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1"/>
  </p:notesMasterIdLst>
  <p:handoutMasterIdLst>
    <p:handoutMasterId r:id="rId12"/>
  </p:handoutMasterIdLst>
  <p:sldIdLst>
    <p:sldId id="257" r:id="rId2"/>
    <p:sldId id="318" r:id="rId3"/>
    <p:sldId id="317" r:id="rId4"/>
    <p:sldId id="323" r:id="rId5"/>
    <p:sldId id="324" r:id="rId6"/>
    <p:sldId id="320" r:id="rId7"/>
    <p:sldId id="276" r:id="rId8"/>
    <p:sldId id="263" r:id="rId9"/>
    <p:sldId id="322"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Cumming" initials="HC" lastIdx="9" clrIdx="0"/>
  <p:cmAuthor id="1" name="Baez, Ignacio - APHIS" initials="BI-A" lastIdx="1" clrIdx="1">
    <p:extLst>
      <p:ext uri="{19B8F6BF-5375-455C-9EA6-DF929625EA0E}">
        <p15:presenceInfo xmlns:p15="http://schemas.microsoft.com/office/powerpoint/2012/main" userId="S::ignacio.baez@usda.gov::d710a650-d6ed-40db-aa01-89fbcf2dff48" providerId="AD"/>
      </p:ext>
    </p:extLst>
  </p:cmAuthor>
  <p:cmAuthor id="2" name="Rajesh Ramarathnam" initials="RR" lastIdx="4" clrIdx="2">
    <p:extLst>
      <p:ext uri="{19B8F6BF-5375-455C-9EA6-DF929625EA0E}">
        <p15:presenceInfo xmlns:p15="http://schemas.microsoft.com/office/powerpoint/2012/main" userId="S-1-5-21-409781135-2326927470-69082124-107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E87A4-C6DE-4494-A7B6-3BC4027C20AF}" v="47" dt="2023-11-29T14:41:08.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67143" autoAdjust="0"/>
  </p:normalViewPr>
  <p:slideViewPr>
    <p:cSldViewPr>
      <p:cViewPr varScale="1">
        <p:scale>
          <a:sx n="76" d="100"/>
          <a:sy n="76" d="100"/>
        </p:scale>
        <p:origin x="180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ver, Donald - MRP-APHIS" userId="c1e45828-1f83-40ce-8f7c-f48c740ad093" providerId="ADAL" clId="{581E87A4-C6DE-4494-A7B6-3BC4027C20AF}"/>
    <pc:docChg chg="undo custSel addSld delSld modSld sldOrd">
      <pc:chgData name="Seaver, Donald - MRP-APHIS" userId="c1e45828-1f83-40ce-8f7c-f48c740ad093" providerId="ADAL" clId="{581E87A4-C6DE-4494-A7B6-3BC4027C20AF}" dt="2023-11-29T14:41:48.146" v="5063" actId="6549"/>
      <pc:docMkLst>
        <pc:docMk/>
      </pc:docMkLst>
      <pc:sldChg chg="addSp delSp modSp mod modTransition modAnim modNotesTx">
        <pc:chgData name="Seaver, Donald - MRP-APHIS" userId="c1e45828-1f83-40ce-8f7c-f48c740ad093" providerId="ADAL" clId="{581E87A4-C6DE-4494-A7B6-3BC4027C20AF}" dt="2023-11-29T14:32:39.731" v="4841"/>
        <pc:sldMkLst>
          <pc:docMk/>
          <pc:sldMk cId="3308040772" sldId="257"/>
        </pc:sldMkLst>
        <pc:picChg chg="add del mod">
          <ac:chgData name="Seaver, Donald - MRP-APHIS" userId="c1e45828-1f83-40ce-8f7c-f48c740ad093" providerId="ADAL" clId="{581E87A4-C6DE-4494-A7B6-3BC4027C20AF}" dt="2023-11-09T13:18:17.665" v="971"/>
          <ac:picMkLst>
            <pc:docMk/>
            <pc:sldMk cId="3308040772" sldId="257"/>
            <ac:picMk id="6" creationId="{8D7B1F7C-AF88-2BF5-8216-5E6300FC4836}"/>
          </ac:picMkLst>
        </pc:picChg>
        <pc:picChg chg="add del mod">
          <ac:chgData name="Seaver, Donald - MRP-APHIS" userId="c1e45828-1f83-40ce-8f7c-f48c740ad093" providerId="ADAL" clId="{581E87A4-C6DE-4494-A7B6-3BC4027C20AF}" dt="2023-11-13T20:42:53.459" v="3107"/>
          <ac:picMkLst>
            <pc:docMk/>
            <pc:sldMk cId="3308040772" sldId="257"/>
            <ac:picMk id="6" creationId="{A2448FA8-16DA-83BC-F396-35181FFC9F61}"/>
          </ac:picMkLst>
        </pc:picChg>
        <pc:picChg chg="add del mod">
          <ac:chgData name="Seaver, Donald - MRP-APHIS" userId="c1e45828-1f83-40ce-8f7c-f48c740ad093" providerId="ADAL" clId="{581E87A4-C6DE-4494-A7B6-3BC4027C20AF}" dt="2023-11-16T14:41:52.132" v="4080"/>
          <ac:picMkLst>
            <pc:docMk/>
            <pc:sldMk cId="3308040772" sldId="257"/>
            <ac:picMk id="8" creationId="{1EF85B5C-5B24-FCF8-ADD5-159FF94580DB}"/>
          </ac:picMkLst>
        </pc:picChg>
        <pc:picChg chg="add del mod">
          <ac:chgData name="Seaver, Donald - MRP-APHIS" userId="c1e45828-1f83-40ce-8f7c-f48c740ad093" providerId="ADAL" clId="{581E87A4-C6DE-4494-A7B6-3BC4027C20AF}" dt="2023-11-09T13:28:04.833" v="973"/>
          <ac:picMkLst>
            <pc:docMk/>
            <pc:sldMk cId="3308040772" sldId="257"/>
            <ac:picMk id="13" creationId="{4D12DF43-6333-BAFC-FE99-37224EE3EC38}"/>
          </ac:picMkLst>
        </pc:picChg>
        <pc:picChg chg="add del mod">
          <ac:chgData name="Seaver, Donald - MRP-APHIS" userId="c1e45828-1f83-40ce-8f7c-f48c740ad093" providerId="ADAL" clId="{581E87A4-C6DE-4494-A7B6-3BC4027C20AF}" dt="2023-11-16T14:49:39.389" v="4483"/>
          <ac:picMkLst>
            <pc:docMk/>
            <pc:sldMk cId="3308040772" sldId="257"/>
            <ac:picMk id="14" creationId="{C5CA4011-2A84-CB14-B00E-9A7C79A09A97}"/>
          </ac:picMkLst>
        </pc:picChg>
        <pc:picChg chg="add del mod ord">
          <ac:chgData name="Seaver, Donald - MRP-APHIS" userId="c1e45828-1f83-40ce-8f7c-f48c740ad093" providerId="ADAL" clId="{581E87A4-C6DE-4494-A7B6-3BC4027C20AF}" dt="2023-11-16T14:49:44.662" v="4484"/>
          <ac:picMkLst>
            <pc:docMk/>
            <pc:sldMk cId="3308040772" sldId="257"/>
            <ac:picMk id="17" creationId="{6A1C5E4D-5502-CEB2-34FD-1CAF1AB7321A}"/>
          </ac:picMkLst>
        </pc:picChg>
        <pc:picChg chg="add del mod">
          <ac:chgData name="Seaver, Donald - MRP-APHIS" userId="c1e45828-1f83-40ce-8f7c-f48c740ad093" providerId="ADAL" clId="{581E87A4-C6DE-4494-A7B6-3BC4027C20AF}" dt="2023-11-16T14:53:44.478" v="4487"/>
          <ac:picMkLst>
            <pc:docMk/>
            <pc:sldMk cId="3308040772" sldId="257"/>
            <ac:picMk id="20" creationId="{44317646-BF9F-20BA-9E74-CC42504FFC99}"/>
          </ac:picMkLst>
        </pc:picChg>
        <pc:picChg chg="add del mod">
          <ac:chgData name="Seaver, Donald - MRP-APHIS" userId="c1e45828-1f83-40ce-8f7c-f48c740ad093" providerId="ADAL" clId="{581E87A4-C6DE-4494-A7B6-3BC4027C20AF}" dt="2023-11-29T14:32:17.560" v="4839"/>
          <ac:picMkLst>
            <pc:docMk/>
            <pc:sldMk cId="3308040772" sldId="257"/>
            <ac:picMk id="21" creationId="{D2F6635F-EE57-0804-9918-CF541EBFE6C8}"/>
          </ac:picMkLst>
        </pc:picChg>
      </pc:sldChg>
      <pc:sldChg chg="addSp delSp modSp modTransition modAnim modNotesTx">
        <pc:chgData name="Seaver, Donald - MRP-APHIS" userId="c1e45828-1f83-40ce-8f7c-f48c740ad093" providerId="ADAL" clId="{581E87A4-C6DE-4494-A7B6-3BC4027C20AF}" dt="2023-11-29T14:41:48.146" v="5063" actId="6549"/>
        <pc:sldMkLst>
          <pc:docMk/>
          <pc:sldMk cId="2272897990" sldId="263"/>
        </pc:sldMkLst>
        <pc:picChg chg="add del mod">
          <ac:chgData name="Seaver, Donald - MRP-APHIS" userId="c1e45828-1f83-40ce-8f7c-f48c740ad093" providerId="ADAL" clId="{581E87A4-C6DE-4494-A7B6-3BC4027C20AF}" dt="2023-11-09T13:28:04.833" v="973"/>
          <ac:picMkLst>
            <pc:docMk/>
            <pc:sldMk cId="2272897990" sldId="263"/>
            <ac:picMk id="4" creationId="{00952EEA-8E07-E067-A596-9C85F9208822}"/>
          </ac:picMkLst>
        </pc:picChg>
        <pc:picChg chg="add del mod">
          <ac:chgData name="Seaver, Donald - MRP-APHIS" userId="c1e45828-1f83-40ce-8f7c-f48c740ad093" providerId="ADAL" clId="{581E87A4-C6DE-4494-A7B6-3BC4027C20AF}" dt="2023-11-13T20:42:53.459" v="3107"/>
          <ac:picMkLst>
            <pc:docMk/>
            <pc:sldMk cId="2272897990" sldId="263"/>
            <ac:picMk id="4" creationId="{AD0C860F-1541-2752-4C57-DF9EB847C2A9}"/>
          </ac:picMkLst>
        </pc:picChg>
        <pc:picChg chg="add del mod">
          <ac:chgData name="Seaver, Donald - MRP-APHIS" userId="c1e45828-1f83-40ce-8f7c-f48c740ad093" providerId="ADAL" clId="{581E87A4-C6DE-4494-A7B6-3BC4027C20AF}" dt="2023-11-16T14:41:52.132" v="4080"/>
          <ac:picMkLst>
            <pc:docMk/>
            <pc:sldMk cId="2272897990" sldId="263"/>
            <ac:picMk id="4" creationId="{D5DE2334-8AEF-B595-60B6-B18D5757654F}"/>
          </ac:picMkLst>
        </pc:picChg>
        <pc:picChg chg="add del mod">
          <ac:chgData name="Seaver, Donald - MRP-APHIS" userId="c1e45828-1f83-40ce-8f7c-f48c740ad093" providerId="ADAL" clId="{581E87A4-C6DE-4494-A7B6-3BC4027C20AF}" dt="2023-11-16T15:08:41.715" v="4826"/>
          <ac:picMkLst>
            <pc:docMk/>
            <pc:sldMk cId="2272897990" sldId="263"/>
            <ac:picMk id="10" creationId="{F7BE0245-7078-57B8-741D-4D5A32A7236E}"/>
          </ac:picMkLst>
        </pc:picChg>
        <pc:picChg chg="add del mod">
          <ac:chgData name="Seaver, Donald - MRP-APHIS" userId="c1e45828-1f83-40ce-8f7c-f48c740ad093" providerId="ADAL" clId="{581E87A4-C6DE-4494-A7B6-3BC4027C20AF}" dt="2023-11-29T14:32:39.731" v="4841"/>
          <ac:picMkLst>
            <pc:docMk/>
            <pc:sldMk cId="2272897990" sldId="263"/>
            <ac:picMk id="16" creationId="{AB6A7F43-9836-7FDE-16BF-1BD254CE3867}"/>
          </ac:picMkLst>
        </pc:picChg>
      </pc:sldChg>
      <pc:sldChg chg="addSp delSp modSp add del mod modTransition modAnim modNotesTx">
        <pc:chgData name="Seaver, Donald - MRP-APHIS" userId="c1e45828-1f83-40ce-8f7c-f48c740ad093" providerId="ADAL" clId="{581E87A4-C6DE-4494-A7B6-3BC4027C20AF}" dt="2023-11-29T14:41:15.678" v="5062" actId="6549"/>
        <pc:sldMkLst>
          <pc:docMk/>
          <pc:sldMk cId="1865307053" sldId="276"/>
        </pc:sldMkLst>
        <pc:spChg chg="mod">
          <ac:chgData name="Seaver, Donald - MRP-APHIS" userId="c1e45828-1f83-40ce-8f7c-f48c740ad093" providerId="ADAL" clId="{581E87A4-C6DE-4494-A7B6-3BC4027C20AF}" dt="2023-11-29T14:41:08.934" v="5061" actId="14100"/>
          <ac:spMkLst>
            <pc:docMk/>
            <pc:sldMk cId="1865307053" sldId="276"/>
            <ac:spMk id="7" creationId="{00000000-0000-0000-0000-000000000000}"/>
          </ac:spMkLst>
        </pc:spChg>
        <pc:picChg chg="mod">
          <ac:chgData name="Seaver, Donald - MRP-APHIS" userId="c1e45828-1f83-40ce-8f7c-f48c740ad093" providerId="ADAL" clId="{581E87A4-C6DE-4494-A7B6-3BC4027C20AF}" dt="2023-11-29T14:40:31.361" v="5060" actId="1076"/>
          <ac:picMkLst>
            <pc:docMk/>
            <pc:sldMk cId="1865307053" sldId="276"/>
            <ac:picMk id="4" creationId="{F3335738-078B-EDD4-C50B-95D1846CC8A3}"/>
          </ac:picMkLst>
        </pc:picChg>
        <pc:picChg chg="add del mod">
          <ac:chgData name="Seaver, Donald - MRP-APHIS" userId="c1e45828-1f83-40ce-8f7c-f48c740ad093" providerId="ADAL" clId="{581E87A4-C6DE-4494-A7B6-3BC4027C20AF}" dt="2023-11-09T13:28:04.833" v="973"/>
          <ac:picMkLst>
            <pc:docMk/>
            <pc:sldMk cId="1865307053" sldId="276"/>
            <ac:picMk id="5" creationId="{3583313C-E462-1DE4-5F48-AA49E7D2716D}"/>
          </ac:picMkLst>
        </pc:picChg>
        <pc:picChg chg="add del mod">
          <ac:chgData name="Seaver, Donald - MRP-APHIS" userId="c1e45828-1f83-40ce-8f7c-f48c740ad093" providerId="ADAL" clId="{581E87A4-C6DE-4494-A7B6-3BC4027C20AF}" dt="2023-11-16T14:41:52.132" v="4080"/>
          <ac:picMkLst>
            <pc:docMk/>
            <pc:sldMk cId="1865307053" sldId="276"/>
            <ac:picMk id="5" creationId="{9C972554-24BA-5F7D-E3C9-193684C727E2}"/>
          </ac:picMkLst>
        </pc:picChg>
        <pc:picChg chg="add del mod">
          <ac:chgData name="Seaver, Donald - MRP-APHIS" userId="c1e45828-1f83-40ce-8f7c-f48c740ad093" providerId="ADAL" clId="{581E87A4-C6DE-4494-A7B6-3BC4027C20AF}" dt="2023-11-13T20:42:53.459" v="3107"/>
          <ac:picMkLst>
            <pc:docMk/>
            <pc:sldMk cId="1865307053" sldId="276"/>
            <ac:picMk id="8" creationId="{CD69C267-015A-5565-A804-70A5FD334D0C}"/>
          </ac:picMkLst>
        </pc:picChg>
        <pc:picChg chg="add del mod">
          <ac:chgData name="Seaver, Donald - MRP-APHIS" userId="c1e45828-1f83-40ce-8f7c-f48c740ad093" providerId="ADAL" clId="{581E87A4-C6DE-4494-A7B6-3BC4027C20AF}" dt="2023-11-16T14:53:50.484" v="4489"/>
          <ac:picMkLst>
            <pc:docMk/>
            <pc:sldMk cId="1865307053" sldId="276"/>
            <ac:picMk id="9" creationId="{E26BD41D-9BFE-8532-6883-D2BE7C409F04}"/>
          </ac:picMkLst>
        </pc:picChg>
        <pc:picChg chg="add del mod ord">
          <ac:chgData name="Seaver, Donald - MRP-APHIS" userId="c1e45828-1f83-40ce-8f7c-f48c740ad093" providerId="ADAL" clId="{581E87A4-C6DE-4494-A7B6-3BC4027C20AF}" dt="2023-11-16T14:55:01.065" v="4490"/>
          <ac:picMkLst>
            <pc:docMk/>
            <pc:sldMk cId="1865307053" sldId="276"/>
            <ac:picMk id="13" creationId="{3D54E46C-0D61-55EE-F66A-8CDB6FCD638D}"/>
          </ac:picMkLst>
        </pc:picChg>
        <pc:picChg chg="add del mod">
          <ac:chgData name="Seaver, Donald - MRP-APHIS" userId="c1e45828-1f83-40ce-8f7c-f48c740ad093" providerId="ADAL" clId="{581E87A4-C6DE-4494-A7B6-3BC4027C20AF}" dt="2023-11-16T15:01:49.398" v="4493"/>
          <ac:picMkLst>
            <pc:docMk/>
            <pc:sldMk cId="1865307053" sldId="276"/>
            <ac:picMk id="14" creationId="{16F0F4D8-93E4-B9BF-145E-B114AFA36B3A}"/>
          </ac:picMkLst>
        </pc:picChg>
        <pc:picChg chg="add del mod ord">
          <ac:chgData name="Seaver, Donald - MRP-APHIS" userId="c1e45828-1f83-40ce-8f7c-f48c740ad093" providerId="ADAL" clId="{581E87A4-C6DE-4494-A7B6-3BC4027C20AF}" dt="2023-11-16T15:02:13.670" v="4494"/>
          <ac:picMkLst>
            <pc:docMk/>
            <pc:sldMk cId="1865307053" sldId="276"/>
            <ac:picMk id="22" creationId="{484294CE-CF4A-B723-1FAC-7D186EF82BF3}"/>
          </ac:picMkLst>
        </pc:picChg>
        <pc:picChg chg="add del mod">
          <ac:chgData name="Seaver, Donald - MRP-APHIS" userId="c1e45828-1f83-40ce-8f7c-f48c740ad093" providerId="ADAL" clId="{581E87A4-C6DE-4494-A7B6-3BC4027C20AF}" dt="2023-11-16T15:02:27.987" v="4496"/>
          <ac:picMkLst>
            <pc:docMk/>
            <pc:sldMk cId="1865307053" sldId="276"/>
            <ac:picMk id="23" creationId="{5BE76007-2076-9F87-28C2-B11D3E3F753E}"/>
          </ac:picMkLst>
        </pc:picChg>
        <pc:picChg chg="add del mod ord">
          <ac:chgData name="Seaver, Donald - MRP-APHIS" userId="c1e45828-1f83-40ce-8f7c-f48c740ad093" providerId="ADAL" clId="{581E87A4-C6DE-4494-A7B6-3BC4027C20AF}" dt="2023-11-16T15:02:47.005" v="4497"/>
          <ac:picMkLst>
            <pc:docMk/>
            <pc:sldMk cId="1865307053" sldId="276"/>
            <ac:picMk id="26" creationId="{8BDCDC2A-7B54-84F1-B986-A0773FF34FF1}"/>
          </ac:picMkLst>
        </pc:picChg>
        <pc:picChg chg="add del mod">
          <ac:chgData name="Seaver, Donald - MRP-APHIS" userId="c1e45828-1f83-40ce-8f7c-f48c740ad093" providerId="ADAL" clId="{581E87A4-C6DE-4494-A7B6-3BC4027C20AF}" dt="2023-11-16T15:03:54.847" v="4498"/>
          <ac:picMkLst>
            <pc:docMk/>
            <pc:sldMk cId="1865307053" sldId="276"/>
            <ac:picMk id="27" creationId="{D012B8D5-2A31-F38F-1BAE-6FBF11003D59}"/>
          </ac:picMkLst>
        </pc:picChg>
        <pc:picChg chg="add del mod">
          <ac:chgData name="Seaver, Donald - MRP-APHIS" userId="c1e45828-1f83-40ce-8f7c-f48c740ad093" providerId="ADAL" clId="{581E87A4-C6DE-4494-A7B6-3BC4027C20AF}" dt="2023-11-16T15:09:24.087" v="4830"/>
          <ac:picMkLst>
            <pc:docMk/>
            <pc:sldMk cId="1865307053" sldId="276"/>
            <ac:picMk id="32" creationId="{19A3F2B9-9FB9-5332-15F6-AE4DC42F87A5}"/>
          </ac:picMkLst>
        </pc:picChg>
        <pc:picChg chg="add del mod ord">
          <ac:chgData name="Seaver, Donald - MRP-APHIS" userId="c1e45828-1f83-40ce-8f7c-f48c740ad093" providerId="ADAL" clId="{581E87A4-C6DE-4494-A7B6-3BC4027C20AF}" dt="2023-11-16T15:09:50.982" v="4831"/>
          <ac:picMkLst>
            <pc:docMk/>
            <pc:sldMk cId="1865307053" sldId="276"/>
            <ac:picMk id="35" creationId="{32F3BF01-28AD-8637-F2ED-96FAE7A24697}"/>
          </ac:picMkLst>
        </pc:picChg>
        <pc:picChg chg="add del mod">
          <ac:chgData name="Seaver, Donald - MRP-APHIS" userId="c1e45828-1f83-40ce-8f7c-f48c740ad093" providerId="ADAL" clId="{581E87A4-C6DE-4494-A7B6-3BC4027C20AF}" dt="2023-11-29T14:32:39.731" v="4841"/>
          <ac:picMkLst>
            <pc:docMk/>
            <pc:sldMk cId="1865307053" sldId="276"/>
            <ac:picMk id="36" creationId="{B3BC8E42-7653-A9FA-D612-9BA82813BE33}"/>
          </ac:picMkLst>
        </pc:picChg>
      </pc:sldChg>
      <pc:sldChg chg="addSp delSp modSp add del mod modTransition modAnim modNotesTx">
        <pc:chgData name="Seaver, Donald - MRP-APHIS" userId="c1e45828-1f83-40ce-8f7c-f48c740ad093" providerId="ADAL" clId="{581E87A4-C6DE-4494-A7B6-3BC4027C20AF}" dt="2023-11-29T14:34:07.968" v="4843" actId="20577"/>
        <pc:sldMkLst>
          <pc:docMk/>
          <pc:sldMk cId="1887465438" sldId="317"/>
        </pc:sldMkLst>
        <pc:spChg chg="mod">
          <ac:chgData name="Seaver, Donald - MRP-APHIS" userId="c1e45828-1f83-40ce-8f7c-f48c740ad093" providerId="ADAL" clId="{581E87A4-C6DE-4494-A7B6-3BC4027C20AF}" dt="2023-11-16T14:19:27.057" v="3130" actId="20577"/>
          <ac:spMkLst>
            <pc:docMk/>
            <pc:sldMk cId="1887465438" sldId="317"/>
            <ac:spMk id="2" creationId="{00000000-0000-0000-0000-000000000000}"/>
          </ac:spMkLst>
        </pc:spChg>
        <pc:spChg chg="mod">
          <ac:chgData name="Seaver, Donald - MRP-APHIS" userId="c1e45828-1f83-40ce-8f7c-f48c740ad093" providerId="ADAL" clId="{581E87A4-C6DE-4494-A7B6-3BC4027C20AF}" dt="2023-11-29T14:34:07.968" v="4843" actId="20577"/>
          <ac:spMkLst>
            <pc:docMk/>
            <pc:sldMk cId="1887465438" sldId="317"/>
            <ac:spMk id="6" creationId="{00000000-0000-0000-0000-000000000000}"/>
          </ac:spMkLst>
        </pc:spChg>
        <pc:picChg chg="add del mod">
          <ac:chgData name="Seaver, Donald - MRP-APHIS" userId="c1e45828-1f83-40ce-8f7c-f48c740ad093" providerId="ADAL" clId="{581E87A4-C6DE-4494-A7B6-3BC4027C20AF}" dt="2023-11-16T14:41:52.132" v="4080"/>
          <ac:picMkLst>
            <pc:docMk/>
            <pc:sldMk cId="1887465438" sldId="317"/>
            <ac:picMk id="8" creationId="{C283595B-E35F-8ED9-D26E-F81230E0A234}"/>
          </ac:picMkLst>
        </pc:picChg>
        <pc:picChg chg="add del mod">
          <ac:chgData name="Seaver, Donald - MRP-APHIS" userId="c1e45828-1f83-40ce-8f7c-f48c740ad093" providerId="ADAL" clId="{581E87A4-C6DE-4494-A7B6-3BC4027C20AF}" dt="2023-11-09T13:28:04.833" v="973"/>
          <ac:picMkLst>
            <pc:docMk/>
            <pc:sldMk cId="1887465438" sldId="317"/>
            <ac:picMk id="8" creationId="{CD4DA3FB-7897-FC19-5196-22A053D68FBA}"/>
          </ac:picMkLst>
        </pc:picChg>
        <pc:picChg chg="add del mod">
          <ac:chgData name="Seaver, Donald - MRP-APHIS" userId="c1e45828-1f83-40ce-8f7c-f48c740ad093" providerId="ADAL" clId="{581E87A4-C6DE-4494-A7B6-3BC4027C20AF}" dt="2023-11-29T14:32:39.731" v="4841"/>
          <ac:picMkLst>
            <pc:docMk/>
            <pc:sldMk cId="1887465438" sldId="317"/>
            <ac:picMk id="13" creationId="{BAC7D1A0-7BA6-C0C6-F843-5AE3E576B583}"/>
          </ac:picMkLst>
        </pc:picChg>
      </pc:sldChg>
      <pc:sldChg chg="addSp delSp modSp modTransition modAnim modNotesTx">
        <pc:chgData name="Seaver, Donald - MRP-APHIS" userId="c1e45828-1f83-40ce-8f7c-f48c740ad093" providerId="ADAL" clId="{581E87A4-C6DE-4494-A7B6-3BC4027C20AF}" dt="2023-11-29T14:32:39.731" v="4841"/>
        <pc:sldMkLst>
          <pc:docMk/>
          <pc:sldMk cId="3848626886" sldId="318"/>
        </pc:sldMkLst>
        <pc:picChg chg="add del mod">
          <ac:chgData name="Seaver, Donald - MRP-APHIS" userId="c1e45828-1f83-40ce-8f7c-f48c740ad093" providerId="ADAL" clId="{581E87A4-C6DE-4494-A7B6-3BC4027C20AF}" dt="2023-11-09T13:18:17.665" v="971"/>
          <ac:picMkLst>
            <pc:docMk/>
            <pc:sldMk cId="3848626886" sldId="318"/>
            <ac:picMk id="10" creationId="{0AD1071D-5882-4B35-78AF-F99CB7203B9C}"/>
          </ac:picMkLst>
        </pc:picChg>
        <pc:picChg chg="add del mod">
          <ac:chgData name="Seaver, Donald - MRP-APHIS" userId="c1e45828-1f83-40ce-8f7c-f48c740ad093" providerId="ADAL" clId="{581E87A4-C6DE-4494-A7B6-3BC4027C20AF}" dt="2023-11-16T14:41:52.132" v="4080"/>
          <ac:picMkLst>
            <pc:docMk/>
            <pc:sldMk cId="3848626886" sldId="318"/>
            <ac:picMk id="10" creationId="{2DF6935A-B29D-9F2A-442E-A450E9536809}"/>
          </ac:picMkLst>
        </pc:picChg>
        <pc:picChg chg="add del mod">
          <ac:chgData name="Seaver, Donald - MRP-APHIS" userId="c1e45828-1f83-40ce-8f7c-f48c740ad093" providerId="ADAL" clId="{581E87A4-C6DE-4494-A7B6-3BC4027C20AF}" dt="2023-11-13T20:42:53.459" v="3107"/>
          <ac:picMkLst>
            <pc:docMk/>
            <pc:sldMk cId="3848626886" sldId="318"/>
            <ac:picMk id="11" creationId="{5963DED9-4043-60DF-B411-FA5A6394807F}"/>
          </ac:picMkLst>
        </pc:picChg>
        <pc:picChg chg="add del mod">
          <ac:chgData name="Seaver, Donald - MRP-APHIS" userId="c1e45828-1f83-40ce-8f7c-f48c740ad093" providerId="ADAL" clId="{581E87A4-C6DE-4494-A7B6-3BC4027C20AF}" dt="2023-11-29T14:32:32.942" v="4840"/>
          <ac:picMkLst>
            <pc:docMk/>
            <pc:sldMk cId="3848626886" sldId="318"/>
            <ac:picMk id="18" creationId="{DA6BD9A4-92F7-F849-E02E-A13630319D1C}"/>
          </ac:picMkLst>
        </pc:picChg>
        <pc:picChg chg="add del mod">
          <ac:chgData name="Seaver, Donald - MRP-APHIS" userId="c1e45828-1f83-40ce-8f7c-f48c740ad093" providerId="ADAL" clId="{581E87A4-C6DE-4494-A7B6-3BC4027C20AF}" dt="2023-11-09T13:28:04.833" v="973"/>
          <ac:picMkLst>
            <pc:docMk/>
            <pc:sldMk cId="3848626886" sldId="318"/>
            <ac:picMk id="19" creationId="{5A1D5387-CC73-1086-7881-05C34AA6513A}"/>
          </ac:picMkLst>
        </pc:picChg>
      </pc:sldChg>
      <pc:sldChg chg="addSp delSp modSp mod modTransition modAnim modNotesTx">
        <pc:chgData name="Seaver, Donald - MRP-APHIS" userId="c1e45828-1f83-40ce-8f7c-f48c740ad093" providerId="ADAL" clId="{581E87A4-C6DE-4494-A7B6-3BC4027C20AF}" dt="2023-11-29T14:38:48.370" v="5053" actId="6549"/>
        <pc:sldMkLst>
          <pc:docMk/>
          <pc:sldMk cId="4024607355" sldId="320"/>
        </pc:sldMkLst>
        <pc:spChg chg="mod">
          <ac:chgData name="Seaver, Donald - MRP-APHIS" userId="c1e45828-1f83-40ce-8f7c-f48c740ad093" providerId="ADAL" clId="{581E87A4-C6DE-4494-A7B6-3BC4027C20AF}" dt="2023-11-29T14:38:48.370" v="5053" actId="6549"/>
          <ac:spMkLst>
            <pc:docMk/>
            <pc:sldMk cId="4024607355" sldId="320"/>
            <ac:spMk id="6" creationId="{00000000-0000-0000-0000-000000000000}"/>
          </ac:spMkLst>
        </pc:spChg>
        <pc:picChg chg="add del mod">
          <ac:chgData name="Seaver, Donald - MRP-APHIS" userId="c1e45828-1f83-40ce-8f7c-f48c740ad093" providerId="ADAL" clId="{581E87A4-C6DE-4494-A7B6-3BC4027C20AF}" dt="2023-11-16T14:41:52.132" v="4080"/>
          <ac:picMkLst>
            <pc:docMk/>
            <pc:sldMk cId="4024607355" sldId="320"/>
            <ac:picMk id="8" creationId="{02A998E5-11B8-F0C9-1016-F0D6F1604E3C}"/>
          </ac:picMkLst>
        </pc:picChg>
        <pc:picChg chg="add del mod">
          <ac:chgData name="Seaver, Donald - MRP-APHIS" userId="c1e45828-1f83-40ce-8f7c-f48c740ad093" providerId="ADAL" clId="{581E87A4-C6DE-4494-A7B6-3BC4027C20AF}" dt="2023-11-09T13:28:04.833" v="973"/>
          <ac:picMkLst>
            <pc:docMk/>
            <pc:sldMk cId="4024607355" sldId="320"/>
            <ac:picMk id="8" creationId="{6645CC2B-10BD-A8E2-0C61-5B6AFDC4C1EF}"/>
          </ac:picMkLst>
        </pc:picChg>
        <pc:picChg chg="add del mod">
          <ac:chgData name="Seaver, Donald - MRP-APHIS" userId="c1e45828-1f83-40ce-8f7c-f48c740ad093" providerId="ADAL" clId="{581E87A4-C6DE-4494-A7B6-3BC4027C20AF}" dt="2023-11-13T20:42:53.459" v="3107"/>
          <ac:picMkLst>
            <pc:docMk/>
            <pc:sldMk cId="4024607355" sldId="320"/>
            <ac:picMk id="10" creationId="{4D53D521-3D7B-2CEF-6B4F-345F29E5C9A3}"/>
          </ac:picMkLst>
        </pc:picChg>
        <pc:picChg chg="add del mod">
          <ac:chgData name="Seaver, Donald - MRP-APHIS" userId="c1e45828-1f83-40ce-8f7c-f48c740ad093" providerId="ADAL" clId="{581E87A4-C6DE-4494-A7B6-3BC4027C20AF}" dt="2023-11-16T15:13:30.890" v="4834"/>
          <ac:picMkLst>
            <pc:docMk/>
            <pc:sldMk cId="4024607355" sldId="320"/>
            <ac:picMk id="12" creationId="{DE881903-36CA-9213-0781-08FE6A869ED1}"/>
          </ac:picMkLst>
        </pc:picChg>
        <pc:picChg chg="add del mod ord">
          <ac:chgData name="Seaver, Donald - MRP-APHIS" userId="c1e45828-1f83-40ce-8f7c-f48c740ad093" providerId="ADAL" clId="{581E87A4-C6DE-4494-A7B6-3BC4027C20AF}" dt="2023-11-16T15:13:50.204" v="4835"/>
          <ac:picMkLst>
            <pc:docMk/>
            <pc:sldMk cId="4024607355" sldId="320"/>
            <ac:picMk id="20" creationId="{5A52AC2E-BAE2-AC9E-BE31-D39CC9D6733E}"/>
          </ac:picMkLst>
        </pc:picChg>
        <pc:picChg chg="add del mod">
          <ac:chgData name="Seaver, Donald - MRP-APHIS" userId="c1e45828-1f83-40ce-8f7c-f48c740ad093" providerId="ADAL" clId="{581E87A4-C6DE-4494-A7B6-3BC4027C20AF}" dt="2023-11-16T15:13:53.365" v="4837"/>
          <ac:picMkLst>
            <pc:docMk/>
            <pc:sldMk cId="4024607355" sldId="320"/>
            <ac:picMk id="21" creationId="{BF1D9505-A983-CFEC-DAE8-00C7C326238F}"/>
          </ac:picMkLst>
        </pc:picChg>
        <pc:picChg chg="add del mod ord">
          <ac:chgData name="Seaver, Donald - MRP-APHIS" userId="c1e45828-1f83-40ce-8f7c-f48c740ad093" providerId="ADAL" clId="{581E87A4-C6DE-4494-A7B6-3BC4027C20AF}" dt="2023-11-16T15:14:37.369" v="4838"/>
          <ac:picMkLst>
            <pc:docMk/>
            <pc:sldMk cId="4024607355" sldId="320"/>
            <ac:picMk id="24" creationId="{09CAB2E7-9F17-1FD1-B4A0-3EFA3913BD09}"/>
          </ac:picMkLst>
        </pc:picChg>
        <pc:picChg chg="add del mod">
          <ac:chgData name="Seaver, Donald - MRP-APHIS" userId="c1e45828-1f83-40ce-8f7c-f48c740ad093" providerId="ADAL" clId="{581E87A4-C6DE-4494-A7B6-3BC4027C20AF}" dt="2023-11-29T14:32:39.731" v="4841"/>
          <ac:picMkLst>
            <pc:docMk/>
            <pc:sldMk cId="4024607355" sldId="320"/>
            <ac:picMk id="25" creationId="{A5BBCD09-65F8-CD72-E8DC-D8587A100F9D}"/>
          </ac:picMkLst>
        </pc:picChg>
      </pc:sldChg>
      <pc:sldChg chg="addSp delSp modSp del modTransition modAnim modNotesTx">
        <pc:chgData name="Seaver, Donald - MRP-APHIS" userId="c1e45828-1f83-40ce-8f7c-f48c740ad093" providerId="ADAL" clId="{581E87A4-C6DE-4494-A7B6-3BC4027C20AF}" dt="2023-11-16T15:08:14.531" v="4825" actId="47"/>
        <pc:sldMkLst>
          <pc:docMk/>
          <pc:sldMk cId="3667748235" sldId="321"/>
        </pc:sldMkLst>
        <pc:picChg chg="add del mod">
          <ac:chgData name="Seaver, Donald - MRP-APHIS" userId="c1e45828-1f83-40ce-8f7c-f48c740ad093" providerId="ADAL" clId="{581E87A4-C6DE-4494-A7B6-3BC4027C20AF}" dt="2023-11-16T14:41:52.132" v="4080"/>
          <ac:picMkLst>
            <pc:docMk/>
            <pc:sldMk cId="3667748235" sldId="321"/>
            <ac:picMk id="5" creationId="{33B2BD66-DDBF-A556-C836-6B41E3FED00D}"/>
          </ac:picMkLst>
        </pc:picChg>
        <pc:picChg chg="add del mod">
          <ac:chgData name="Seaver, Donald - MRP-APHIS" userId="c1e45828-1f83-40ce-8f7c-f48c740ad093" providerId="ADAL" clId="{581E87A4-C6DE-4494-A7B6-3BC4027C20AF}" dt="2023-11-09T13:28:04.833" v="973"/>
          <ac:picMkLst>
            <pc:docMk/>
            <pc:sldMk cId="3667748235" sldId="321"/>
            <ac:picMk id="5" creationId="{45CFED59-1A2F-4D79-530F-39E86890368A}"/>
          </ac:picMkLst>
        </pc:picChg>
        <pc:picChg chg="add del mod">
          <ac:chgData name="Seaver, Donald - MRP-APHIS" userId="c1e45828-1f83-40ce-8f7c-f48c740ad093" providerId="ADAL" clId="{581E87A4-C6DE-4494-A7B6-3BC4027C20AF}" dt="2023-11-13T20:42:53.459" v="3107"/>
          <ac:picMkLst>
            <pc:docMk/>
            <pc:sldMk cId="3667748235" sldId="321"/>
            <ac:picMk id="5" creationId="{6AB2B833-AC51-8D4C-D906-6B79A00E1E6F}"/>
          </ac:picMkLst>
        </pc:picChg>
        <pc:picChg chg="add mod">
          <ac:chgData name="Seaver, Donald - MRP-APHIS" userId="c1e45828-1f83-40ce-8f7c-f48c740ad093" providerId="ADAL" clId="{581E87A4-C6DE-4494-A7B6-3BC4027C20AF}" dt="2023-11-16T14:56:15.359" v="4491"/>
          <ac:picMkLst>
            <pc:docMk/>
            <pc:sldMk cId="3667748235" sldId="321"/>
            <ac:picMk id="11" creationId="{FA700612-1383-62E1-AE37-0462061B5E14}"/>
          </ac:picMkLst>
        </pc:picChg>
      </pc:sldChg>
      <pc:sldChg chg="addSp delSp modSp modTransition modAnim">
        <pc:chgData name="Seaver, Donald - MRP-APHIS" userId="c1e45828-1f83-40ce-8f7c-f48c740ad093" providerId="ADAL" clId="{581E87A4-C6DE-4494-A7B6-3BC4027C20AF}" dt="2023-11-29T14:32:39.731" v="4841"/>
        <pc:sldMkLst>
          <pc:docMk/>
          <pc:sldMk cId="2688838262" sldId="322"/>
        </pc:sldMkLst>
        <pc:picChg chg="add del mod">
          <ac:chgData name="Seaver, Donald - MRP-APHIS" userId="c1e45828-1f83-40ce-8f7c-f48c740ad093" providerId="ADAL" clId="{581E87A4-C6DE-4494-A7B6-3BC4027C20AF}" dt="2023-11-16T14:41:52.132" v="4080"/>
          <ac:picMkLst>
            <pc:docMk/>
            <pc:sldMk cId="2688838262" sldId="322"/>
            <ac:picMk id="4" creationId="{0AA9C540-CDAD-6F4D-B54C-D5DD88E84980}"/>
          </ac:picMkLst>
        </pc:picChg>
        <pc:picChg chg="add del mod">
          <ac:chgData name="Seaver, Donald - MRP-APHIS" userId="c1e45828-1f83-40ce-8f7c-f48c740ad093" providerId="ADAL" clId="{581E87A4-C6DE-4494-A7B6-3BC4027C20AF}" dt="2023-11-13T20:42:49.910" v="3106"/>
          <ac:picMkLst>
            <pc:docMk/>
            <pc:sldMk cId="2688838262" sldId="322"/>
            <ac:picMk id="4" creationId="{38E284F0-576C-CD06-B1A0-AA887701D027}"/>
          </ac:picMkLst>
        </pc:picChg>
        <pc:picChg chg="add del mod">
          <ac:chgData name="Seaver, Donald - MRP-APHIS" userId="c1e45828-1f83-40ce-8f7c-f48c740ad093" providerId="ADAL" clId="{581E87A4-C6DE-4494-A7B6-3BC4027C20AF}" dt="2023-11-09T13:28:04.833" v="973"/>
          <ac:picMkLst>
            <pc:docMk/>
            <pc:sldMk cId="2688838262" sldId="322"/>
            <ac:picMk id="4" creationId="{B6FEC585-C975-3F8D-07CA-751205B01195}"/>
          </ac:picMkLst>
        </pc:picChg>
        <pc:picChg chg="add del mod">
          <ac:chgData name="Seaver, Donald - MRP-APHIS" userId="c1e45828-1f83-40ce-8f7c-f48c740ad093" providerId="ADAL" clId="{581E87A4-C6DE-4494-A7B6-3BC4027C20AF}" dt="2023-11-16T15:08:45.920" v="4827"/>
          <ac:picMkLst>
            <pc:docMk/>
            <pc:sldMk cId="2688838262" sldId="322"/>
            <ac:picMk id="10" creationId="{C4A5C76B-E7F2-6B47-0759-CD29C519156C}"/>
          </ac:picMkLst>
        </pc:picChg>
        <pc:picChg chg="add del mod">
          <ac:chgData name="Seaver, Donald - MRP-APHIS" userId="c1e45828-1f83-40ce-8f7c-f48c740ad093" providerId="ADAL" clId="{581E87A4-C6DE-4494-A7B6-3BC4027C20AF}" dt="2023-11-29T14:32:39.731" v="4841"/>
          <ac:picMkLst>
            <pc:docMk/>
            <pc:sldMk cId="2688838262" sldId="322"/>
            <ac:picMk id="14" creationId="{FA2D44F5-BFB4-9210-28FD-DEA47C1B71C8}"/>
          </ac:picMkLst>
        </pc:picChg>
      </pc:sldChg>
      <pc:sldChg chg="new del">
        <pc:chgData name="Seaver, Donald - MRP-APHIS" userId="c1e45828-1f83-40ce-8f7c-f48c740ad093" providerId="ADAL" clId="{581E87A4-C6DE-4494-A7B6-3BC4027C20AF}" dt="2023-10-30T17:28:12.830" v="1" actId="680"/>
        <pc:sldMkLst>
          <pc:docMk/>
          <pc:sldMk cId="1159096896" sldId="323"/>
        </pc:sldMkLst>
      </pc:sldChg>
      <pc:sldChg chg="addSp delSp modSp add mod ord modTransition modAnim modNotesTx">
        <pc:chgData name="Seaver, Donald - MRP-APHIS" userId="c1e45828-1f83-40ce-8f7c-f48c740ad093" providerId="ADAL" clId="{581E87A4-C6DE-4494-A7B6-3BC4027C20AF}" dt="2023-11-29T14:35:29.341" v="4875" actId="20577"/>
        <pc:sldMkLst>
          <pc:docMk/>
          <pc:sldMk cId="2626938848" sldId="323"/>
        </pc:sldMkLst>
        <pc:spChg chg="mod">
          <ac:chgData name="Seaver, Donald - MRP-APHIS" userId="c1e45828-1f83-40ce-8f7c-f48c740ad093" providerId="ADAL" clId="{581E87A4-C6DE-4494-A7B6-3BC4027C20AF}" dt="2023-10-30T17:28:52.140" v="38" actId="20577"/>
          <ac:spMkLst>
            <pc:docMk/>
            <pc:sldMk cId="2626938848" sldId="323"/>
            <ac:spMk id="2" creationId="{00000000-0000-0000-0000-000000000000}"/>
          </ac:spMkLst>
        </pc:spChg>
        <pc:spChg chg="mod">
          <ac:chgData name="Seaver, Donald - MRP-APHIS" userId="c1e45828-1f83-40ce-8f7c-f48c740ad093" providerId="ADAL" clId="{581E87A4-C6DE-4494-A7B6-3BC4027C20AF}" dt="2023-11-13T20:43:54.599" v="3109" actId="14100"/>
          <ac:spMkLst>
            <pc:docMk/>
            <pc:sldMk cId="2626938848" sldId="323"/>
            <ac:spMk id="6" creationId="{00000000-0000-0000-0000-000000000000}"/>
          </ac:spMkLst>
        </pc:spChg>
        <pc:picChg chg="del">
          <ac:chgData name="Seaver, Donald - MRP-APHIS" userId="c1e45828-1f83-40ce-8f7c-f48c740ad093" providerId="ADAL" clId="{581E87A4-C6DE-4494-A7B6-3BC4027C20AF}" dt="2023-10-30T17:30:53.431" v="57" actId="478"/>
          <ac:picMkLst>
            <pc:docMk/>
            <pc:sldMk cId="2626938848" sldId="323"/>
            <ac:picMk id="4" creationId="{0D4A694B-D019-EDF4-C537-3A08E63DFC6B}"/>
          </ac:picMkLst>
        </pc:picChg>
        <pc:picChg chg="add del mod">
          <ac:chgData name="Seaver, Donald - MRP-APHIS" userId="c1e45828-1f83-40ce-8f7c-f48c740ad093" providerId="ADAL" clId="{581E87A4-C6DE-4494-A7B6-3BC4027C20AF}" dt="2023-11-13T20:43:49.994" v="3108" actId="478"/>
          <ac:picMkLst>
            <pc:docMk/>
            <pc:sldMk cId="2626938848" sldId="323"/>
            <ac:picMk id="4" creationId="{308B6A44-53B3-8DF1-7357-9BE7A8613AC9}"/>
          </ac:picMkLst>
        </pc:picChg>
        <pc:picChg chg="add del mod">
          <ac:chgData name="Seaver, Donald - MRP-APHIS" userId="c1e45828-1f83-40ce-8f7c-f48c740ad093" providerId="ADAL" clId="{581E87A4-C6DE-4494-A7B6-3BC4027C20AF}" dt="2023-11-09T13:28:04.833" v="973"/>
          <ac:picMkLst>
            <pc:docMk/>
            <pc:sldMk cId="2626938848" sldId="323"/>
            <ac:picMk id="5" creationId="{5A30D8E3-E919-FDBA-3F84-B6068FA91689}"/>
          </ac:picMkLst>
        </pc:picChg>
        <pc:picChg chg="add del mod">
          <ac:chgData name="Seaver, Donald - MRP-APHIS" userId="c1e45828-1f83-40ce-8f7c-f48c740ad093" providerId="ADAL" clId="{581E87A4-C6DE-4494-A7B6-3BC4027C20AF}" dt="2023-11-16T14:41:52.132" v="4080"/>
          <ac:picMkLst>
            <pc:docMk/>
            <pc:sldMk cId="2626938848" sldId="323"/>
            <ac:picMk id="5" creationId="{861A0984-BC30-1206-0EE5-134BB59DDAB8}"/>
          </ac:picMkLst>
        </pc:picChg>
        <pc:picChg chg="add del mod">
          <ac:chgData name="Seaver, Donald - MRP-APHIS" userId="c1e45828-1f83-40ce-8f7c-f48c740ad093" providerId="ADAL" clId="{581E87A4-C6DE-4494-A7B6-3BC4027C20AF}" dt="2023-11-13T20:42:53.459" v="3107"/>
          <ac:picMkLst>
            <pc:docMk/>
            <pc:sldMk cId="2626938848" sldId="323"/>
            <ac:picMk id="8" creationId="{0E0DF69A-41C7-F261-83D9-47A169F7BFD1}"/>
          </ac:picMkLst>
        </pc:picChg>
        <pc:picChg chg="del">
          <ac:chgData name="Seaver, Donald - MRP-APHIS" userId="c1e45828-1f83-40ce-8f7c-f48c740ad093" providerId="ADAL" clId="{581E87A4-C6DE-4494-A7B6-3BC4027C20AF}" dt="2023-10-30T17:30:55.242" v="58" actId="478"/>
          <ac:picMkLst>
            <pc:docMk/>
            <pc:sldMk cId="2626938848" sldId="323"/>
            <ac:picMk id="9" creationId="{FC63B736-6B71-BD2E-CADE-A6EAA194F0ED}"/>
          </ac:picMkLst>
        </pc:picChg>
        <pc:picChg chg="add del mod">
          <ac:chgData name="Seaver, Donald - MRP-APHIS" userId="c1e45828-1f83-40ce-8f7c-f48c740ad093" providerId="ADAL" clId="{581E87A4-C6DE-4494-A7B6-3BC4027C20AF}" dt="2023-11-29T14:32:39.731" v="4841"/>
          <ac:picMkLst>
            <pc:docMk/>
            <pc:sldMk cId="2626938848" sldId="323"/>
            <ac:picMk id="11" creationId="{88230D1D-2D03-DB51-AA6B-1FEC2A0452DD}"/>
          </ac:picMkLst>
        </pc:picChg>
      </pc:sldChg>
      <pc:sldChg chg="new del">
        <pc:chgData name="Seaver, Donald - MRP-APHIS" userId="c1e45828-1f83-40ce-8f7c-f48c740ad093" providerId="ADAL" clId="{581E87A4-C6DE-4494-A7B6-3BC4027C20AF}" dt="2023-10-30T17:28:25.983" v="3" actId="680"/>
        <pc:sldMkLst>
          <pc:docMk/>
          <pc:sldMk cId="3778772804" sldId="323"/>
        </pc:sldMkLst>
      </pc:sldChg>
      <pc:sldChg chg="addSp delSp modSp add mod modTransition modAnim modNotesTx">
        <pc:chgData name="Seaver, Donald - MRP-APHIS" userId="c1e45828-1f83-40ce-8f7c-f48c740ad093" providerId="ADAL" clId="{581E87A4-C6DE-4494-A7B6-3BC4027C20AF}" dt="2023-11-29T14:36:20.315" v="4878" actId="6549"/>
        <pc:sldMkLst>
          <pc:docMk/>
          <pc:sldMk cId="551993182" sldId="324"/>
        </pc:sldMkLst>
        <pc:spChg chg="mod">
          <ac:chgData name="Seaver, Donald - MRP-APHIS" userId="c1e45828-1f83-40ce-8f7c-f48c740ad093" providerId="ADAL" clId="{581E87A4-C6DE-4494-A7B6-3BC4027C20AF}" dt="2023-11-29T14:35:57.309" v="4876" actId="6549"/>
          <ac:spMkLst>
            <pc:docMk/>
            <pc:sldMk cId="551993182" sldId="324"/>
            <ac:spMk id="2" creationId="{00000000-0000-0000-0000-000000000000}"/>
          </ac:spMkLst>
        </pc:spChg>
        <pc:spChg chg="mod">
          <ac:chgData name="Seaver, Donald - MRP-APHIS" userId="c1e45828-1f83-40ce-8f7c-f48c740ad093" providerId="ADAL" clId="{581E87A4-C6DE-4494-A7B6-3BC4027C20AF}" dt="2023-11-29T14:36:04.054" v="4877" actId="6549"/>
          <ac:spMkLst>
            <pc:docMk/>
            <pc:sldMk cId="551993182" sldId="324"/>
            <ac:spMk id="6" creationId="{00000000-0000-0000-0000-000000000000}"/>
          </ac:spMkLst>
        </pc:spChg>
        <pc:picChg chg="add del mod">
          <ac:chgData name="Seaver, Donald - MRP-APHIS" userId="c1e45828-1f83-40ce-8f7c-f48c740ad093" providerId="ADAL" clId="{581E87A4-C6DE-4494-A7B6-3BC4027C20AF}" dt="2023-11-16T14:41:52.132" v="4080"/>
          <ac:picMkLst>
            <pc:docMk/>
            <pc:sldMk cId="551993182" sldId="324"/>
            <ac:picMk id="8" creationId="{8058AB0F-65CD-5390-7CF7-E71036AA265A}"/>
          </ac:picMkLst>
        </pc:picChg>
        <pc:picChg chg="add del mod">
          <ac:chgData name="Seaver, Donald - MRP-APHIS" userId="c1e45828-1f83-40ce-8f7c-f48c740ad093" providerId="ADAL" clId="{581E87A4-C6DE-4494-A7B6-3BC4027C20AF}" dt="2023-11-29T14:32:39.731" v="4841"/>
          <ac:picMkLst>
            <pc:docMk/>
            <pc:sldMk cId="551993182" sldId="324"/>
            <ac:picMk id="13" creationId="{7B22EDDD-6FFB-57E0-22AB-1EA980C86BE7}"/>
          </ac:picMkLst>
        </pc:picChg>
      </pc:sldChg>
      <pc:sldChg chg="new del">
        <pc:chgData name="Seaver, Donald - MRP-APHIS" userId="c1e45828-1f83-40ce-8f7c-f48c740ad093" providerId="ADAL" clId="{581E87A4-C6DE-4494-A7B6-3BC4027C20AF}" dt="2023-11-16T14:19:02.651" v="3111" actId="680"/>
        <pc:sldMkLst>
          <pc:docMk/>
          <pc:sldMk cId="2461197242" sldId="3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E689A1-270B-4306-A768-AFE66C230438}" type="datetimeFigureOut">
              <a:rPr lang="en-US" smtClean="0"/>
              <a:t>11/29/2023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5B4A48A-FA02-47BD-A43E-4F0D4825FA02}" type="slidenum">
              <a:rPr lang="en-US" smtClean="0"/>
              <a:t>‹#›</a:t>
            </a:fld>
            <a:endParaRPr lang="en-US" dirty="0"/>
          </a:p>
        </p:txBody>
      </p:sp>
    </p:spTree>
    <p:extLst>
      <p:ext uri="{BB962C8B-B14F-4D97-AF65-F5344CB8AC3E}">
        <p14:creationId xmlns:p14="http://schemas.microsoft.com/office/powerpoint/2010/main" val="2361899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17DFC3-E440-43FC-B188-688EF37C8E4E}" type="datetimeFigureOut">
              <a:rPr lang="en-US" smtClean="0"/>
              <a:t>11/29/2023</a:t>
            </a:fld>
            <a:endParaRPr lang="en-US" dirty="0"/>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AA10C2-F2B5-4C74-A860-4A90429E9EB9}" type="slidenum">
              <a:rPr lang="en-US" smtClean="0"/>
              <a:t>‹#›</a:t>
            </a:fld>
            <a:endParaRPr lang="en-US" dirty="0"/>
          </a:p>
        </p:txBody>
      </p:sp>
    </p:spTree>
    <p:extLst>
      <p:ext uri="{BB962C8B-B14F-4D97-AF65-F5344CB8AC3E}">
        <p14:creationId xmlns:p14="http://schemas.microsoft.com/office/powerpoint/2010/main" val="331102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418171-8C20-4D0A-BEA5-4B62716DFA92}" type="slidenum">
              <a:rPr lang="en-CA" altLang="en-US">
                <a:solidFill>
                  <a:prstClr val="black"/>
                </a:solidFill>
              </a:rPr>
              <a:pPr eaLnBrk="1" hangingPunct="1">
                <a:spcBef>
                  <a:spcPct val="0"/>
                </a:spcBef>
              </a:pPr>
              <a:t>1</a:t>
            </a:fld>
            <a:endParaRPr lang="en-CA" altLang="en-US" dirty="0">
              <a:solidFill>
                <a:prstClr val="black"/>
              </a:solidFill>
            </a:endParaRPr>
          </a:p>
        </p:txBody>
      </p:sp>
      <p:sp>
        <p:nvSpPr>
          <p:cNvPr id="20483" name="Rectangle 2"/>
          <p:cNvSpPr>
            <a:spLocks noGrp="1" noRot="1" noChangeAspect="1" noChangeArrowheads="1" noTextEdit="1"/>
          </p:cNvSpPr>
          <p:nvPr>
            <p:ph type="sldImg"/>
          </p:nvPr>
        </p:nvSpPr>
        <p:spPr>
          <a:xfrm>
            <a:off x="406400" y="696913"/>
            <a:ext cx="6197600" cy="3486150"/>
          </a:xfrm>
          <a:ln/>
        </p:spPr>
      </p:sp>
      <p:sp>
        <p:nvSpPr>
          <p:cNvPr id="20484" name="Rectangle 3"/>
          <p:cNvSpPr>
            <a:spLocks noGrp="1" noChangeArrowheads="1"/>
          </p:cNvSpPr>
          <p:nvPr>
            <p:ph type="body" idx="1"/>
          </p:nvPr>
        </p:nvSpPr>
        <p:spPr>
          <a:noFill/>
        </p:spPr>
        <p:txBody>
          <a:bodyPr/>
          <a:lstStyle/>
          <a:p>
            <a:pPr marL="342900" marR="0" lvl="0" indent="-342900">
              <a:spcBef>
                <a:spcPts val="0"/>
              </a:spcBef>
              <a:spcAft>
                <a:spcPts val="0"/>
              </a:spcAft>
              <a:buFont typeface="Symbol" panose="05050102010706020507" pitchFamily="18" charset="2"/>
              <a:buChar char=""/>
            </a:pPr>
            <a:r>
              <a:rPr lang="en-US" altLang="en-US" dirty="0"/>
              <a:t>Good morning, my name is Don Seaver.  I’m a member of the expert working group revising discussion document 5 “Management of Huanglongbing (HLB) and its Vector, The Asian citrus psyllid”.</a:t>
            </a:r>
          </a:p>
          <a:p>
            <a:pPr marL="342900" marR="0" lvl="0" indent="-342900">
              <a:spcBef>
                <a:spcPts val="0"/>
              </a:spcBef>
              <a:spcAft>
                <a:spcPts val="0"/>
              </a:spcAft>
              <a:buFont typeface="Symbol" panose="05050102010706020507" pitchFamily="18" charset="2"/>
              <a:buChar char=""/>
            </a:pPr>
            <a:r>
              <a:rPr lang="en-US" altLang="en-US" dirty="0"/>
              <a:t>I will present an update on activities completed over the last year and next steps toward publication of the revised discussion document.</a:t>
            </a:r>
          </a:p>
        </p:txBody>
      </p:sp>
    </p:spTree>
    <p:extLst>
      <p:ext uri="{BB962C8B-B14F-4D97-AF65-F5344CB8AC3E}">
        <p14:creationId xmlns:p14="http://schemas.microsoft.com/office/powerpoint/2010/main" val="353074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The expert group includes members from the USDA, California Department of Food and Agriculture (CDFA) and SENASICA.</a:t>
            </a:r>
          </a:p>
        </p:txBody>
      </p:sp>
      <p:sp>
        <p:nvSpPr>
          <p:cNvPr id="4" name="Slide Number Placeholder 3"/>
          <p:cNvSpPr>
            <a:spLocks noGrp="1"/>
          </p:cNvSpPr>
          <p:nvPr>
            <p:ph type="sldNum" sz="quarter" idx="10"/>
          </p:nvPr>
        </p:nvSpPr>
        <p:spPr/>
        <p:txBody>
          <a:bodyPr/>
          <a:lstStyle/>
          <a:p>
            <a:fld id="{08AA10C2-F2B5-4C74-A860-4A90429E9EB9}" type="slidenum">
              <a:rPr lang="en-US" smtClean="0"/>
              <a:t>2</a:t>
            </a:fld>
            <a:endParaRPr lang="en-US" dirty="0"/>
          </a:p>
        </p:txBody>
      </p:sp>
    </p:spTree>
    <p:extLst>
      <p:ext uri="{BB962C8B-B14F-4D97-AF65-F5344CB8AC3E}">
        <p14:creationId xmlns:p14="http://schemas.microsoft.com/office/powerpoint/2010/main" val="298792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lnSpc>
                <a:spcPct val="100000"/>
              </a:lnSpc>
              <a:spcBef>
                <a:spcPts val="0"/>
              </a:spcBef>
              <a:buNone/>
            </a:pPr>
            <a:br>
              <a:rPr lang="en-GB" sz="1200" dirty="0"/>
            </a:b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3</a:t>
            </a:fld>
            <a:endParaRPr lang="en-US"/>
          </a:p>
        </p:txBody>
      </p:sp>
    </p:spTree>
    <p:extLst>
      <p:ext uri="{BB962C8B-B14F-4D97-AF65-F5344CB8AC3E}">
        <p14:creationId xmlns:p14="http://schemas.microsoft.com/office/powerpoint/2010/main" val="197633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lnSpc>
                <a:spcPct val="100000"/>
              </a:lnSpc>
              <a:spcBef>
                <a:spcPts val="0"/>
              </a:spcBef>
              <a:buNone/>
            </a:pPr>
            <a:br>
              <a:rPr lang="en-GB" sz="1200" dirty="0"/>
            </a:br>
            <a:r>
              <a:rPr lang="en-GB" sz="1200" dirty="0"/>
              <a:t>DD05 is an important document for industry and NPPOs within the western hemisphere as it provides up to date regulatory information as well as details about prevention, survey, control, outreach and management approaches.</a:t>
            </a: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4</a:t>
            </a:fld>
            <a:endParaRPr lang="en-US" dirty="0"/>
          </a:p>
        </p:txBody>
      </p:sp>
    </p:spTree>
    <p:extLst>
      <p:ext uri="{BB962C8B-B14F-4D97-AF65-F5344CB8AC3E}">
        <p14:creationId xmlns:p14="http://schemas.microsoft.com/office/powerpoint/2010/main" val="120408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lnSpc>
                <a:spcPct val="100000"/>
              </a:lnSpc>
              <a:spcBef>
                <a:spcPts val="0"/>
              </a:spcBef>
              <a:buNone/>
            </a:pPr>
            <a:br>
              <a:rPr lang="en-GB" sz="1200" dirty="0"/>
            </a:b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5</a:t>
            </a:fld>
            <a:endParaRPr lang="en-US"/>
          </a:p>
        </p:txBody>
      </p:sp>
    </p:spTree>
    <p:extLst>
      <p:ext uri="{BB962C8B-B14F-4D97-AF65-F5344CB8AC3E}">
        <p14:creationId xmlns:p14="http://schemas.microsoft.com/office/powerpoint/2010/main" val="96323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US" dirty="0"/>
              <a:t>The 2022 EG recommended updating all sections of DD05 with particular emphasis on new regulatory activities and approaches used in Mexico and the US.</a:t>
            </a:r>
          </a:p>
        </p:txBody>
      </p:sp>
      <p:sp>
        <p:nvSpPr>
          <p:cNvPr id="4" name="Slide Number Placeholder 3"/>
          <p:cNvSpPr>
            <a:spLocks noGrp="1"/>
          </p:cNvSpPr>
          <p:nvPr>
            <p:ph type="sldNum" sz="quarter" idx="10"/>
          </p:nvPr>
        </p:nvSpPr>
        <p:spPr/>
        <p:txBody>
          <a:bodyPr/>
          <a:lstStyle/>
          <a:p>
            <a:fld id="{08AA10C2-F2B5-4C74-A860-4A90429E9EB9}" type="slidenum">
              <a:rPr lang="en-US" smtClean="0"/>
              <a:t>6</a:t>
            </a:fld>
            <a:endParaRPr lang="en-US" dirty="0"/>
          </a:p>
        </p:txBody>
      </p:sp>
    </p:spTree>
    <p:extLst>
      <p:ext uri="{BB962C8B-B14F-4D97-AF65-F5344CB8AC3E}">
        <p14:creationId xmlns:p14="http://schemas.microsoft.com/office/powerpoint/2010/main" val="680853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7</a:t>
            </a:fld>
            <a:endParaRPr lang="en-US" dirty="0"/>
          </a:p>
        </p:txBody>
      </p:sp>
    </p:spTree>
    <p:extLst>
      <p:ext uri="{BB962C8B-B14F-4D97-AF65-F5344CB8AC3E}">
        <p14:creationId xmlns:p14="http://schemas.microsoft.com/office/powerpoint/2010/main" val="275256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8</a:t>
            </a:fld>
            <a:endParaRPr lang="en-US" dirty="0"/>
          </a:p>
        </p:txBody>
      </p:sp>
    </p:spTree>
    <p:extLst>
      <p:ext uri="{BB962C8B-B14F-4D97-AF65-F5344CB8AC3E}">
        <p14:creationId xmlns:p14="http://schemas.microsoft.com/office/powerpoint/2010/main" val="168214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8AA10C2-F2B5-4C74-A860-4A90429E9EB9}" type="slidenum">
              <a:rPr lang="en-US" smtClean="0"/>
              <a:t>9</a:t>
            </a:fld>
            <a:endParaRPr lang="en-US" dirty="0"/>
          </a:p>
        </p:txBody>
      </p:sp>
    </p:spTree>
    <p:extLst>
      <p:ext uri="{BB962C8B-B14F-4D97-AF65-F5344CB8AC3E}">
        <p14:creationId xmlns:p14="http://schemas.microsoft.com/office/powerpoint/2010/main" val="368033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dirty="0">
              <a:solidFill>
                <a:srgbClr val="000000"/>
              </a:solidFill>
            </a:endParaRPr>
          </a:p>
        </p:txBody>
      </p:sp>
      <p:sp>
        <p:nvSpPr>
          <p:cNvPr id="5" name="Footer Placeholder 4"/>
          <p:cNvSpPr>
            <a:spLocks noGrp="1"/>
          </p:cNvSpPr>
          <p:nvPr>
            <p:ph type="ftr" sz="quarter" idx="11"/>
          </p:nvPr>
        </p:nvSpPr>
        <p:spPr/>
        <p:txBody>
          <a:bodyPr/>
          <a:lstStyle/>
          <a:p>
            <a:pPr>
              <a:defRPr/>
            </a:pPr>
            <a:endParaRPr lang="en-CA" dirty="0">
              <a:solidFill>
                <a:srgbClr val="000000"/>
              </a:solidFill>
            </a:endParaRPr>
          </a:p>
        </p:txBody>
      </p:sp>
      <p:sp>
        <p:nvSpPr>
          <p:cNvPr id="6" name="Slide Number Placeholder 5"/>
          <p:cNvSpPr>
            <a:spLocks noGrp="1"/>
          </p:cNvSpPr>
          <p:nvPr>
            <p:ph type="sldNum" sz="quarter" idx="12"/>
          </p:nvPr>
        </p:nvSpPr>
        <p:spPr/>
        <p:txBody>
          <a:bodyPr/>
          <a:lstStyle/>
          <a:p>
            <a:pPr>
              <a:defRPr/>
            </a:pPr>
            <a:fld id="{ABC10415-742A-4C7C-91E5-5162348CC4EF}"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37938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dirty="0">
              <a:solidFill>
                <a:srgbClr val="000000"/>
              </a:solidFill>
            </a:endParaRPr>
          </a:p>
        </p:txBody>
      </p:sp>
      <p:sp>
        <p:nvSpPr>
          <p:cNvPr id="5" name="Footer Placeholder 4"/>
          <p:cNvSpPr>
            <a:spLocks noGrp="1"/>
          </p:cNvSpPr>
          <p:nvPr>
            <p:ph type="ftr" sz="quarter" idx="11"/>
          </p:nvPr>
        </p:nvSpPr>
        <p:spPr/>
        <p:txBody>
          <a:bodyPr/>
          <a:lstStyle/>
          <a:p>
            <a:pPr>
              <a:defRPr/>
            </a:pPr>
            <a:endParaRPr lang="en-CA" dirty="0">
              <a:solidFill>
                <a:srgbClr val="000000"/>
              </a:solidFill>
            </a:endParaRPr>
          </a:p>
        </p:txBody>
      </p:sp>
      <p:sp>
        <p:nvSpPr>
          <p:cNvPr id="6" name="Slide Number Placeholder 5"/>
          <p:cNvSpPr>
            <a:spLocks noGrp="1"/>
          </p:cNvSpPr>
          <p:nvPr>
            <p:ph type="sldNum" sz="quarter" idx="12"/>
          </p:nvPr>
        </p:nvSpPr>
        <p:spPr/>
        <p:txBody>
          <a:bodyPr/>
          <a:lstStyle/>
          <a:p>
            <a:pPr>
              <a:defRPr/>
            </a:pPr>
            <a:fld id="{DF1D3C33-E3AF-42B9-9498-5B2DCE15706D}"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4566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dirty="0">
              <a:solidFill>
                <a:srgbClr val="000000"/>
              </a:solidFill>
            </a:endParaRPr>
          </a:p>
        </p:txBody>
      </p:sp>
      <p:sp>
        <p:nvSpPr>
          <p:cNvPr id="5" name="Footer Placeholder 4"/>
          <p:cNvSpPr>
            <a:spLocks noGrp="1"/>
          </p:cNvSpPr>
          <p:nvPr>
            <p:ph type="ftr" sz="quarter" idx="11"/>
          </p:nvPr>
        </p:nvSpPr>
        <p:spPr/>
        <p:txBody>
          <a:bodyPr/>
          <a:lstStyle/>
          <a:p>
            <a:pPr>
              <a:defRPr/>
            </a:pPr>
            <a:endParaRPr lang="en-CA" dirty="0">
              <a:solidFill>
                <a:srgbClr val="000000"/>
              </a:solidFill>
            </a:endParaRPr>
          </a:p>
        </p:txBody>
      </p:sp>
      <p:sp>
        <p:nvSpPr>
          <p:cNvPr id="6" name="Slide Number Placeholder 5"/>
          <p:cNvSpPr>
            <a:spLocks noGrp="1"/>
          </p:cNvSpPr>
          <p:nvPr>
            <p:ph type="sldNum" sz="quarter" idx="12"/>
          </p:nvPr>
        </p:nvSpPr>
        <p:spPr/>
        <p:txBody>
          <a:bodyPr/>
          <a:lstStyle/>
          <a:p>
            <a:pPr>
              <a:defRPr/>
            </a:pPr>
            <a:fld id="{0FCF9FD4-A1DC-49FF-B032-39A28F540411}"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17379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CA" dirty="0">
              <a:solidFill>
                <a:srgbClr val="000000"/>
              </a:solidFill>
            </a:endParaRPr>
          </a:p>
        </p:txBody>
      </p:sp>
      <p:sp>
        <p:nvSpPr>
          <p:cNvPr id="5" name="Footer Placeholder 4"/>
          <p:cNvSpPr>
            <a:spLocks noGrp="1"/>
          </p:cNvSpPr>
          <p:nvPr>
            <p:ph type="ftr" sz="quarter" idx="11"/>
          </p:nvPr>
        </p:nvSpPr>
        <p:spPr/>
        <p:txBody>
          <a:bodyPr/>
          <a:lstStyle/>
          <a:p>
            <a:pPr>
              <a:defRPr/>
            </a:pPr>
            <a:endParaRPr lang="en-CA" dirty="0">
              <a:solidFill>
                <a:srgbClr val="000000"/>
              </a:solidFill>
            </a:endParaRPr>
          </a:p>
        </p:txBody>
      </p:sp>
      <p:sp>
        <p:nvSpPr>
          <p:cNvPr id="6" name="Slide Number Placeholder 5"/>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173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solidFill>
                <a:srgbClr val="000000"/>
              </a:solidFill>
            </a:endParaRPr>
          </a:p>
        </p:txBody>
      </p:sp>
      <p:sp>
        <p:nvSpPr>
          <p:cNvPr id="5" name="Footer Placeholder 4"/>
          <p:cNvSpPr>
            <a:spLocks noGrp="1"/>
          </p:cNvSpPr>
          <p:nvPr>
            <p:ph type="ftr" sz="quarter" idx="11"/>
          </p:nvPr>
        </p:nvSpPr>
        <p:spPr/>
        <p:txBody>
          <a:bodyPr/>
          <a:lstStyle/>
          <a:p>
            <a:pPr>
              <a:defRPr/>
            </a:pPr>
            <a:endParaRPr lang="en-CA" dirty="0">
              <a:solidFill>
                <a:srgbClr val="000000"/>
              </a:solidFill>
            </a:endParaRPr>
          </a:p>
        </p:txBody>
      </p:sp>
      <p:sp>
        <p:nvSpPr>
          <p:cNvPr id="6" name="Slide Number Placeholder 5"/>
          <p:cNvSpPr>
            <a:spLocks noGrp="1"/>
          </p:cNvSpPr>
          <p:nvPr>
            <p:ph type="sldNum" sz="quarter" idx="12"/>
          </p:nvPr>
        </p:nvSpPr>
        <p:spPr/>
        <p:txBody>
          <a:bodyPr/>
          <a:lstStyle/>
          <a:p>
            <a:pPr>
              <a:defRPr/>
            </a:pPr>
            <a:fld id="{520124D2-F7C1-44DA-98B2-84B5DEFE9FE0}"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65044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CA" dirty="0">
              <a:solidFill>
                <a:srgbClr val="000000"/>
              </a:solidFill>
            </a:endParaRPr>
          </a:p>
        </p:txBody>
      </p:sp>
      <p:sp>
        <p:nvSpPr>
          <p:cNvPr id="6" name="Footer Placeholder 5"/>
          <p:cNvSpPr>
            <a:spLocks noGrp="1"/>
          </p:cNvSpPr>
          <p:nvPr>
            <p:ph type="ftr" sz="quarter" idx="11"/>
          </p:nvPr>
        </p:nvSpPr>
        <p:spPr/>
        <p:txBody>
          <a:bodyPr/>
          <a:lstStyle/>
          <a:p>
            <a:pPr>
              <a:defRPr/>
            </a:pPr>
            <a:endParaRPr lang="en-CA" dirty="0">
              <a:solidFill>
                <a:srgbClr val="000000"/>
              </a:solidFill>
            </a:endParaRPr>
          </a:p>
        </p:txBody>
      </p:sp>
      <p:sp>
        <p:nvSpPr>
          <p:cNvPr id="7" name="Slide Number Placeholder 6"/>
          <p:cNvSpPr>
            <a:spLocks noGrp="1"/>
          </p:cNvSpPr>
          <p:nvPr>
            <p:ph type="sldNum" sz="quarter" idx="12"/>
          </p:nvPr>
        </p:nvSpPr>
        <p:spPr/>
        <p:txBody>
          <a:bodyPr/>
          <a:lstStyle/>
          <a:p>
            <a:pPr>
              <a:defRPr/>
            </a:pPr>
            <a:fld id="{1B28AE9E-E42A-4ED7-87AD-F7970803D53F}"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85708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CA" dirty="0">
              <a:solidFill>
                <a:srgbClr val="000000"/>
              </a:solidFill>
            </a:endParaRPr>
          </a:p>
        </p:txBody>
      </p:sp>
      <p:sp>
        <p:nvSpPr>
          <p:cNvPr id="8" name="Footer Placeholder 7"/>
          <p:cNvSpPr>
            <a:spLocks noGrp="1"/>
          </p:cNvSpPr>
          <p:nvPr>
            <p:ph type="ftr" sz="quarter" idx="11"/>
          </p:nvPr>
        </p:nvSpPr>
        <p:spPr/>
        <p:txBody>
          <a:bodyPr/>
          <a:lstStyle/>
          <a:p>
            <a:pPr>
              <a:defRPr/>
            </a:pPr>
            <a:endParaRPr lang="en-CA" dirty="0">
              <a:solidFill>
                <a:srgbClr val="000000"/>
              </a:solidFill>
            </a:endParaRPr>
          </a:p>
        </p:txBody>
      </p:sp>
      <p:sp>
        <p:nvSpPr>
          <p:cNvPr id="9" name="Slide Number Placeholder 8"/>
          <p:cNvSpPr>
            <a:spLocks noGrp="1"/>
          </p:cNvSpPr>
          <p:nvPr>
            <p:ph type="sldNum" sz="quarter" idx="12"/>
          </p:nvPr>
        </p:nvSpPr>
        <p:spPr/>
        <p:txBody>
          <a:bodyPr/>
          <a:lstStyle/>
          <a:p>
            <a:pPr>
              <a:defRPr/>
            </a:pPr>
            <a:fld id="{F1D8CE0A-EAF2-47C3-A301-42B35020DD90}"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31415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CA" dirty="0">
              <a:solidFill>
                <a:srgbClr val="000000"/>
              </a:solidFill>
            </a:endParaRPr>
          </a:p>
        </p:txBody>
      </p:sp>
      <p:sp>
        <p:nvSpPr>
          <p:cNvPr id="4" name="Footer Placeholder 3"/>
          <p:cNvSpPr>
            <a:spLocks noGrp="1"/>
          </p:cNvSpPr>
          <p:nvPr>
            <p:ph type="ftr" sz="quarter" idx="11"/>
          </p:nvPr>
        </p:nvSpPr>
        <p:spPr/>
        <p:txBody>
          <a:bodyPr/>
          <a:lstStyle/>
          <a:p>
            <a:pPr>
              <a:defRPr/>
            </a:pPr>
            <a:endParaRPr lang="en-CA" dirty="0">
              <a:solidFill>
                <a:srgbClr val="000000"/>
              </a:solidFill>
            </a:endParaRPr>
          </a:p>
        </p:txBody>
      </p:sp>
      <p:sp>
        <p:nvSpPr>
          <p:cNvPr id="5" name="Slide Number Placeholder 4"/>
          <p:cNvSpPr>
            <a:spLocks noGrp="1"/>
          </p:cNvSpPr>
          <p:nvPr>
            <p:ph type="sldNum" sz="quarter" idx="12"/>
          </p:nvPr>
        </p:nvSpPr>
        <p:spPr/>
        <p:txBody>
          <a:bodyPr/>
          <a:lstStyle/>
          <a:p>
            <a:pPr>
              <a:defRPr/>
            </a:pPr>
            <a:fld id="{977989EE-D4FF-48C2-A726-6D05C2CE483C}"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397360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solidFill>
                <a:srgbClr val="000000"/>
              </a:solidFill>
            </a:endParaRPr>
          </a:p>
        </p:txBody>
      </p:sp>
      <p:sp>
        <p:nvSpPr>
          <p:cNvPr id="3" name="Footer Placeholder 2"/>
          <p:cNvSpPr>
            <a:spLocks noGrp="1"/>
          </p:cNvSpPr>
          <p:nvPr>
            <p:ph type="ftr" sz="quarter" idx="11"/>
          </p:nvPr>
        </p:nvSpPr>
        <p:spPr/>
        <p:txBody>
          <a:bodyPr/>
          <a:lstStyle/>
          <a:p>
            <a:pPr>
              <a:defRPr/>
            </a:pPr>
            <a:endParaRPr lang="en-CA" dirty="0">
              <a:solidFill>
                <a:srgbClr val="000000"/>
              </a:solidFill>
            </a:endParaRPr>
          </a:p>
        </p:txBody>
      </p:sp>
      <p:sp>
        <p:nvSpPr>
          <p:cNvPr id="4" name="Slide Number Placeholder 3"/>
          <p:cNvSpPr>
            <a:spLocks noGrp="1"/>
          </p:cNvSpPr>
          <p:nvPr>
            <p:ph type="sldNum" sz="quarter" idx="12"/>
          </p:nvPr>
        </p:nvSpPr>
        <p:spPr/>
        <p:txBody>
          <a:bodyPr/>
          <a:lstStyle/>
          <a:p>
            <a:pPr>
              <a:defRPr/>
            </a:pPr>
            <a:fld id="{A2DA89B3-96AA-41FD-AD80-47DE0E6C7788}"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112348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solidFill>
                <a:srgbClr val="000000"/>
              </a:solidFill>
            </a:endParaRPr>
          </a:p>
        </p:txBody>
      </p:sp>
      <p:sp>
        <p:nvSpPr>
          <p:cNvPr id="6" name="Footer Placeholder 5"/>
          <p:cNvSpPr>
            <a:spLocks noGrp="1"/>
          </p:cNvSpPr>
          <p:nvPr>
            <p:ph type="ftr" sz="quarter" idx="11"/>
          </p:nvPr>
        </p:nvSpPr>
        <p:spPr/>
        <p:txBody>
          <a:bodyPr/>
          <a:lstStyle/>
          <a:p>
            <a:pPr>
              <a:defRPr/>
            </a:pPr>
            <a:endParaRPr lang="en-CA" dirty="0">
              <a:solidFill>
                <a:srgbClr val="000000"/>
              </a:solidFill>
            </a:endParaRPr>
          </a:p>
        </p:txBody>
      </p:sp>
      <p:sp>
        <p:nvSpPr>
          <p:cNvPr id="7" name="Slide Number Placeholder 6"/>
          <p:cNvSpPr>
            <a:spLocks noGrp="1"/>
          </p:cNvSpPr>
          <p:nvPr>
            <p:ph type="sldNum" sz="quarter" idx="12"/>
          </p:nvPr>
        </p:nvSpPr>
        <p:spPr/>
        <p:txBody>
          <a:bodyPr/>
          <a:lstStyle/>
          <a:p>
            <a:pPr>
              <a:defRPr/>
            </a:pPr>
            <a:fld id="{275CC37F-84F6-4DBE-A8CF-9F781AC134C5}"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282191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solidFill>
                <a:srgbClr val="000000"/>
              </a:solidFill>
            </a:endParaRPr>
          </a:p>
        </p:txBody>
      </p:sp>
      <p:sp>
        <p:nvSpPr>
          <p:cNvPr id="6" name="Footer Placeholder 5"/>
          <p:cNvSpPr>
            <a:spLocks noGrp="1"/>
          </p:cNvSpPr>
          <p:nvPr>
            <p:ph type="ftr" sz="quarter" idx="11"/>
          </p:nvPr>
        </p:nvSpPr>
        <p:spPr/>
        <p:txBody>
          <a:bodyPr/>
          <a:lstStyle/>
          <a:p>
            <a:pPr>
              <a:defRPr/>
            </a:pPr>
            <a:endParaRPr lang="en-CA" dirty="0">
              <a:solidFill>
                <a:srgbClr val="000000"/>
              </a:solidFill>
            </a:endParaRPr>
          </a:p>
        </p:txBody>
      </p:sp>
      <p:sp>
        <p:nvSpPr>
          <p:cNvPr id="7" name="Slide Number Placeholder 6"/>
          <p:cNvSpPr>
            <a:spLocks noGrp="1"/>
          </p:cNvSpPr>
          <p:nvPr>
            <p:ph type="sldNum" sz="quarter" idx="12"/>
          </p:nvPr>
        </p:nvSpPr>
        <p:spPr/>
        <p:txBody>
          <a:bodyPr/>
          <a:lstStyle/>
          <a:p>
            <a:pPr>
              <a:defRPr/>
            </a:pPr>
            <a:fld id="{3A9728F0-02F9-4C29-AAEE-AD6CDF259D5A}" type="slidenum">
              <a:rPr lang="en-CA" smtClean="0">
                <a:solidFill>
                  <a:srgbClr val="000000"/>
                </a:solidFill>
              </a:rPr>
              <a:pPr>
                <a:defRPr/>
              </a:pPr>
              <a:t>‹#›</a:t>
            </a:fld>
            <a:endParaRPr lang="en-CA" dirty="0">
              <a:solidFill>
                <a:srgbClr val="000000"/>
              </a:solidFill>
            </a:endParaRPr>
          </a:p>
        </p:txBody>
      </p:sp>
    </p:spTree>
    <p:extLst>
      <p:ext uri="{BB962C8B-B14F-4D97-AF65-F5344CB8AC3E}">
        <p14:creationId xmlns:p14="http://schemas.microsoft.com/office/powerpoint/2010/main" val="52985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CA" dirty="0">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CA" dirty="0">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dirty="0">
              <a:solidFill>
                <a:srgbClr val="000000"/>
              </a:solidFill>
            </a:endParaRPr>
          </a:p>
        </p:txBody>
      </p:sp>
    </p:spTree>
    <p:extLst>
      <p:ext uri="{BB962C8B-B14F-4D97-AF65-F5344CB8AC3E}">
        <p14:creationId xmlns:p14="http://schemas.microsoft.com/office/powerpoint/2010/main" val="30160674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p:cNvSpPr>
            <a:spLocks noGrp="1" noChangeArrowheads="1"/>
          </p:cNvSpPr>
          <p:nvPr>
            <p:ph type="title"/>
          </p:nvPr>
        </p:nvSpPr>
        <p:spPr>
          <a:xfrm>
            <a:off x="273984" y="2360931"/>
            <a:ext cx="11537016" cy="2041093"/>
          </a:xfrm>
        </p:spPr>
        <p:txBody>
          <a:bodyPr>
            <a:normAutofit fontScale="90000"/>
          </a:bodyPr>
          <a:lstStyle/>
          <a:p>
            <a:pPr algn="ctr"/>
            <a:r>
              <a:rPr lang="en-CA" altLang="en-US" b="1" dirty="0"/>
              <a:t>Progress Report 2023</a:t>
            </a:r>
            <a:br>
              <a:rPr lang="en-CA" altLang="en-US" b="1" dirty="0"/>
            </a:br>
            <a:r>
              <a:rPr lang="en-CA" altLang="en-US" b="1" dirty="0"/>
              <a:t>Management of Huanglongbing (HLB) and its Vector, The Asian Citrus Psyllid (ACP) Expert Group </a:t>
            </a:r>
            <a:br>
              <a:rPr lang="en-CA" altLang="en-US" b="1" dirty="0"/>
            </a:br>
            <a:br>
              <a:rPr lang="en-CA" altLang="en-US" b="1" dirty="0"/>
            </a:br>
            <a:r>
              <a:rPr lang="en-US" altLang="en-US" sz="4000" b="1" dirty="0">
                <a:solidFill>
                  <a:schemeClr val="accent6">
                    <a:lumMod val="50000"/>
                  </a:schemeClr>
                </a:solidFill>
                <a:latin typeface="+mn-lt"/>
              </a:rPr>
              <a:t>Discussion paper on how NAPPO member countries should prepare for and manage the threat posed by HLB and ACP.</a:t>
            </a:r>
            <a:endParaRPr lang="en-CA" altLang="en-US" b="1" dirty="0">
              <a:solidFill>
                <a:schemeClr val="accent6">
                  <a:lumMod val="50000"/>
                </a:schemeClr>
              </a:solidFill>
              <a:latin typeface="+mn-lt"/>
            </a:endParaRPr>
          </a:p>
        </p:txBody>
      </p:sp>
      <p:sp>
        <p:nvSpPr>
          <p:cNvPr id="2" name="Slide Number Placeholder 1"/>
          <p:cNvSpPr>
            <a:spLocks noGrp="1"/>
          </p:cNvSpPr>
          <p:nvPr>
            <p:ph type="sldNum" sz="quarter" idx="12"/>
          </p:nvPr>
        </p:nvSpPr>
        <p:spPr/>
        <p:txBody>
          <a:bodyPr/>
          <a:lstStyle/>
          <a:p>
            <a:pPr>
              <a:defRPr/>
            </a:pPr>
            <a:fld id="{1B28AE9E-E42A-4ED7-87AD-F7970803D53F}" type="slidenum">
              <a:rPr lang="en-CA" smtClean="0">
                <a:solidFill>
                  <a:srgbClr val="000000"/>
                </a:solidFill>
              </a:rPr>
              <a:pPr>
                <a:defRPr/>
              </a:pPr>
              <a:t>1</a:t>
            </a:fld>
            <a:endParaRPr lang="en-CA" dirty="0">
              <a:solidFill>
                <a:srgbClr val="000000"/>
              </a:solidFill>
            </a:endParaRPr>
          </a:p>
        </p:txBody>
      </p:sp>
      <p:sp>
        <p:nvSpPr>
          <p:cNvPr id="2051" name="Text Box 9"/>
          <p:cNvSpPr txBox="1">
            <a:spLocks noChangeArrowheads="1"/>
          </p:cNvSpPr>
          <p:nvPr/>
        </p:nvSpPr>
        <p:spPr bwMode="auto">
          <a:xfrm>
            <a:off x="2205647" y="5111590"/>
            <a:ext cx="77807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000" b="1" dirty="0"/>
              <a:t>Don Seaver</a:t>
            </a:r>
          </a:p>
          <a:p>
            <a:pPr algn="ctr" eaLnBrk="1" fontAlgn="base" hangingPunct="1">
              <a:spcBef>
                <a:spcPct val="0"/>
              </a:spcBef>
              <a:spcAft>
                <a:spcPct val="0"/>
              </a:spcAft>
              <a:buFontTx/>
              <a:buNone/>
            </a:pPr>
            <a:r>
              <a:rPr lang="en-US" altLang="en-US" sz="2000" dirty="0"/>
              <a:t>USDA-APHIS-PPQ</a:t>
            </a:r>
          </a:p>
        </p:txBody>
      </p:sp>
      <p:sp>
        <p:nvSpPr>
          <p:cNvPr id="2052" name="Text Box 15"/>
          <p:cNvSpPr txBox="1">
            <a:spLocks noChangeArrowheads="1"/>
          </p:cNvSpPr>
          <p:nvPr/>
        </p:nvSpPr>
        <p:spPr bwMode="auto">
          <a:xfrm>
            <a:off x="3359150" y="3068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dirty="0">
              <a:solidFill>
                <a:srgbClr val="000000"/>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84" y="218382"/>
            <a:ext cx="5566450" cy="115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C25EACDB-F5AA-4B9A-9296-9EE45322AAEF}"/>
              </a:ext>
            </a:extLst>
          </p:cNvPr>
          <p:cNvSpPr txBox="1"/>
          <p:nvPr/>
        </p:nvSpPr>
        <p:spPr>
          <a:xfrm>
            <a:off x="3359150" y="5819476"/>
            <a:ext cx="5822118" cy="646331"/>
          </a:xfrm>
          <a:prstGeom prst="rect">
            <a:avLst/>
          </a:prstGeom>
          <a:noFill/>
        </p:spPr>
        <p:txBody>
          <a:bodyPr wrap="square">
            <a:spAutoFit/>
          </a:bodyPr>
          <a:lstStyle/>
          <a:p>
            <a:pPr algn="ctr" eaLnBrk="1" fontAlgn="base" hangingPunct="1">
              <a:spcBef>
                <a:spcPct val="0"/>
              </a:spcBef>
              <a:spcAft>
                <a:spcPct val="0"/>
              </a:spcAft>
              <a:buFontTx/>
              <a:buNone/>
            </a:pPr>
            <a:r>
              <a:rPr lang="en-US" altLang="en-US" sz="1800" dirty="0">
                <a:solidFill>
                  <a:schemeClr val="tx1">
                    <a:lumMod val="50000"/>
                    <a:lumOff val="50000"/>
                  </a:schemeClr>
                </a:solidFill>
              </a:rPr>
              <a:t>46</a:t>
            </a:r>
            <a:r>
              <a:rPr lang="en-US" altLang="en-US" sz="1800" baseline="30000" dirty="0">
                <a:solidFill>
                  <a:schemeClr val="tx1">
                    <a:lumMod val="50000"/>
                    <a:lumOff val="50000"/>
                  </a:schemeClr>
                </a:solidFill>
              </a:rPr>
              <a:t>th</a:t>
            </a:r>
            <a:r>
              <a:rPr lang="en-US" altLang="en-US" sz="1800" dirty="0">
                <a:solidFill>
                  <a:schemeClr val="tx1">
                    <a:lumMod val="50000"/>
                    <a:lumOff val="50000"/>
                  </a:schemeClr>
                </a:solidFill>
              </a:rPr>
              <a:t>  NAPPO Annual Meeting, December 6, 2023 </a:t>
            </a:r>
          </a:p>
          <a:p>
            <a:pPr algn="ctr" eaLnBrk="1" fontAlgn="base" hangingPunct="1">
              <a:spcBef>
                <a:spcPct val="0"/>
              </a:spcBef>
              <a:spcAft>
                <a:spcPct val="0"/>
              </a:spcAft>
              <a:buFontTx/>
              <a:buNone/>
            </a:pPr>
            <a:r>
              <a:rPr lang="en-US" altLang="en-US" sz="1800" dirty="0">
                <a:solidFill>
                  <a:schemeClr val="tx1">
                    <a:lumMod val="50000"/>
                    <a:lumOff val="50000"/>
                  </a:schemeClr>
                </a:solidFill>
              </a:rPr>
              <a:t>46</a:t>
            </a:r>
            <a:r>
              <a:rPr lang="en-US" altLang="en-US" sz="1800" baseline="30000" dirty="0">
                <a:solidFill>
                  <a:schemeClr val="tx1">
                    <a:lumMod val="50000"/>
                    <a:lumOff val="50000"/>
                  </a:schemeClr>
                </a:solidFill>
              </a:rPr>
              <a:t>a</a:t>
            </a:r>
            <a:r>
              <a:rPr lang="en-US" altLang="en-US" sz="1800" dirty="0">
                <a:solidFill>
                  <a:schemeClr val="tx1">
                    <a:lumMod val="50000"/>
                    <a:lumOff val="50000"/>
                  </a:schemeClr>
                </a:solidFill>
              </a:rPr>
              <a:t> Reunión Anual de la NAPPO, 6 de Diciembre del 2023</a:t>
            </a:r>
            <a:endParaRPr lang="en-CA" altLang="en-US" sz="1800" dirty="0">
              <a:solidFill>
                <a:schemeClr val="tx1">
                  <a:lumMod val="50000"/>
                  <a:lumOff val="50000"/>
                </a:schemeClr>
              </a:solidFill>
            </a:endParaRPr>
          </a:p>
        </p:txBody>
      </p:sp>
      <p:pic>
        <p:nvPicPr>
          <p:cNvPr id="5" name="Picture 4" descr="Logo&#10;&#10;Description automatically generated">
            <a:extLst>
              <a:ext uri="{FF2B5EF4-FFF2-40B4-BE49-F238E27FC236}">
                <a16:creationId xmlns:a16="http://schemas.microsoft.com/office/drawing/2014/main" id="{9245F058-7FE4-7047-5525-35A0E7801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0934" y="137150"/>
            <a:ext cx="1987666" cy="1920250"/>
          </a:xfrm>
          <a:prstGeom prst="rect">
            <a:avLst/>
          </a:prstGeom>
        </p:spPr>
      </p:pic>
    </p:spTree>
    <p:extLst>
      <p:ext uri="{BB962C8B-B14F-4D97-AF65-F5344CB8AC3E}">
        <p14:creationId xmlns:p14="http://schemas.microsoft.com/office/powerpoint/2010/main" val="330804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83563"/>
            <a:ext cx="9829800" cy="883683"/>
          </a:xfrm>
        </p:spPr>
        <p:txBody>
          <a:bodyPr>
            <a:normAutofit/>
          </a:bodyPr>
          <a:lstStyle/>
          <a:p>
            <a:r>
              <a:rPr lang="en-US" sz="4000" b="1" dirty="0">
                <a:solidFill>
                  <a:schemeClr val="accent5">
                    <a:lumMod val="75000"/>
                  </a:schemeClr>
                </a:solidFill>
                <a:latin typeface="+mn-lt"/>
              </a:rPr>
              <a:t>NAPPO Expert Group Members</a:t>
            </a:r>
          </a:p>
        </p:txBody>
      </p:sp>
      <p:sp>
        <p:nvSpPr>
          <p:cNvPr id="6" name="Content Placeholder 2"/>
          <p:cNvSpPr>
            <a:spLocks noGrp="1"/>
          </p:cNvSpPr>
          <p:nvPr>
            <p:ph idx="1"/>
          </p:nvPr>
        </p:nvSpPr>
        <p:spPr>
          <a:xfrm>
            <a:off x="381000" y="990600"/>
            <a:ext cx="11201400" cy="5334000"/>
          </a:xfrm>
          <a:ln>
            <a:noFill/>
          </a:ln>
        </p:spPr>
        <p:txBody>
          <a:bodyPr>
            <a:noAutofit/>
          </a:bodyPr>
          <a:lstStyle/>
          <a:p>
            <a:pPr marL="0" indent="0">
              <a:lnSpc>
                <a:spcPct val="100000"/>
              </a:lnSpc>
              <a:spcBef>
                <a:spcPts val="0"/>
              </a:spcBef>
              <a:buNone/>
            </a:pPr>
            <a:br>
              <a:rPr lang="en-GB" sz="3600" dirty="0"/>
            </a:br>
            <a:br>
              <a:rPr lang="en-GB" sz="2800" dirty="0"/>
            </a:br>
            <a:endParaRPr lang="en-US" altLang="en-US" sz="2800" dirty="0"/>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2</a:t>
            </a:fld>
            <a:endParaRPr lang="en-CA" dirty="0">
              <a:solidFill>
                <a:srgbClr val="000000"/>
              </a:solidFill>
            </a:endParaRPr>
          </a:p>
        </p:txBody>
      </p:sp>
      <p:cxnSp>
        <p:nvCxnSpPr>
          <p:cNvPr id="7" name="Straight Connector 6">
            <a:extLst>
              <a:ext uri="{FF2B5EF4-FFF2-40B4-BE49-F238E27FC236}">
                <a16:creationId xmlns:a16="http://schemas.microsoft.com/office/drawing/2014/main" id="{D9621E7B-6E9E-4B9B-B3B5-B417EFBA599A}"/>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D73760-6CA3-E2BB-B4C4-3F07B97BCB9B}"/>
              </a:ext>
            </a:extLst>
          </p:cNvPr>
          <p:cNvSpPr txBox="1"/>
          <p:nvPr/>
        </p:nvSpPr>
        <p:spPr>
          <a:xfrm>
            <a:off x="1392376" y="2679680"/>
            <a:ext cx="2984152" cy="3046988"/>
          </a:xfrm>
          <a:prstGeom prst="rect">
            <a:avLst/>
          </a:prstGeom>
          <a:noFill/>
        </p:spPr>
        <p:txBody>
          <a:bodyPr wrap="square" rtlCol="0">
            <a:spAutoFit/>
          </a:bodyPr>
          <a:lstStyle/>
          <a:p>
            <a:pPr lvl="0"/>
            <a:r>
              <a:rPr lang="en-US" sz="2400" b="1" dirty="0"/>
              <a:t>USDA:</a:t>
            </a:r>
          </a:p>
          <a:p>
            <a:pPr marL="342900" lvl="0" indent="-342900">
              <a:buFont typeface="Arial" panose="020B0604020202020204" pitchFamily="34" charset="0"/>
              <a:buChar char="•"/>
            </a:pPr>
            <a:r>
              <a:rPr lang="en-US" sz="2400" b="0" dirty="0"/>
              <a:t>Don Seaver</a:t>
            </a:r>
          </a:p>
          <a:p>
            <a:pPr marL="342900" lvl="0" indent="-342900">
              <a:buFont typeface="Arial" panose="020B0604020202020204" pitchFamily="34" charset="0"/>
              <a:buChar char="•"/>
            </a:pPr>
            <a:r>
              <a:rPr lang="en-US" sz="2400" b="0" dirty="0"/>
              <a:t>Michael Hennessey </a:t>
            </a:r>
          </a:p>
          <a:p>
            <a:pPr marL="342900" lvl="0" indent="-342900">
              <a:buFont typeface="Arial" panose="020B0604020202020204" pitchFamily="34" charset="0"/>
              <a:buChar char="•"/>
            </a:pPr>
            <a:r>
              <a:rPr lang="en-US" sz="2400" b="0" dirty="0"/>
              <a:t>Mayra Arredondo</a:t>
            </a:r>
          </a:p>
          <a:p>
            <a:pPr marL="342900" lvl="0" indent="-342900">
              <a:buFont typeface="Arial" panose="020B0604020202020204" pitchFamily="34" charset="0"/>
              <a:buChar char="•"/>
            </a:pPr>
            <a:r>
              <a:rPr lang="en-US" sz="2400" b="0" dirty="0"/>
              <a:t>Catherine Katsar</a:t>
            </a:r>
          </a:p>
          <a:p>
            <a:pPr lvl="0"/>
            <a:endParaRPr lang="en-US" sz="2400" b="0" dirty="0"/>
          </a:p>
          <a:p>
            <a:pPr lvl="0"/>
            <a:r>
              <a:rPr lang="en-US" sz="2400" b="1" dirty="0"/>
              <a:t>CDFA-USA</a:t>
            </a:r>
          </a:p>
          <a:p>
            <a:pPr marL="342900" lvl="0" indent="-342900">
              <a:buFont typeface="Arial" panose="020B0604020202020204" pitchFamily="34" charset="0"/>
              <a:buChar char="•"/>
            </a:pPr>
            <a:r>
              <a:rPr lang="en-US" sz="2400" b="0" dirty="0"/>
              <a:t>Victoria Hornbaker</a:t>
            </a:r>
            <a:endParaRPr lang="en-US" sz="2400" dirty="0"/>
          </a:p>
        </p:txBody>
      </p:sp>
      <p:sp>
        <p:nvSpPr>
          <p:cNvPr id="9" name="TextBox 8">
            <a:extLst>
              <a:ext uri="{FF2B5EF4-FFF2-40B4-BE49-F238E27FC236}">
                <a16:creationId xmlns:a16="http://schemas.microsoft.com/office/drawing/2014/main" id="{3942087B-B15F-1915-8968-293EC8A8B7D1}"/>
              </a:ext>
            </a:extLst>
          </p:cNvPr>
          <p:cNvSpPr txBox="1"/>
          <p:nvPr/>
        </p:nvSpPr>
        <p:spPr>
          <a:xfrm>
            <a:off x="6805968" y="2980289"/>
            <a:ext cx="4393382" cy="3046988"/>
          </a:xfrm>
          <a:prstGeom prst="rect">
            <a:avLst/>
          </a:prstGeom>
          <a:noFill/>
        </p:spPr>
        <p:txBody>
          <a:bodyPr wrap="none" rtlCol="0">
            <a:spAutoFit/>
          </a:bodyPr>
          <a:lstStyle/>
          <a:p>
            <a:pPr lvl="0">
              <a:lnSpc>
                <a:spcPct val="100000"/>
              </a:lnSpc>
            </a:pPr>
            <a:r>
              <a:rPr lang="en-US" sz="2400" b="1" dirty="0"/>
              <a:t>SENASICA:</a:t>
            </a:r>
          </a:p>
          <a:p>
            <a:pPr marL="342900" lvl="0" indent="-342900">
              <a:lnSpc>
                <a:spcPct val="100000"/>
              </a:lnSpc>
              <a:buFont typeface="Arial" panose="020B0604020202020204" pitchFamily="34" charset="0"/>
              <a:buChar char="•"/>
            </a:pPr>
            <a:r>
              <a:rPr lang="en-US" sz="2400" dirty="0"/>
              <a:t>Clemente García Avila</a:t>
            </a:r>
          </a:p>
          <a:p>
            <a:pPr marL="342900" indent="-342900">
              <a:buFont typeface="Arial" panose="020B0604020202020204" pitchFamily="34" charset="0"/>
              <a:buChar char="•"/>
            </a:pPr>
            <a:r>
              <a:rPr lang="en-US" sz="2400" dirty="0"/>
              <a:t>Andres Quezada Salinas</a:t>
            </a:r>
          </a:p>
          <a:p>
            <a:pPr marL="342900" indent="-342900">
              <a:buFont typeface="Arial" panose="020B0604020202020204" pitchFamily="34" charset="0"/>
              <a:buChar char="•"/>
            </a:pPr>
            <a:r>
              <a:rPr lang="en-US" sz="2400" b="0" i="0" dirty="0"/>
              <a:t>Carolina Ramírez Mendoza</a:t>
            </a:r>
          </a:p>
          <a:p>
            <a:pPr marL="342900" indent="-342900">
              <a:buFont typeface="Arial" panose="020B0604020202020204" pitchFamily="34" charset="0"/>
              <a:buChar char="•"/>
            </a:pPr>
            <a:r>
              <a:rPr lang="en-US" sz="2400" dirty="0"/>
              <a:t>Norma Edith Garcia Hernández</a:t>
            </a:r>
          </a:p>
          <a:p>
            <a:pPr marL="342900" indent="-342900">
              <a:buFont typeface="Arial" panose="020B0604020202020204" pitchFamily="34" charset="0"/>
              <a:buChar char="•"/>
            </a:pPr>
            <a:r>
              <a:rPr lang="en-US" sz="2400" dirty="0"/>
              <a:t>Francisco Javier Márquez Pérez</a:t>
            </a:r>
          </a:p>
          <a:p>
            <a:pPr lvl="0">
              <a:lnSpc>
                <a:spcPct val="100000"/>
              </a:lnSpc>
            </a:pPr>
            <a:endParaRPr lang="en-US" sz="2400" dirty="0"/>
          </a:p>
          <a:p>
            <a:endParaRPr lang="en-US" sz="2400" dirty="0"/>
          </a:p>
        </p:txBody>
      </p:sp>
      <p:sp>
        <p:nvSpPr>
          <p:cNvPr id="12" name="Rectangle: Rounded Corners 11">
            <a:extLst>
              <a:ext uri="{FF2B5EF4-FFF2-40B4-BE49-F238E27FC236}">
                <a16:creationId xmlns:a16="http://schemas.microsoft.com/office/drawing/2014/main" id="{14FA8C10-2AE6-BCF5-A5A8-C2403E374197}"/>
              </a:ext>
            </a:extLst>
          </p:cNvPr>
          <p:cNvSpPr/>
          <p:nvPr/>
        </p:nvSpPr>
        <p:spPr>
          <a:xfrm>
            <a:off x="6324600" y="958849"/>
            <a:ext cx="5356118" cy="5433553"/>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8C8EFE3-9896-141D-9B3F-6E176A355AF0}"/>
              </a:ext>
            </a:extLst>
          </p:cNvPr>
          <p:cNvSpPr/>
          <p:nvPr/>
        </p:nvSpPr>
        <p:spPr>
          <a:xfrm>
            <a:off x="808061" y="1035050"/>
            <a:ext cx="5059339" cy="5357354"/>
          </a:xfrm>
          <a:prstGeom prst="round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3D44699-2A8F-B6AA-6D6B-2601CA5B6D75}"/>
              </a:ext>
            </a:extLst>
          </p:cNvPr>
          <p:cNvSpPr/>
          <p:nvPr/>
        </p:nvSpPr>
        <p:spPr>
          <a:xfrm>
            <a:off x="2446483" y="1046697"/>
            <a:ext cx="1776222" cy="1776222"/>
          </a:xfrm>
          <a:prstGeom prst="ellipse">
            <a:avLst/>
          </a:prstGeom>
          <a:blipFill>
            <a:blip r:embed="rId3">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24FE711B-78FB-C331-92A1-34462EF52D9B}"/>
              </a:ext>
            </a:extLst>
          </p:cNvPr>
          <p:cNvSpPr/>
          <p:nvPr/>
        </p:nvSpPr>
        <p:spPr>
          <a:xfrm>
            <a:off x="8114548" y="1026758"/>
            <a:ext cx="1776222" cy="1776222"/>
          </a:xfrm>
          <a:prstGeom prst="ellipse">
            <a:avLst/>
          </a:prstGeom>
          <a:blipFill>
            <a:blip r:embed="rId4" cstate="print">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384862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83563"/>
            <a:ext cx="9829800" cy="883683"/>
          </a:xfrm>
        </p:spPr>
        <p:txBody>
          <a:bodyPr>
            <a:normAutofit/>
          </a:bodyPr>
          <a:lstStyle/>
          <a:p>
            <a:r>
              <a:rPr lang="en-US" sz="4000" b="1" dirty="0">
                <a:solidFill>
                  <a:schemeClr val="accent5">
                    <a:lumMod val="75000"/>
                  </a:schemeClr>
                </a:solidFill>
                <a:latin typeface="+mn-lt"/>
              </a:rPr>
              <a:t>Background</a:t>
            </a:r>
          </a:p>
        </p:txBody>
      </p:sp>
      <p:sp>
        <p:nvSpPr>
          <p:cNvPr id="6" name="Content Placeholder 2"/>
          <p:cNvSpPr>
            <a:spLocks noGrp="1"/>
          </p:cNvSpPr>
          <p:nvPr>
            <p:ph idx="1"/>
          </p:nvPr>
        </p:nvSpPr>
        <p:spPr>
          <a:xfrm>
            <a:off x="330199" y="838431"/>
            <a:ext cx="7721600" cy="5638567"/>
          </a:xfrm>
          <a:ln>
            <a:noFill/>
          </a:ln>
        </p:spPr>
        <p:txBody>
          <a:bodyPr>
            <a:noAutofit/>
          </a:bodyPr>
          <a:lstStyle/>
          <a:p>
            <a:pPr>
              <a:lnSpc>
                <a:spcPct val="100000"/>
              </a:lnSpc>
              <a:spcBef>
                <a:spcPts val="0"/>
              </a:spcBef>
            </a:pPr>
            <a:r>
              <a:rPr lang="en-US" altLang="en-US" sz="3600" dirty="0"/>
              <a:t>Huanglongbing (HLB) is the most serious threat to citrus production worldwide.</a:t>
            </a:r>
          </a:p>
          <a:p>
            <a:pPr>
              <a:lnSpc>
                <a:spcPct val="100000"/>
              </a:lnSpc>
              <a:spcBef>
                <a:spcPts val="0"/>
              </a:spcBef>
            </a:pPr>
            <a:r>
              <a:rPr lang="en-US" altLang="en-US" sz="3600" dirty="0"/>
              <a:t>It is graft transmissible and vectored by the Asian Citrus Psyllid (ACP)</a:t>
            </a:r>
          </a:p>
          <a:p>
            <a:pPr>
              <a:lnSpc>
                <a:spcPct val="100000"/>
              </a:lnSpc>
              <a:spcBef>
                <a:spcPts val="0"/>
              </a:spcBef>
            </a:pPr>
            <a:r>
              <a:rPr lang="en-US" altLang="en-US" sz="3600" dirty="0"/>
              <a:t>There are no known cures.</a:t>
            </a:r>
            <a:r>
              <a:rPr lang="en-US" sz="3600" dirty="0"/>
              <a:t> </a:t>
            </a:r>
          </a:p>
          <a:p>
            <a:pPr>
              <a:lnSpc>
                <a:spcPct val="100000"/>
              </a:lnSpc>
              <a:spcBef>
                <a:spcPts val="0"/>
              </a:spcBef>
            </a:pPr>
            <a:r>
              <a:rPr lang="en-US" sz="3600" dirty="0"/>
              <a:t>Production losses are substantial: up to 90% in some areas.</a:t>
            </a:r>
            <a:br>
              <a:rPr lang="en-GB" sz="3600" dirty="0"/>
            </a:br>
            <a:br>
              <a:rPr lang="en-GB" sz="2800" dirty="0"/>
            </a:br>
            <a:endParaRPr lang="en-US" altLang="en-US" sz="1000" dirty="0"/>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3</a:t>
            </a:fld>
            <a:endParaRPr lang="en-CA" dirty="0">
              <a:solidFill>
                <a:srgbClr val="000000"/>
              </a:solidFill>
            </a:endParaRPr>
          </a:p>
        </p:txBody>
      </p:sp>
      <p:cxnSp>
        <p:nvCxnSpPr>
          <p:cNvPr id="7" name="Straight Connector 6">
            <a:extLst>
              <a:ext uri="{FF2B5EF4-FFF2-40B4-BE49-F238E27FC236}">
                <a16:creationId xmlns:a16="http://schemas.microsoft.com/office/drawing/2014/main" id="{D9621E7B-6E9E-4B9B-B3B5-B417EFBA599A}"/>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D4A694B-D019-EDF4-C537-3A08E63DFC6B}"/>
              </a:ext>
            </a:extLst>
          </p:cNvPr>
          <p:cNvPicPr>
            <a:picLocks noChangeAspect="1"/>
          </p:cNvPicPr>
          <p:nvPr/>
        </p:nvPicPr>
        <p:blipFill>
          <a:blip r:embed="rId3"/>
          <a:stretch>
            <a:fillRect/>
          </a:stretch>
        </p:blipFill>
        <p:spPr>
          <a:xfrm>
            <a:off x="8153400" y="1216025"/>
            <a:ext cx="3333750" cy="2619375"/>
          </a:xfrm>
          <a:prstGeom prst="rect">
            <a:avLst/>
          </a:prstGeom>
        </p:spPr>
      </p:pic>
      <p:pic>
        <p:nvPicPr>
          <p:cNvPr id="9" name="Picture 8">
            <a:extLst>
              <a:ext uri="{FF2B5EF4-FFF2-40B4-BE49-F238E27FC236}">
                <a16:creationId xmlns:a16="http://schemas.microsoft.com/office/drawing/2014/main" id="{FC63B736-6B71-BD2E-CADE-A6EAA194F0ED}"/>
              </a:ext>
            </a:extLst>
          </p:cNvPr>
          <p:cNvPicPr>
            <a:picLocks noChangeAspect="1"/>
          </p:cNvPicPr>
          <p:nvPr/>
        </p:nvPicPr>
        <p:blipFill>
          <a:blip r:embed="rId4"/>
          <a:stretch>
            <a:fillRect/>
          </a:stretch>
        </p:blipFill>
        <p:spPr>
          <a:xfrm>
            <a:off x="8153400" y="3833812"/>
            <a:ext cx="3333750" cy="2619375"/>
          </a:xfrm>
          <a:prstGeom prst="rect">
            <a:avLst/>
          </a:prstGeom>
        </p:spPr>
      </p:pic>
    </p:spTree>
    <p:extLst>
      <p:ext uri="{BB962C8B-B14F-4D97-AF65-F5344CB8AC3E}">
        <p14:creationId xmlns:p14="http://schemas.microsoft.com/office/powerpoint/2010/main" val="188746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83563"/>
            <a:ext cx="9829800" cy="883683"/>
          </a:xfrm>
        </p:spPr>
        <p:txBody>
          <a:bodyPr>
            <a:normAutofit/>
          </a:bodyPr>
          <a:lstStyle/>
          <a:p>
            <a:r>
              <a:rPr lang="en-US" sz="4000" b="1" dirty="0">
                <a:solidFill>
                  <a:schemeClr val="accent5">
                    <a:lumMod val="75000"/>
                  </a:schemeClr>
                </a:solidFill>
                <a:latin typeface="+mn-lt"/>
              </a:rPr>
              <a:t>Importance to Industry and NPPOs</a:t>
            </a:r>
          </a:p>
        </p:txBody>
      </p:sp>
      <p:sp>
        <p:nvSpPr>
          <p:cNvPr id="6" name="Content Placeholder 2"/>
          <p:cNvSpPr>
            <a:spLocks noGrp="1"/>
          </p:cNvSpPr>
          <p:nvPr>
            <p:ph idx="1"/>
          </p:nvPr>
        </p:nvSpPr>
        <p:spPr>
          <a:xfrm>
            <a:off x="381000" y="724133"/>
            <a:ext cx="10668000" cy="5638567"/>
          </a:xfrm>
          <a:ln>
            <a:noFill/>
          </a:ln>
        </p:spPr>
        <p:txBody>
          <a:bodyPr>
            <a:noAutofit/>
          </a:bodyPr>
          <a:lstStyle/>
          <a:p>
            <a:pPr marL="0" indent="0">
              <a:lnSpc>
                <a:spcPct val="100000"/>
              </a:lnSpc>
              <a:spcBef>
                <a:spcPts val="0"/>
              </a:spcBef>
              <a:buNone/>
            </a:pPr>
            <a:r>
              <a:rPr lang="en-US" altLang="en-US" sz="3200" b="1" dirty="0"/>
              <a:t>Industry</a:t>
            </a:r>
          </a:p>
          <a:p>
            <a:pPr>
              <a:lnSpc>
                <a:spcPct val="100000"/>
              </a:lnSpc>
              <a:spcBef>
                <a:spcPts val="0"/>
              </a:spcBef>
            </a:pPr>
            <a:r>
              <a:rPr lang="en-US" altLang="en-US" sz="3200" dirty="0"/>
              <a:t>Provides the latest information on regional and federal quarantines, compliance agreements, and permits to move regulated articles.</a:t>
            </a:r>
          </a:p>
          <a:p>
            <a:pPr marL="0" indent="0">
              <a:lnSpc>
                <a:spcPct val="100000"/>
              </a:lnSpc>
              <a:spcBef>
                <a:spcPts val="0"/>
              </a:spcBef>
              <a:buNone/>
            </a:pPr>
            <a:r>
              <a:rPr lang="en-US" altLang="en-US" sz="3200" b="1" dirty="0"/>
              <a:t>NPPOs</a:t>
            </a:r>
          </a:p>
          <a:p>
            <a:pPr>
              <a:lnSpc>
                <a:spcPct val="100000"/>
              </a:lnSpc>
              <a:spcBef>
                <a:spcPts val="0"/>
              </a:spcBef>
            </a:pPr>
            <a:r>
              <a:rPr lang="en-US" sz="3200" dirty="0"/>
              <a:t>Provides updated details on prevention, survey, control, management approaches, outreach activities, and other components of regional management in Mexico and the United States</a:t>
            </a:r>
            <a:br>
              <a:rPr lang="en-GB" sz="2400" dirty="0"/>
            </a:br>
            <a:endParaRPr lang="en-US" altLang="en-US" sz="900" dirty="0"/>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4</a:t>
            </a:fld>
            <a:endParaRPr lang="en-CA" dirty="0">
              <a:solidFill>
                <a:srgbClr val="000000"/>
              </a:solidFill>
            </a:endParaRPr>
          </a:p>
        </p:txBody>
      </p:sp>
      <p:cxnSp>
        <p:nvCxnSpPr>
          <p:cNvPr id="7" name="Straight Connector 6">
            <a:extLst>
              <a:ext uri="{FF2B5EF4-FFF2-40B4-BE49-F238E27FC236}">
                <a16:creationId xmlns:a16="http://schemas.microsoft.com/office/drawing/2014/main" id="{D9621E7B-6E9E-4B9B-B3B5-B417EFBA599A}"/>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93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83563"/>
            <a:ext cx="9829800" cy="883683"/>
          </a:xfrm>
        </p:spPr>
        <p:txBody>
          <a:bodyPr>
            <a:normAutofit/>
          </a:bodyPr>
          <a:lstStyle/>
          <a:p>
            <a:r>
              <a:rPr lang="en-US" sz="4000" b="1" dirty="0">
                <a:solidFill>
                  <a:schemeClr val="accent5">
                    <a:lumMod val="75000"/>
                  </a:schemeClr>
                </a:solidFill>
                <a:latin typeface="+mn-lt"/>
              </a:rPr>
              <a:t>Objectives</a:t>
            </a:r>
          </a:p>
        </p:txBody>
      </p:sp>
      <p:sp>
        <p:nvSpPr>
          <p:cNvPr id="6" name="Content Placeholder 2"/>
          <p:cNvSpPr>
            <a:spLocks noGrp="1"/>
          </p:cNvSpPr>
          <p:nvPr>
            <p:ph idx="1"/>
          </p:nvPr>
        </p:nvSpPr>
        <p:spPr>
          <a:xfrm>
            <a:off x="330199" y="838431"/>
            <a:ext cx="7721600" cy="5638567"/>
          </a:xfrm>
          <a:ln>
            <a:noFill/>
          </a:ln>
        </p:spPr>
        <p:txBody>
          <a:bodyPr>
            <a:noAutofit/>
          </a:bodyPr>
          <a:lstStyle/>
          <a:p>
            <a:pPr marL="0" indent="0">
              <a:lnSpc>
                <a:spcPct val="100000"/>
              </a:lnSpc>
              <a:spcBef>
                <a:spcPts val="0"/>
              </a:spcBef>
              <a:buNone/>
            </a:pPr>
            <a:r>
              <a:rPr lang="en-US" altLang="en-US" sz="3600" b="1" dirty="0"/>
              <a:t>Objective</a:t>
            </a:r>
          </a:p>
          <a:p>
            <a:pPr>
              <a:lnSpc>
                <a:spcPct val="100000"/>
              </a:lnSpc>
              <a:spcBef>
                <a:spcPts val="0"/>
              </a:spcBef>
            </a:pPr>
            <a:r>
              <a:rPr lang="en-US" altLang="en-US" sz="3600" dirty="0"/>
              <a:t>Convene a NAPPO EG to revise DD05 based on input from 2022 NAPPO EG that reviewed the DD05 draft</a:t>
            </a:r>
          </a:p>
          <a:p>
            <a:pPr>
              <a:lnSpc>
                <a:spcPct val="100000"/>
              </a:lnSpc>
              <a:spcBef>
                <a:spcPts val="0"/>
              </a:spcBef>
            </a:pPr>
            <a:endParaRPr lang="en-US" altLang="en-US" sz="3600" dirty="0"/>
          </a:p>
          <a:p>
            <a:pPr marL="0" indent="0">
              <a:lnSpc>
                <a:spcPct val="100000"/>
              </a:lnSpc>
              <a:spcBef>
                <a:spcPts val="0"/>
              </a:spcBef>
              <a:buNone/>
            </a:pPr>
            <a:br>
              <a:rPr lang="en-GB" sz="2800" dirty="0"/>
            </a:br>
            <a:endParaRPr lang="en-US" altLang="en-US" sz="1000" dirty="0"/>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5</a:t>
            </a:fld>
            <a:endParaRPr lang="en-CA" dirty="0">
              <a:solidFill>
                <a:srgbClr val="000000"/>
              </a:solidFill>
            </a:endParaRPr>
          </a:p>
        </p:txBody>
      </p:sp>
      <p:cxnSp>
        <p:nvCxnSpPr>
          <p:cNvPr id="7" name="Straight Connector 6">
            <a:extLst>
              <a:ext uri="{FF2B5EF4-FFF2-40B4-BE49-F238E27FC236}">
                <a16:creationId xmlns:a16="http://schemas.microsoft.com/office/drawing/2014/main" id="{D9621E7B-6E9E-4B9B-B3B5-B417EFBA599A}"/>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D4A694B-D019-EDF4-C537-3A08E63DFC6B}"/>
              </a:ext>
            </a:extLst>
          </p:cNvPr>
          <p:cNvPicPr>
            <a:picLocks noChangeAspect="1"/>
          </p:cNvPicPr>
          <p:nvPr/>
        </p:nvPicPr>
        <p:blipFill>
          <a:blip r:embed="rId3"/>
          <a:stretch>
            <a:fillRect/>
          </a:stretch>
        </p:blipFill>
        <p:spPr>
          <a:xfrm>
            <a:off x="8153400" y="1216025"/>
            <a:ext cx="3333750" cy="2619375"/>
          </a:xfrm>
          <a:prstGeom prst="rect">
            <a:avLst/>
          </a:prstGeom>
        </p:spPr>
      </p:pic>
      <p:pic>
        <p:nvPicPr>
          <p:cNvPr id="9" name="Picture 8">
            <a:extLst>
              <a:ext uri="{FF2B5EF4-FFF2-40B4-BE49-F238E27FC236}">
                <a16:creationId xmlns:a16="http://schemas.microsoft.com/office/drawing/2014/main" id="{FC63B736-6B71-BD2E-CADE-A6EAA194F0ED}"/>
              </a:ext>
            </a:extLst>
          </p:cNvPr>
          <p:cNvPicPr>
            <a:picLocks noChangeAspect="1"/>
          </p:cNvPicPr>
          <p:nvPr/>
        </p:nvPicPr>
        <p:blipFill>
          <a:blip r:embed="rId4"/>
          <a:stretch>
            <a:fillRect/>
          </a:stretch>
        </p:blipFill>
        <p:spPr>
          <a:xfrm>
            <a:off x="8153400" y="3833812"/>
            <a:ext cx="3333750" cy="2619375"/>
          </a:xfrm>
          <a:prstGeom prst="rect">
            <a:avLst/>
          </a:prstGeom>
        </p:spPr>
      </p:pic>
    </p:spTree>
    <p:extLst>
      <p:ext uri="{BB962C8B-B14F-4D97-AF65-F5344CB8AC3E}">
        <p14:creationId xmlns:p14="http://schemas.microsoft.com/office/powerpoint/2010/main" val="55199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83563"/>
            <a:ext cx="9829800" cy="883683"/>
          </a:xfrm>
        </p:spPr>
        <p:txBody>
          <a:bodyPr>
            <a:normAutofit/>
          </a:bodyPr>
          <a:lstStyle/>
          <a:p>
            <a:r>
              <a:rPr lang="en-US" sz="4000" b="1" dirty="0">
                <a:solidFill>
                  <a:schemeClr val="accent5">
                    <a:lumMod val="75000"/>
                  </a:schemeClr>
                </a:solidFill>
                <a:latin typeface="+mn-lt"/>
              </a:rPr>
              <a:t>Tasks</a:t>
            </a:r>
          </a:p>
        </p:txBody>
      </p:sp>
      <p:sp>
        <p:nvSpPr>
          <p:cNvPr id="6" name="Content Placeholder 2"/>
          <p:cNvSpPr>
            <a:spLocks noGrp="1"/>
          </p:cNvSpPr>
          <p:nvPr>
            <p:ph idx="1"/>
          </p:nvPr>
        </p:nvSpPr>
        <p:spPr>
          <a:xfrm>
            <a:off x="381000" y="1219200"/>
            <a:ext cx="7256015" cy="4038600"/>
          </a:xfrm>
          <a:ln>
            <a:noFill/>
          </a:ln>
        </p:spPr>
        <p:txBody>
          <a:bodyPr>
            <a:noAutofit/>
          </a:bodyPr>
          <a:lstStyle/>
          <a:p>
            <a:pPr>
              <a:lnSpc>
                <a:spcPct val="100000"/>
              </a:lnSpc>
              <a:spcBef>
                <a:spcPts val="0"/>
              </a:spcBef>
            </a:pPr>
            <a:r>
              <a:rPr lang="en-US" sz="3600" dirty="0"/>
              <a:t>Review meeting reports and final summary from the 2022 NAPPO EG</a:t>
            </a:r>
            <a:br>
              <a:rPr lang="en-US" sz="3600" dirty="0"/>
            </a:br>
            <a:endParaRPr lang="en-US" sz="1200" dirty="0"/>
          </a:p>
          <a:p>
            <a:pPr>
              <a:lnSpc>
                <a:spcPct val="100000"/>
              </a:lnSpc>
              <a:spcBef>
                <a:spcPts val="0"/>
              </a:spcBef>
            </a:pPr>
            <a:r>
              <a:rPr lang="en-US" sz="3600" dirty="0"/>
              <a:t>Update DD05 to include:</a:t>
            </a:r>
          </a:p>
          <a:p>
            <a:pPr lvl="1">
              <a:lnSpc>
                <a:spcPct val="100000"/>
              </a:lnSpc>
              <a:spcBef>
                <a:spcPts val="0"/>
              </a:spcBef>
            </a:pPr>
            <a:r>
              <a:rPr lang="en-US" sz="2000" dirty="0"/>
              <a:t>New regulatory activities in the US and Mexico</a:t>
            </a:r>
          </a:p>
          <a:p>
            <a:pPr lvl="1">
              <a:lnSpc>
                <a:spcPct val="100000"/>
              </a:lnSpc>
              <a:spcBef>
                <a:spcPts val="0"/>
              </a:spcBef>
            </a:pPr>
            <a:r>
              <a:rPr lang="en-US" sz="2000" dirty="0"/>
              <a:t>Outreach and communication strategies</a:t>
            </a:r>
          </a:p>
          <a:p>
            <a:pPr lvl="1">
              <a:lnSpc>
                <a:spcPct val="100000"/>
              </a:lnSpc>
              <a:spcBef>
                <a:spcPts val="0"/>
              </a:spcBef>
            </a:pPr>
            <a:r>
              <a:rPr lang="en-US" sz="2000" dirty="0"/>
              <a:t>Nursery/propagation </a:t>
            </a:r>
          </a:p>
          <a:p>
            <a:pPr lvl="1">
              <a:lnSpc>
                <a:spcPct val="100000"/>
              </a:lnSpc>
              <a:spcBef>
                <a:spcPts val="0"/>
              </a:spcBef>
            </a:pPr>
            <a:r>
              <a:rPr lang="en-US" sz="2000" dirty="0"/>
              <a:t>Biocontrol</a:t>
            </a:r>
          </a:p>
          <a:p>
            <a:pPr lvl="1">
              <a:lnSpc>
                <a:spcPct val="100000"/>
              </a:lnSpc>
              <a:spcBef>
                <a:spcPts val="0"/>
              </a:spcBef>
            </a:pPr>
            <a:r>
              <a:rPr lang="en-US" sz="2000" dirty="0"/>
              <a:t>New/updated references and research findings</a:t>
            </a:r>
          </a:p>
          <a:p>
            <a:pPr>
              <a:lnSpc>
                <a:spcPct val="100000"/>
              </a:lnSpc>
              <a:spcBef>
                <a:spcPts val="0"/>
              </a:spcBef>
            </a:pPr>
            <a:r>
              <a:rPr lang="en-US" sz="3600" dirty="0"/>
              <a:t>Recommend the timeframe for future revisions to DD05</a:t>
            </a:r>
            <a:endParaRPr lang="en-US" altLang="en-US" sz="3600" dirty="0"/>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6</a:t>
            </a:fld>
            <a:endParaRPr lang="en-CA" dirty="0">
              <a:solidFill>
                <a:srgbClr val="000000"/>
              </a:solidFill>
            </a:endParaRPr>
          </a:p>
        </p:txBody>
      </p:sp>
      <p:cxnSp>
        <p:nvCxnSpPr>
          <p:cNvPr id="7" name="Straight Connector 6">
            <a:extLst>
              <a:ext uri="{FF2B5EF4-FFF2-40B4-BE49-F238E27FC236}">
                <a16:creationId xmlns:a16="http://schemas.microsoft.com/office/drawing/2014/main" id="{D9621E7B-6E9E-4B9B-B3B5-B417EFBA599A}"/>
              </a:ext>
            </a:extLst>
          </p:cNvPr>
          <p:cNvCxnSpPr>
            <a:cxnSpLocks/>
          </p:cNvCxnSpPr>
          <p:nvPr/>
        </p:nvCxnSpPr>
        <p:spPr>
          <a:xfrm>
            <a:off x="381000" y="762000"/>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8B0A06C-9D0E-70A9-749A-A0AD14CDDFFC}"/>
              </a:ext>
            </a:extLst>
          </p:cNvPr>
          <p:cNvPicPr>
            <a:picLocks noChangeAspect="1"/>
          </p:cNvPicPr>
          <p:nvPr/>
        </p:nvPicPr>
        <p:blipFill>
          <a:blip r:embed="rId3"/>
          <a:stretch>
            <a:fillRect/>
          </a:stretch>
        </p:blipFill>
        <p:spPr>
          <a:xfrm>
            <a:off x="7772400" y="1285875"/>
            <a:ext cx="3333750" cy="4286250"/>
          </a:xfrm>
          <a:prstGeom prst="rect">
            <a:avLst/>
          </a:prstGeom>
        </p:spPr>
      </p:pic>
    </p:spTree>
    <p:extLst>
      <p:ext uri="{BB962C8B-B14F-4D97-AF65-F5344CB8AC3E}">
        <p14:creationId xmlns:p14="http://schemas.microsoft.com/office/powerpoint/2010/main" val="402460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0582" y="76200"/>
            <a:ext cx="8229600" cy="1143000"/>
          </a:xfrm>
        </p:spPr>
        <p:txBody>
          <a:bodyPr>
            <a:normAutofit/>
          </a:bodyPr>
          <a:lstStyle/>
          <a:p>
            <a:r>
              <a:rPr lang="en-US" sz="4000" b="1" dirty="0">
                <a:solidFill>
                  <a:schemeClr val="accent5">
                    <a:lumMod val="75000"/>
                  </a:schemeClr>
                </a:solidFill>
                <a:latin typeface="+mn-lt"/>
              </a:rPr>
              <a:t>Progress during 2023</a:t>
            </a:r>
          </a:p>
        </p:txBody>
      </p:sp>
      <p:sp>
        <p:nvSpPr>
          <p:cNvPr id="7" name="Content Placeholder 2"/>
          <p:cNvSpPr txBox="1">
            <a:spLocks/>
          </p:cNvSpPr>
          <p:nvPr/>
        </p:nvSpPr>
        <p:spPr bwMode="auto">
          <a:xfrm>
            <a:off x="381000" y="1066800"/>
            <a:ext cx="7546078"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spcAft>
                <a:spcPts val="1500"/>
              </a:spcAft>
            </a:pPr>
            <a:r>
              <a:rPr lang="en-US" altLang="en-US" sz="2800" kern="0" dirty="0"/>
              <a:t>March: First virtual meeting/introductions</a:t>
            </a:r>
          </a:p>
          <a:p>
            <a:pPr>
              <a:spcBef>
                <a:spcPts val="0"/>
              </a:spcBef>
              <a:spcAft>
                <a:spcPts val="1500"/>
              </a:spcAft>
            </a:pPr>
            <a:r>
              <a:rPr lang="en-US" altLang="en-US" sz="2800" kern="0" dirty="0"/>
              <a:t>April: Second virtual meeting; document sent to SMEs for review/revision</a:t>
            </a:r>
          </a:p>
          <a:p>
            <a:pPr>
              <a:spcBef>
                <a:spcPts val="0"/>
              </a:spcBef>
              <a:spcAft>
                <a:spcPts val="1500"/>
              </a:spcAft>
            </a:pPr>
            <a:r>
              <a:rPr lang="en-US" altLang="en-US" sz="2800" kern="0" dirty="0"/>
              <a:t>July: incorporate information from SMEs into EN and SP versions.</a:t>
            </a:r>
          </a:p>
          <a:p>
            <a:pPr>
              <a:spcBef>
                <a:spcPts val="0"/>
              </a:spcBef>
              <a:spcAft>
                <a:spcPts val="1500"/>
              </a:spcAft>
            </a:pPr>
            <a:r>
              <a:rPr lang="en-US" altLang="en-US" sz="2800" kern="0" dirty="0"/>
              <a:t>September: EG approved revision; recommend a full review every 3 years.</a:t>
            </a:r>
          </a:p>
          <a:p>
            <a:pPr>
              <a:spcBef>
                <a:spcPts val="0"/>
              </a:spcBef>
              <a:spcAft>
                <a:spcPts val="1500"/>
              </a:spcAft>
            </a:pPr>
            <a:r>
              <a:rPr lang="en-US" altLang="en-US" sz="2800" kern="0" dirty="0"/>
              <a:t>October: Document sent for Country Consultation (October 1 – December 1, 2023)</a:t>
            </a:r>
          </a:p>
          <a:p>
            <a:pPr>
              <a:spcBef>
                <a:spcPts val="0"/>
              </a:spcBef>
              <a:spcAft>
                <a:spcPts val="1500"/>
              </a:spcAft>
            </a:pPr>
            <a:endParaRPr lang="en-US" altLang="en-US" sz="3600" kern="0" dirty="0"/>
          </a:p>
        </p:txBody>
      </p:sp>
      <p:cxnSp>
        <p:nvCxnSpPr>
          <p:cNvPr id="18" name="Straight Connector 17">
            <a:extLst>
              <a:ext uri="{FF2B5EF4-FFF2-40B4-BE49-F238E27FC236}">
                <a16:creationId xmlns:a16="http://schemas.microsoft.com/office/drawing/2014/main" id="{89FE0EEE-F9CD-4D08-B63D-BFD66F4259D4}"/>
              </a:ext>
            </a:extLst>
          </p:cNvPr>
          <p:cNvCxnSpPr>
            <a:cxnSpLocks/>
          </p:cNvCxnSpPr>
          <p:nvPr/>
        </p:nvCxnSpPr>
        <p:spPr>
          <a:xfrm>
            <a:off x="381000" y="1006475"/>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98479E67-0D5E-0966-2918-12620351F071}"/>
              </a:ext>
            </a:extLst>
          </p:cNvPr>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7</a:t>
            </a:fld>
            <a:endParaRPr lang="en-CA" dirty="0">
              <a:solidFill>
                <a:srgbClr val="000000"/>
              </a:solidFill>
            </a:endParaRPr>
          </a:p>
        </p:txBody>
      </p:sp>
      <p:pic>
        <p:nvPicPr>
          <p:cNvPr id="4" name="Picture 3">
            <a:extLst>
              <a:ext uri="{FF2B5EF4-FFF2-40B4-BE49-F238E27FC236}">
                <a16:creationId xmlns:a16="http://schemas.microsoft.com/office/drawing/2014/main" id="{F3335738-078B-EDD4-C50B-95D1846CC8A3}"/>
              </a:ext>
            </a:extLst>
          </p:cNvPr>
          <p:cNvPicPr>
            <a:picLocks noChangeAspect="1"/>
          </p:cNvPicPr>
          <p:nvPr/>
        </p:nvPicPr>
        <p:blipFill>
          <a:blip r:embed="rId3"/>
          <a:stretch>
            <a:fillRect/>
          </a:stretch>
        </p:blipFill>
        <p:spPr>
          <a:xfrm>
            <a:off x="7989316" y="1844145"/>
            <a:ext cx="3985768" cy="2971797"/>
          </a:xfrm>
          <a:prstGeom prst="rect">
            <a:avLst/>
          </a:prstGeom>
        </p:spPr>
      </p:pic>
    </p:spTree>
    <p:extLst>
      <p:ext uri="{BB962C8B-B14F-4D97-AF65-F5344CB8AC3E}">
        <p14:creationId xmlns:p14="http://schemas.microsoft.com/office/powerpoint/2010/main" val="186530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85800" y="1219200"/>
            <a:ext cx="8610600" cy="5486400"/>
          </a:xfrm>
        </p:spPr>
        <p:txBody>
          <a:bodyPr>
            <a:noAutofit/>
          </a:bodyPr>
          <a:lstStyle/>
          <a:p>
            <a:pPr>
              <a:lnSpc>
                <a:spcPct val="100000"/>
              </a:lnSpc>
              <a:spcBef>
                <a:spcPts val="0"/>
              </a:spcBef>
              <a:spcAft>
                <a:spcPts val="1500"/>
              </a:spcAft>
            </a:pPr>
            <a:r>
              <a:rPr lang="en-US" altLang="en-US" sz="3600" dirty="0"/>
              <a:t>Incorporate changes and revisions resulting from Country Consultation</a:t>
            </a:r>
          </a:p>
          <a:p>
            <a:pPr>
              <a:lnSpc>
                <a:spcPct val="100000"/>
              </a:lnSpc>
              <a:spcBef>
                <a:spcPts val="0"/>
              </a:spcBef>
              <a:spcAft>
                <a:spcPts val="1500"/>
              </a:spcAft>
            </a:pPr>
            <a:r>
              <a:rPr lang="en-US" altLang="en-US" sz="3600" dirty="0"/>
              <a:t>Submit final revision to the EC</a:t>
            </a:r>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8</a:t>
            </a:fld>
            <a:endParaRPr lang="en-CA" dirty="0">
              <a:solidFill>
                <a:srgbClr val="000000"/>
              </a:solidFill>
            </a:endParaRPr>
          </a:p>
        </p:txBody>
      </p:sp>
      <p:sp>
        <p:nvSpPr>
          <p:cNvPr id="6" name="1 Título">
            <a:extLst>
              <a:ext uri="{FF2B5EF4-FFF2-40B4-BE49-F238E27FC236}">
                <a16:creationId xmlns:a16="http://schemas.microsoft.com/office/drawing/2014/main" id="{B0102054-9696-407E-9E01-448B22D9B9C2}"/>
              </a:ext>
            </a:extLst>
          </p:cNvPr>
          <p:cNvSpPr txBox="1">
            <a:spLocks/>
          </p:cNvSpPr>
          <p:nvPr/>
        </p:nvSpPr>
        <p:spPr>
          <a:xfrm>
            <a:off x="410582" y="762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5">
                    <a:lumMod val="75000"/>
                  </a:schemeClr>
                </a:solidFill>
                <a:latin typeface="+mn-lt"/>
              </a:rPr>
              <a:t>Next steps</a:t>
            </a:r>
          </a:p>
        </p:txBody>
      </p:sp>
      <p:cxnSp>
        <p:nvCxnSpPr>
          <p:cNvPr id="8" name="Straight Connector 7">
            <a:extLst>
              <a:ext uri="{FF2B5EF4-FFF2-40B4-BE49-F238E27FC236}">
                <a16:creationId xmlns:a16="http://schemas.microsoft.com/office/drawing/2014/main" id="{F8CC39E0-080D-44B9-81CB-8A4A462830BE}"/>
              </a:ext>
            </a:extLst>
          </p:cNvPr>
          <p:cNvCxnSpPr>
            <a:cxnSpLocks/>
          </p:cNvCxnSpPr>
          <p:nvPr/>
        </p:nvCxnSpPr>
        <p:spPr>
          <a:xfrm>
            <a:off x="381000" y="1006475"/>
            <a:ext cx="1143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9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0" y="4023881"/>
            <a:ext cx="7239000" cy="868794"/>
          </a:xfrm>
        </p:spPr>
        <p:txBody>
          <a:bodyPr>
            <a:noAutofit/>
          </a:bodyPr>
          <a:lstStyle/>
          <a:p>
            <a:pPr marL="0" indent="0" algn="ctr">
              <a:lnSpc>
                <a:spcPct val="100000"/>
              </a:lnSpc>
              <a:spcBef>
                <a:spcPts val="0"/>
              </a:spcBef>
              <a:spcAft>
                <a:spcPts val="1500"/>
              </a:spcAft>
              <a:buNone/>
            </a:pPr>
            <a:r>
              <a:rPr lang="en-US" altLang="en-US" sz="4800" b="1" dirty="0"/>
              <a:t>Thank you - Gracias - Merci</a:t>
            </a:r>
          </a:p>
          <a:p>
            <a:pPr algn="ctr">
              <a:lnSpc>
                <a:spcPct val="100000"/>
              </a:lnSpc>
              <a:spcBef>
                <a:spcPts val="0"/>
              </a:spcBef>
              <a:spcAft>
                <a:spcPts val="1500"/>
              </a:spcAft>
            </a:pPr>
            <a:endParaRPr lang="en-US" altLang="en-US" sz="4800" dirty="0"/>
          </a:p>
        </p:txBody>
      </p:sp>
      <p:sp>
        <p:nvSpPr>
          <p:cNvPr id="3" name="Slide Number Placeholder 2"/>
          <p:cNvSpPr>
            <a:spLocks noGrp="1"/>
          </p:cNvSpPr>
          <p:nvPr>
            <p:ph type="sldNum" sz="quarter" idx="12"/>
          </p:nvPr>
        </p:nvSpPr>
        <p:spPr/>
        <p:txBody>
          <a:bodyPr/>
          <a:lstStyle/>
          <a:p>
            <a:pPr>
              <a:defRPr/>
            </a:pPr>
            <a:fld id="{1205A660-7803-4720-A730-1A259332CE02}" type="slidenum">
              <a:rPr lang="en-CA" smtClean="0">
                <a:solidFill>
                  <a:srgbClr val="000000"/>
                </a:solidFill>
              </a:rPr>
              <a:pPr>
                <a:defRPr/>
              </a:pPr>
              <a:t>9</a:t>
            </a:fld>
            <a:endParaRPr lang="en-CA" dirty="0">
              <a:solidFill>
                <a:srgbClr val="000000"/>
              </a:solidFill>
            </a:endParaRPr>
          </a:p>
        </p:txBody>
      </p:sp>
      <p:pic>
        <p:nvPicPr>
          <p:cNvPr id="5" name="Picture 4" descr="A picture containing building, window&#10;&#10;Description automatically generated">
            <a:extLst>
              <a:ext uri="{FF2B5EF4-FFF2-40B4-BE49-F238E27FC236}">
                <a16:creationId xmlns:a16="http://schemas.microsoft.com/office/drawing/2014/main" id="{32FF34F7-C4F6-1DF1-54F3-F62A42815289}"/>
              </a:ext>
            </a:extLst>
          </p:cNvPr>
          <p:cNvPicPr>
            <a:picLocks noChangeAspect="1"/>
          </p:cNvPicPr>
          <p:nvPr/>
        </p:nvPicPr>
        <p:blipFill rotWithShape="1">
          <a:blip r:embed="rId3">
            <a:extLst>
              <a:ext uri="{28A0092B-C50C-407E-A947-70E740481C1C}">
                <a14:useLocalDpi xmlns:a14="http://schemas.microsoft.com/office/drawing/2010/main" val="0"/>
              </a:ext>
            </a:extLst>
          </a:blip>
          <a:srcRect b="55569"/>
          <a:stretch/>
        </p:blipFill>
        <p:spPr>
          <a:xfrm>
            <a:off x="1181100" y="1945987"/>
            <a:ext cx="9829800" cy="1483013"/>
          </a:xfrm>
          <a:prstGeom prst="rect">
            <a:avLst/>
          </a:prstGeom>
        </p:spPr>
      </p:pic>
    </p:spTree>
    <p:extLst>
      <p:ext uri="{BB962C8B-B14F-4D97-AF65-F5344CB8AC3E}">
        <p14:creationId xmlns:p14="http://schemas.microsoft.com/office/powerpoint/2010/main" val="2688838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7" ma:contentTypeDescription="Create a new document." ma:contentTypeScope="" ma:versionID="2cf014eec87e321491f6db0268c355a0">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9f62aef419bee5a4ccecbcaa16c224e0"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2D9CA-305F-491C-932B-C54C77498D63}"/>
</file>

<file path=customXml/itemProps2.xml><?xml version="1.0" encoding="utf-8"?>
<ds:datastoreItem xmlns:ds="http://schemas.openxmlformats.org/officeDocument/2006/customXml" ds:itemID="{0B7D9F38-3A12-45BB-A00B-A945B0F8A562}"/>
</file>

<file path=docProps/app.xml><?xml version="1.0" encoding="utf-8"?>
<Properties xmlns="http://schemas.openxmlformats.org/officeDocument/2006/extended-properties" xmlns:vt="http://schemas.openxmlformats.org/officeDocument/2006/docPropsVTypes">
  <Template>Office Theme</Template>
  <TotalTime>8379</TotalTime>
  <Words>536</Words>
  <Application>Microsoft Office PowerPoint</Application>
  <PresentationFormat>Widescreen</PresentationFormat>
  <Paragraphs>80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Office Theme</vt:lpstr>
      <vt:lpstr>Progress Report 2023 Management of Huanglongbing (HLB) and its Vector, The Asian Citrus Psyllid (ACP) Expert Group   Discussion paper on how NAPPO member countries should prepare for and manage the threat posed by HLB and ACP.</vt:lpstr>
      <vt:lpstr>NAPPO Expert Group Members</vt:lpstr>
      <vt:lpstr>Background</vt:lpstr>
      <vt:lpstr>Importance to Industry and NPPOs</vt:lpstr>
      <vt:lpstr>Objectives</vt:lpstr>
      <vt:lpstr>Tasks</vt:lpstr>
      <vt:lpstr>Progress during 2023</vt:lpstr>
      <vt:lpstr>PowerPoint Presentation</vt:lpstr>
      <vt:lpstr>PowerPoint Presentation</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systems approaches in managing pest risks associated with the movement of forest products</dc:title>
  <dc:creator>Luffi</dc:creator>
  <cp:lastModifiedBy>Seaver, Donald - MRP-APHIS</cp:lastModifiedBy>
  <cp:revision>179</cp:revision>
  <cp:lastPrinted>2018-10-19T12:20:56Z</cp:lastPrinted>
  <dcterms:created xsi:type="dcterms:W3CDTF">2015-09-11T19:21:22Z</dcterms:created>
  <dcterms:modified xsi:type="dcterms:W3CDTF">2023-11-29T14:41:56Z</dcterms:modified>
</cp:coreProperties>
</file>