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67" r:id="rId2"/>
    <p:sldMasterId id="2147483680" r:id="rId3"/>
    <p:sldMasterId id="2147483693" r:id="rId4"/>
    <p:sldMasterId id="2147483697" r:id="rId5"/>
  </p:sldMasterIdLst>
  <p:notesMasterIdLst>
    <p:notesMasterId r:id="rId22"/>
  </p:notesMasterIdLst>
  <p:handoutMasterIdLst>
    <p:handoutMasterId r:id="rId23"/>
  </p:handoutMasterIdLst>
  <p:sldIdLst>
    <p:sldId id="267" r:id="rId6"/>
    <p:sldId id="282" r:id="rId7"/>
    <p:sldId id="283" r:id="rId8"/>
    <p:sldId id="284" r:id="rId9"/>
    <p:sldId id="286" r:id="rId10"/>
    <p:sldId id="288" r:id="rId11"/>
    <p:sldId id="287" r:id="rId12"/>
    <p:sldId id="258" r:id="rId13"/>
    <p:sldId id="259" r:id="rId14"/>
    <p:sldId id="256" r:id="rId15"/>
    <p:sldId id="310" r:id="rId16"/>
    <p:sldId id="311" r:id="rId17"/>
    <p:sldId id="308" r:id="rId18"/>
    <p:sldId id="264" r:id="rId19"/>
    <p:sldId id="312" r:id="rId20"/>
    <p:sldId id="314" r:id="rId21"/>
  </p:sldIdLst>
  <p:sldSz cx="12192000" cy="6858000"/>
  <p:notesSz cx="7010400"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1C32"/>
    <a:srgbClr val="B38E5D"/>
    <a:srgbClr val="245C4F"/>
    <a:srgbClr val="9D2449"/>
    <a:srgbClr val="D4C19C"/>
    <a:srgbClr val="395C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D87101-8B8E-48BB-A1A0-3059F3EA5C2C}" v="8" dt="2023-11-03T17:04:30.4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2" autoAdjust="0"/>
    <p:restoredTop sz="94660"/>
  </p:normalViewPr>
  <p:slideViewPr>
    <p:cSldViewPr snapToGrid="0">
      <p:cViewPr varScale="1">
        <p:scale>
          <a:sx n="86" d="100"/>
          <a:sy n="86" d="100"/>
        </p:scale>
        <p:origin x="331" y="58"/>
      </p:cViewPr>
      <p:guideLst/>
    </p:cSldViewPr>
  </p:slideViewPr>
  <p:notesTextViewPr>
    <p:cViewPr>
      <p:scale>
        <a:sx n="3" d="2"/>
        <a:sy n="3" d="2"/>
      </p:scale>
      <p:origin x="0" y="0"/>
    </p:cViewPr>
  </p:notesTextViewPr>
  <p:notesViewPr>
    <p:cSldViewPr snapToGrid="0">
      <p:cViewPr varScale="1">
        <p:scale>
          <a:sx n="84" d="100"/>
          <a:sy n="84" d="100"/>
        </p:scale>
        <p:origin x="379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32" Type="http://schemas.openxmlformats.org/officeDocument/2006/relationships/customXml" Target="../customXml/item3.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llis, Christian - MRP-APHIS" userId="7c4460f3-f9d2-48aa-9fb2-1ed258569baf" providerId="ADAL" clId="{BDD87101-8B8E-48BB-A1A0-3059F3EA5C2C}"/>
    <pc:docChg chg="undo custSel addSld delSld modSld sldOrd delMainMaster">
      <pc:chgData name="Dellis, Christian - MRP-APHIS" userId="7c4460f3-f9d2-48aa-9fb2-1ed258569baf" providerId="ADAL" clId="{BDD87101-8B8E-48BB-A1A0-3059F3EA5C2C}" dt="2023-11-03T18:10:37.325" v="266" actId="2696"/>
      <pc:docMkLst>
        <pc:docMk/>
      </pc:docMkLst>
      <pc:sldChg chg="del">
        <pc:chgData name="Dellis, Christian - MRP-APHIS" userId="7c4460f3-f9d2-48aa-9fb2-1ed258569baf" providerId="ADAL" clId="{BDD87101-8B8E-48BB-A1A0-3059F3EA5C2C}" dt="2023-11-03T12:07:56.132" v="91" actId="47"/>
        <pc:sldMkLst>
          <pc:docMk/>
          <pc:sldMk cId="3260275178" sldId="256"/>
        </pc:sldMkLst>
      </pc:sldChg>
      <pc:sldChg chg="del">
        <pc:chgData name="Dellis, Christian - MRP-APHIS" userId="7c4460f3-f9d2-48aa-9fb2-1ed258569baf" providerId="ADAL" clId="{BDD87101-8B8E-48BB-A1A0-3059F3EA5C2C}" dt="2023-11-03T12:08:06.716" v="98" actId="47"/>
        <pc:sldMkLst>
          <pc:docMk/>
          <pc:sldMk cId="3869571075" sldId="259"/>
        </pc:sldMkLst>
      </pc:sldChg>
      <pc:sldChg chg="del">
        <pc:chgData name="Dellis, Christian - MRP-APHIS" userId="7c4460f3-f9d2-48aa-9fb2-1ed258569baf" providerId="ADAL" clId="{BDD87101-8B8E-48BB-A1A0-3059F3EA5C2C}" dt="2023-11-03T12:08:02.396" v="95" actId="47"/>
        <pc:sldMkLst>
          <pc:docMk/>
          <pc:sldMk cId="3310605802" sldId="262"/>
        </pc:sldMkLst>
      </pc:sldChg>
      <pc:sldChg chg="addSp delSp modSp add mod ord">
        <pc:chgData name="Dellis, Christian - MRP-APHIS" userId="7c4460f3-f9d2-48aa-9fb2-1ed258569baf" providerId="ADAL" clId="{BDD87101-8B8E-48BB-A1A0-3059F3EA5C2C}" dt="2023-11-03T15:58:51.463" v="222" actId="20577"/>
        <pc:sldMkLst>
          <pc:docMk/>
          <pc:sldMk cId="3223178697" sldId="264"/>
        </pc:sldMkLst>
        <pc:spChg chg="mod">
          <ac:chgData name="Dellis, Christian - MRP-APHIS" userId="7c4460f3-f9d2-48aa-9fb2-1ed258569baf" providerId="ADAL" clId="{BDD87101-8B8E-48BB-A1A0-3059F3EA5C2C}" dt="2023-11-03T15:58:51.463" v="222" actId="20577"/>
          <ac:spMkLst>
            <pc:docMk/>
            <pc:sldMk cId="3223178697" sldId="264"/>
            <ac:spMk id="4" creationId="{6BADA643-5D0D-4A43-BC80-A8A3EA5062D5}"/>
          </ac:spMkLst>
        </pc:spChg>
        <pc:picChg chg="add mod">
          <ac:chgData name="Dellis, Christian - MRP-APHIS" userId="7c4460f3-f9d2-48aa-9fb2-1ed258569baf" providerId="ADAL" clId="{BDD87101-8B8E-48BB-A1A0-3059F3EA5C2C}" dt="2023-11-03T15:58:37.576" v="188" actId="1076"/>
          <ac:picMkLst>
            <pc:docMk/>
            <pc:sldMk cId="3223178697" sldId="264"/>
            <ac:picMk id="3" creationId="{3DBD9F7C-B9E0-1F34-970E-8201BDC89B60}"/>
          </ac:picMkLst>
        </pc:picChg>
        <pc:picChg chg="del">
          <ac:chgData name="Dellis, Christian - MRP-APHIS" userId="7c4460f3-f9d2-48aa-9fb2-1ed258569baf" providerId="ADAL" clId="{BDD87101-8B8E-48BB-A1A0-3059F3EA5C2C}" dt="2023-11-03T15:57:25.106" v="185" actId="478"/>
          <ac:picMkLst>
            <pc:docMk/>
            <pc:sldMk cId="3223178697" sldId="264"/>
            <ac:picMk id="6" creationId="{1B6BFC08-6027-F81F-2BB9-6B7CFB29F358}"/>
          </ac:picMkLst>
        </pc:picChg>
      </pc:sldChg>
      <pc:sldChg chg="del">
        <pc:chgData name="Dellis, Christian - MRP-APHIS" userId="7c4460f3-f9d2-48aa-9fb2-1ed258569baf" providerId="ADAL" clId="{BDD87101-8B8E-48BB-A1A0-3059F3EA5C2C}" dt="2023-11-03T12:07:58.615" v="92" actId="47"/>
        <pc:sldMkLst>
          <pc:docMk/>
          <pc:sldMk cId="2575882184" sldId="266"/>
        </pc:sldMkLst>
      </pc:sldChg>
      <pc:sldChg chg="modSp mod">
        <pc:chgData name="Dellis, Christian - MRP-APHIS" userId="7c4460f3-f9d2-48aa-9fb2-1ed258569baf" providerId="ADAL" clId="{BDD87101-8B8E-48BB-A1A0-3059F3EA5C2C}" dt="2023-11-03T17:21:06.149" v="243" actId="6549"/>
        <pc:sldMkLst>
          <pc:docMk/>
          <pc:sldMk cId="3903902907" sldId="267"/>
        </pc:sldMkLst>
        <pc:spChg chg="mod">
          <ac:chgData name="Dellis, Christian - MRP-APHIS" userId="7c4460f3-f9d2-48aa-9fb2-1ed258569baf" providerId="ADAL" clId="{BDD87101-8B8E-48BB-A1A0-3059F3EA5C2C}" dt="2023-11-03T17:21:06.149" v="243" actId="6549"/>
          <ac:spMkLst>
            <pc:docMk/>
            <pc:sldMk cId="3903902907" sldId="267"/>
            <ac:spMk id="2" creationId="{00000000-0000-0000-0000-000000000000}"/>
          </ac:spMkLst>
        </pc:spChg>
        <pc:spChg chg="mod">
          <ac:chgData name="Dellis, Christian - MRP-APHIS" userId="7c4460f3-f9d2-48aa-9fb2-1ed258569baf" providerId="ADAL" clId="{BDD87101-8B8E-48BB-A1A0-3059F3EA5C2C}" dt="2023-11-03T11:58:12.316" v="20" actId="6549"/>
          <ac:spMkLst>
            <pc:docMk/>
            <pc:sldMk cId="3903902907" sldId="267"/>
            <ac:spMk id="3" creationId="{00000000-0000-0000-0000-000000000000}"/>
          </ac:spMkLst>
        </pc:spChg>
      </pc:sldChg>
      <pc:sldChg chg="del">
        <pc:chgData name="Dellis, Christian - MRP-APHIS" userId="7c4460f3-f9d2-48aa-9fb2-1ed258569baf" providerId="ADAL" clId="{BDD87101-8B8E-48BB-A1A0-3059F3EA5C2C}" dt="2023-11-03T12:08:03.399" v="96" actId="47"/>
        <pc:sldMkLst>
          <pc:docMk/>
          <pc:sldMk cId="1925317812" sldId="268"/>
        </pc:sldMkLst>
      </pc:sldChg>
      <pc:sldChg chg="del">
        <pc:chgData name="Dellis, Christian - MRP-APHIS" userId="7c4460f3-f9d2-48aa-9fb2-1ed258569baf" providerId="ADAL" clId="{BDD87101-8B8E-48BB-A1A0-3059F3EA5C2C}" dt="2023-11-03T12:08:00.193" v="93" actId="47"/>
        <pc:sldMkLst>
          <pc:docMk/>
          <pc:sldMk cId="2178021091" sldId="269"/>
        </pc:sldMkLst>
      </pc:sldChg>
      <pc:sldChg chg="del">
        <pc:chgData name="Dellis, Christian - MRP-APHIS" userId="7c4460f3-f9d2-48aa-9fb2-1ed258569baf" providerId="ADAL" clId="{BDD87101-8B8E-48BB-A1A0-3059F3EA5C2C}" dt="2023-11-03T12:08:01.464" v="94" actId="47"/>
        <pc:sldMkLst>
          <pc:docMk/>
          <pc:sldMk cId="611038241" sldId="270"/>
        </pc:sldMkLst>
      </pc:sldChg>
      <pc:sldChg chg="del">
        <pc:chgData name="Dellis, Christian - MRP-APHIS" userId="7c4460f3-f9d2-48aa-9fb2-1ed258569baf" providerId="ADAL" clId="{BDD87101-8B8E-48BB-A1A0-3059F3EA5C2C}" dt="2023-11-03T12:08:04.508" v="97" actId="47"/>
        <pc:sldMkLst>
          <pc:docMk/>
          <pc:sldMk cId="1821827305" sldId="272"/>
        </pc:sldMkLst>
      </pc:sldChg>
      <pc:sldChg chg="addSp delSp modSp del mod ord">
        <pc:chgData name="Dellis, Christian - MRP-APHIS" userId="7c4460f3-f9d2-48aa-9fb2-1ed258569baf" providerId="ADAL" clId="{BDD87101-8B8E-48BB-A1A0-3059F3EA5C2C}" dt="2023-11-03T16:14:38.764" v="230" actId="47"/>
        <pc:sldMkLst>
          <pc:docMk/>
          <pc:sldMk cId="878733216" sldId="279"/>
        </pc:sldMkLst>
        <pc:graphicFrameChg chg="del">
          <ac:chgData name="Dellis, Christian - MRP-APHIS" userId="7c4460f3-f9d2-48aa-9fb2-1ed258569baf" providerId="ADAL" clId="{BDD87101-8B8E-48BB-A1A0-3059F3EA5C2C}" dt="2023-11-03T12:06:59.877" v="86" actId="478"/>
          <ac:graphicFrameMkLst>
            <pc:docMk/>
            <pc:sldMk cId="878733216" sldId="279"/>
            <ac:graphicFrameMk id="8" creationId="{1C17F948-CEDF-473B-97A4-7FA79A11BF80}"/>
          </ac:graphicFrameMkLst>
        </pc:graphicFrameChg>
        <pc:graphicFrameChg chg="del">
          <ac:chgData name="Dellis, Christian - MRP-APHIS" userId="7c4460f3-f9d2-48aa-9fb2-1ed258569baf" providerId="ADAL" clId="{BDD87101-8B8E-48BB-A1A0-3059F3EA5C2C}" dt="2023-11-03T12:06:59.877" v="86" actId="478"/>
          <ac:graphicFrameMkLst>
            <pc:docMk/>
            <pc:sldMk cId="878733216" sldId="279"/>
            <ac:graphicFrameMk id="9" creationId="{B2CA5933-71B8-4087-95F4-828CE0B4F16D}"/>
          </ac:graphicFrameMkLst>
        </pc:graphicFrameChg>
        <pc:picChg chg="add mod">
          <ac:chgData name="Dellis, Christian - MRP-APHIS" userId="7c4460f3-f9d2-48aa-9fb2-1ed258569baf" providerId="ADAL" clId="{BDD87101-8B8E-48BB-A1A0-3059F3EA5C2C}" dt="2023-11-03T12:07:17.352" v="90" actId="14100"/>
          <ac:picMkLst>
            <pc:docMk/>
            <pc:sldMk cId="878733216" sldId="279"/>
            <ac:picMk id="4" creationId="{B2AA8BF7-21AF-1DFB-712A-B2DA1547465B}"/>
          </ac:picMkLst>
        </pc:picChg>
      </pc:sldChg>
      <pc:sldChg chg="addSp delSp modSp mod">
        <pc:chgData name="Dellis, Christian - MRP-APHIS" userId="7c4460f3-f9d2-48aa-9fb2-1ed258569baf" providerId="ADAL" clId="{BDD87101-8B8E-48BB-A1A0-3059F3EA5C2C}" dt="2023-11-03T11:59:42.622" v="28" actId="14100"/>
        <pc:sldMkLst>
          <pc:docMk/>
          <pc:sldMk cId="1748208505" sldId="282"/>
        </pc:sldMkLst>
        <pc:picChg chg="add del">
          <ac:chgData name="Dellis, Christian - MRP-APHIS" userId="7c4460f3-f9d2-48aa-9fb2-1ed258569baf" providerId="ADAL" clId="{BDD87101-8B8E-48BB-A1A0-3059F3EA5C2C}" dt="2023-11-03T11:59:20.742" v="23" actId="478"/>
          <ac:picMkLst>
            <pc:docMk/>
            <pc:sldMk cId="1748208505" sldId="282"/>
            <ac:picMk id="5" creationId="{FC380173-86C4-481F-970D-AD6EC016332F}"/>
          </ac:picMkLst>
        </pc:picChg>
        <pc:picChg chg="add mod">
          <ac:chgData name="Dellis, Christian - MRP-APHIS" userId="7c4460f3-f9d2-48aa-9fb2-1ed258569baf" providerId="ADAL" clId="{BDD87101-8B8E-48BB-A1A0-3059F3EA5C2C}" dt="2023-11-03T11:59:42.622" v="28" actId="14100"/>
          <ac:picMkLst>
            <pc:docMk/>
            <pc:sldMk cId="1748208505" sldId="282"/>
            <ac:picMk id="6" creationId="{FB7D9FD1-915E-A9E5-2DEF-7C242C75684B}"/>
          </ac:picMkLst>
        </pc:picChg>
      </pc:sldChg>
      <pc:sldChg chg="addSp delSp modSp mod">
        <pc:chgData name="Dellis, Christian - MRP-APHIS" userId="7c4460f3-f9d2-48aa-9fb2-1ed258569baf" providerId="ADAL" clId="{BDD87101-8B8E-48BB-A1A0-3059F3EA5C2C}" dt="2023-11-03T12:00:54.724" v="33" actId="1076"/>
        <pc:sldMkLst>
          <pc:docMk/>
          <pc:sldMk cId="2321877336" sldId="283"/>
        </pc:sldMkLst>
        <pc:picChg chg="add mod">
          <ac:chgData name="Dellis, Christian - MRP-APHIS" userId="7c4460f3-f9d2-48aa-9fb2-1ed258569baf" providerId="ADAL" clId="{BDD87101-8B8E-48BB-A1A0-3059F3EA5C2C}" dt="2023-11-03T12:00:54.724" v="33" actId="1076"/>
          <ac:picMkLst>
            <pc:docMk/>
            <pc:sldMk cId="2321877336" sldId="283"/>
            <ac:picMk id="5" creationId="{7DF6E85A-ADB6-995A-57C2-7A86F871DF17}"/>
          </ac:picMkLst>
        </pc:picChg>
        <pc:picChg chg="del">
          <ac:chgData name="Dellis, Christian - MRP-APHIS" userId="7c4460f3-f9d2-48aa-9fb2-1ed258569baf" providerId="ADAL" clId="{BDD87101-8B8E-48BB-A1A0-3059F3EA5C2C}" dt="2023-11-03T12:00:39.506" v="29" actId="478"/>
          <ac:picMkLst>
            <pc:docMk/>
            <pc:sldMk cId="2321877336" sldId="283"/>
            <ac:picMk id="6" creationId="{79F7ACD7-712C-4993-BA41-4B9861471308}"/>
          </ac:picMkLst>
        </pc:picChg>
      </pc:sldChg>
      <pc:sldChg chg="addSp delSp modSp mod">
        <pc:chgData name="Dellis, Christian - MRP-APHIS" userId="7c4460f3-f9d2-48aa-9fb2-1ed258569baf" providerId="ADAL" clId="{BDD87101-8B8E-48BB-A1A0-3059F3EA5C2C}" dt="2023-11-03T12:01:59.620" v="40" actId="14100"/>
        <pc:sldMkLst>
          <pc:docMk/>
          <pc:sldMk cId="4197341295" sldId="284"/>
        </pc:sldMkLst>
        <pc:picChg chg="del">
          <ac:chgData name="Dellis, Christian - MRP-APHIS" userId="7c4460f3-f9d2-48aa-9fb2-1ed258569baf" providerId="ADAL" clId="{BDD87101-8B8E-48BB-A1A0-3059F3EA5C2C}" dt="2023-11-03T12:01:37.071" v="34" actId="478"/>
          <ac:picMkLst>
            <pc:docMk/>
            <pc:sldMk cId="4197341295" sldId="284"/>
            <ac:picMk id="5" creationId="{80AA3610-86E4-4107-B057-4F29D6F952A0}"/>
          </ac:picMkLst>
        </pc:picChg>
        <pc:picChg chg="add mod">
          <ac:chgData name="Dellis, Christian - MRP-APHIS" userId="7c4460f3-f9d2-48aa-9fb2-1ed258569baf" providerId="ADAL" clId="{BDD87101-8B8E-48BB-A1A0-3059F3EA5C2C}" dt="2023-11-03T12:01:59.620" v="40" actId="14100"/>
          <ac:picMkLst>
            <pc:docMk/>
            <pc:sldMk cId="4197341295" sldId="284"/>
            <ac:picMk id="6" creationId="{1EBB90FC-1A80-68B0-B2D7-99890E42F1A8}"/>
          </ac:picMkLst>
        </pc:picChg>
      </pc:sldChg>
      <pc:sldChg chg="modSp mod">
        <pc:chgData name="Dellis, Christian - MRP-APHIS" userId="7c4460f3-f9d2-48aa-9fb2-1ed258569baf" providerId="ADAL" clId="{BDD87101-8B8E-48BB-A1A0-3059F3EA5C2C}" dt="2023-11-03T12:45:31.048" v="181" actId="20577"/>
        <pc:sldMkLst>
          <pc:docMk/>
          <pc:sldMk cId="2126762836" sldId="286"/>
        </pc:sldMkLst>
        <pc:spChg chg="mod">
          <ac:chgData name="Dellis, Christian - MRP-APHIS" userId="7c4460f3-f9d2-48aa-9fb2-1ed258569baf" providerId="ADAL" clId="{BDD87101-8B8E-48BB-A1A0-3059F3EA5C2C}" dt="2023-11-03T12:45:31.048" v="181" actId="20577"/>
          <ac:spMkLst>
            <pc:docMk/>
            <pc:sldMk cId="2126762836" sldId="286"/>
            <ac:spMk id="3" creationId="{00000000-0000-0000-0000-000000000000}"/>
          </ac:spMkLst>
        </pc:spChg>
      </pc:sldChg>
      <pc:sldChg chg="modSp mod">
        <pc:chgData name="Dellis, Christian - MRP-APHIS" userId="7c4460f3-f9d2-48aa-9fb2-1ed258569baf" providerId="ADAL" clId="{BDD87101-8B8E-48BB-A1A0-3059F3EA5C2C}" dt="2023-11-03T12:36:52.681" v="179" actId="20577"/>
        <pc:sldMkLst>
          <pc:docMk/>
          <pc:sldMk cId="2707154830" sldId="287"/>
        </pc:sldMkLst>
        <pc:spChg chg="mod">
          <ac:chgData name="Dellis, Christian - MRP-APHIS" userId="7c4460f3-f9d2-48aa-9fb2-1ed258569baf" providerId="ADAL" clId="{BDD87101-8B8E-48BB-A1A0-3059F3EA5C2C}" dt="2023-11-03T12:36:52.681" v="179" actId="20577"/>
          <ac:spMkLst>
            <pc:docMk/>
            <pc:sldMk cId="2707154830" sldId="287"/>
            <ac:spMk id="3" creationId="{00000000-0000-0000-0000-000000000000}"/>
          </ac:spMkLst>
        </pc:spChg>
      </pc:sldChg>
      <pc:sldChg chg="modSp mod">
        <pc:chgData name="Dellis, Christian - MRP-APHIS" userId="7c4460f3-f9d2-48aa-9fb2-1ed258569baf" providerId="ADAL" clId="{BDD87101-8B8E-48BB-A1A0-3059F3EA5C2C}" dt="2023-11-01T16:34:19.642" v="3" actId="20577"/>
        <pc:sldMkLst>
          <pc:docMk/>
          <pc:sldMk cId="3148539631" sldId="288"/>
        </pc:sldMkLst>
        <pc:spChg chg="mod">
          <ac:chgData name="Dellis, Christian - MRP-APHIS" userId="7c4460f3-f9d2-48aa-9fb2-1ed258569baf" providerId="ADAL" clId="{BDD87101-8B8E-48BB-A1A0-3059F3EA5C2C}" dt="2023-11-01T16:34:19.642" v="3" actId="20577"/>
          <ac:spMkLst>
            <pc:docMk/>
            <pc:sldMk cId="3148539631" sldId="288"/>
            <ac:spMk id="10" creationId="{00000000-0000-0000-0000-000000000000}"/>
          </ac:spMkLst>
        </pc:spChg>
        <pc:graphicFrameChg chg="mod">
          <ac:chgData name="Dellis, Christian - MRP-APHIS" userId="7c4460f3-f9d2-48aa-9fb2-1ed258569baf" providerId="ADAL" clId="{BDD87101-8B8E-48BB-A1A0-3059F3EA5C2C}" dt="2023-11-01T16:33:49.796" v="1" actId="20577"/>
          <ac:graphicFrameMkLst>
            <pc:docMk/>
            <pc:sldMk cId="3148539631" sldId="288"/>
            <ac:graphicFrameMk id="9" creationId="{00000000-0000-0000-0000-000000000000}"/>
          </ac:graphicFrameMkLst>
        </pc:graphicFrameChg>
      </pc:sldChg>
      <pc:sldChg chg="addSp delSp modSp add mod">
        <pc:chgData name="Dellis, Christian - MRP-APHIS" userId="7c4460f3-f9d2-48aa-9fb2-1ed258569baf" providerId="ADAL" clId="{BDD87101-8B8E-48BB-A1A0-3059F3EA5C2C}" dt="2023-11-03T16:00:14.312" v="229" actId="14100"/>
        <pc:sldMkLst>
          <pc:docMk/>
          <pc:sldMk cId="2681540205" sldId="312"/>
        </pc:sldMkLst>
        <pc:spChg chg="add mod">
          <ac:chgData name="Dellis, Christian - MRP-APHIS" userId="7c4460f3-f9d2-48aa-9fb2-1ed258569baf" providerId="ADAL" clId="{BDD87101-8B8E-48BB-A1A0-3059F3EA5C2C}" dt="2023-11-03T16:00:14.312" v="229" actId="14100"/>
          <ac:spMkLst>
            <pc:docMk/>
            <pc:sldMk cId="2681540205" sldId="312"/>
            <ac:spMk id="8" creationId="{201008F6-44BA-BB7B-3891-B98F52FDB9C3}"/>
          </ac:spMkLst>
        </pc:spChg>
        <pc:picChg chg="add mod">
          <ac:chgData name="Dellis, Christian - MRP-APHIS" userId="7c4460f3-f9d2-48aa-9fb2-1ed258569baf" providerId="ADAL" clId="{BDD87101-8B8E-48BB-A1A0-3059F3EA5C2C}" dt="2023-11-03T15:59:44.055" v="226" actId="1076"/>
          <ac:picMkLst>
            <pc:docMk/>
            <pc:sldMk cId="2681540205" sldId="312"/>
            <ac:picMk id="2" creationId="{5941FDA2-A538-BBCB-CAF6-C5FD11F2969E}"/>
          </ac:picMkLst>
        </pc:picChg>
        <pc:picChg chg="del">
          <ac:chgData name="Dellis, Christian - MRP-APHIS" userId="7c4460f3-f9d2-48aa-9fb2-1ed258569baf" providerId="ADAL" clId="{BDD87101-8B8E-48BB-A1A0-3059F3EA5C2C}" dt="2023-11-03T15:59:26.455" v="224" actId="478"/>
          <ac:picMkLst>
            <pc:docMk/>
            <pc:sldMk cId="2681540205" sldId="312"/>
            <ac:picMk id="3" creationId="{3DBD9F7C-B9E0-1F34-970E-8201BDC89B60}"/>
          </ac:picMkLst>
        </pc:picChg>
      </pc:sldChg>
      <pc:sldChg chg="delSp add del mod">
        <pc:chgData name="Dellis, Christian - MRP-APHIS" userId="7c4460f3-f9d2-48aa-9fb2-1ed258569baf" providerId="ADAL" clId="{BDD87101-8B8E-48BB-A1A0-3059F3EA5C2C}" dt="2023-11-03T18:10:37.325" v="266" actId="2696"/>
        <pc:sldMkLst>
          <pc:docMk/>
          <pc:sldMk cId="158403800" sldId="313"/>
        </pc:sldMkLst>
        <pc:picChg chg="del">
          <ac:chgData name="Dellis, Christian - MRP-APHIS" userId="7c4460f3-f9d2-48aa-9fb2-1ed258569baf" providerId="ADAL" clId="{BDD87101-8B8E-48BB-A1A0-3059F3EA5C2C}" dt="2023-11-03T16:14:55.827" v="232" actId="478"/>
          <ac:picMkLst>
            <pc:docMk/>
            <pc:sldMk cId="158403800" sldId="313"/>
            <ac:picMk id="2" creationId="{5941FDA2-A538-BBCB-CAF6-C5FD11F2969E}"/>
          </ac:picMkLst>
        </pc:picChg>
      </pc:sldChg>
      <pc:sldChg chg="modSp mod">
        <pc:chgData name="Dellis, Christian - MRP-APHIS" userId="7c4460f3-f9d2-48aa-9fb2-1ed258569baf" providerId="ADAL" clId="{BDD87101-8B8E-48BB-A1A0-3059F3EA5C2C}" dt="2023-11-03T17:56:11.286" v="265" actId="20577"/>
        <pc:sldMkLst>
          <pc:docMk/>
          <pc:sldMk cId="124308453" sldId="314"/>
        </pc:sldMkLst>
        <pc:spChg chg="mod">
          <ac:chgData name="Dellis, Christian - MRP-APHIS" userId="7c4460f3-f9d2-48aa-9fb2-1ed258569baf" providerId="ADAL" clId="{BDD87101-8B8E-48BB-A1A0-3059F3EA5C2C}" dt="2023-11-03T17:04:37.600" v="233" actId="6549"/>
          <ac:spMkLst>
            <pc:docMk/>
            <pc:sldMk cId="124308453" sldId="314"/>
            <ac:spMk id="2" creationId="{00000000-0000-0000-0000-000000000000}"/>
          </ac:spMkLst>
        </pc:spChg>
        <pc:spChg chg="mod">
          <ac:chgData name="Dellis, Christian - MRP-APHIS" userId="7c4460f3-f9d2-48aa-9fb2-1ed258569baf" providerId="ADAL" clId="{BDD87101-8B8E-48BB-A1A0-3059F3EA5C2C}" dt="2023-11-03T17:56:11.286" v="265" actId="20577"/>
          <ac:spMkLst>
            <pc:docMk/>
            <pc:sldMk cId="124308453" sldId="314"/>
            <ac:spMk id="3" creationId="{00000000-0000-0000-0000-000000000000}"/>
          </ac:spMkLst>
        </pc:spChg>
        <pc:picChg chg="mod">
          <ac:chgData name="Dellis, Christian - MRP-APHIS" userId="7c4460f3-f9d2-48aa-9fb2-1ed258569baf" providerId="ADAL" clId="{BDD87101-8B8E-48BB-A1A0-3059F3EA5C2C}" dt="2023-11-03T17:04:56.832" v="237" actId="1076"/>
          <ac:picMkLst>
            <pc:docMk/>
            <pc:sldMk cId="124308453" sldId="314"/>
            <ac:picMk id="5" creationId="{9CE4FEC1-6415-4018-92EB-A52792397D1A}"/>
          </ac:picMkLst>
        </pc:picChg>
      </pc:sldChg>
      <pc:sldMasterChg chg="del delSldLayout">
        <pc:chgData name="Dellis, Christian - MRP-APHIS" userId="7c4460f3-f9d2-48aa-9fb2-1ed258569baf" providerId="ADAL" clId="{BDD87101-8B8E-48BB-A1A0-3059F3EA5C2C}" dt="2023-11-03T12:08:06.716" v="98" actId="47"/>
        <pc:sldMasterMkLst>
          <pc:docMk/>
          <pc:sldMasterMk cId="430959892" sldId="2147483648"/>
        </pc:sldMasterMkLst>
        <pc:sldLayoutChg chg="del">
          <pc:chgData name="Dellis, Christian - MRP-APHIS" userId="7c4460f3-f9d2-48aa-9fb2-1ed258569baf" providerId="ADAL" clId="{BDD87101-8B8E-48BB-A1A0-3059F3EA5C2C}" dt="2023-11-03T12:08:06.716" v="98" actId="47"/>
          <pc:sldLayoutMkLst>
            <pc:docMk/>
            <pc:sldMasterMk cId="430959892" sldId="2147483648"/>
            <pc:sldLayoutMk cId="2288216744" sldId="2147483649"/>
          </pc:sldLayoutMkLst>
        </pc:sldLayoutChg>
        <pc:sldLayoutChg chg="del">
          <pc:chgData name="Dellis, Christian - MRP-APHIS" userId="7c4460f3-f9d2-48aa-9fb2-1ed258569baf" providerId="ADAL" clId="{BDD87101-8B8E-48BB-A1A0-3059F3EA5C2C}" dt="2023-11-03T12:08:06.716" v="98" actId="47"/>
          <pc:sldLayoutMkLst>
            <pc:docMk/>
            <pc:sldMasterMk cId="430959892" sldId="2147483648"/>
            <pc:sldLayoutMk cId="4120666769" sldId="2147483650"/>
          </pc:sldLayoutMkLst>
        </pc:sldLayoutChg>
        <pc:sldLayoutChg chg="del">
          <pc:chgData name="Dellis, Christian - MRP-APHIS" userId="7c4460f3-f9d2-48aa-9fb2-1ed258569baf" providerId="ADAL" clId="{BDD87101-8B8E-48BB-A1A0-3059F3EA5C2C}" dt="2023-11-03T12:08:06.716" v="98" actId="47"/>
          <pc:sldLayoutMkLst>
            <pc:docMk/>
            <pc:sldMasterMk cId="430959892" sldId="2147483648"/>
            <pc:sldLayoutMk cId="1657866013" sldId="214748365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dgif.iica79\Documents\17.%20Alianza%20del%20Pac&#237;fico\2023\9.%20Hoja%20trabajo%20Gr&#225;ficos%20AP%20Infograf&#237;a%20-%20SEP%20-%20VDMCE%20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gif.iica79\Documents\17.%20Alianza%20del%20Pac&#237;fico\2023\9.%20Hoja%20trabajo%20Gr&#225;ficos%20AP%20Infograf&#237;a%20-%20SEP%20-%20VDMCE%2020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dgif.iica79\Documents\17.%20Alianza%20del%20Pac&#237;fico\2023\9.%20Hoja%20trabajo%20Gr&#225;ficos%20AP%20Infograf&#237;a%20-%20SEP%20-%20VDMCE%20202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dgif.iica79\Documents\17.%20Alianza%20del%20Pac&#237;fico\2023\9.%20Hoja%20trabajo%20Gr&#225;ficos%20AP%20Infograf&#237;a%20-%20SEP%20-%20VDMCE%202023.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9254323327578837E-3"/>
          <c:y val="0.16814628135069343"/>
          <c:w val="0.99444444444444446"/>
          <c:h val="0.65029251604757254"/>
        </c:manualLayout>
      </c:layout>
      <c:bar3DChart>
        <c:barDir val="col"/>
        <c:grouping val="clustered"/>
        <c:varyColors val="0"/>
        <c:ser>
          <c:idx val="0"/>
          <c:order val="0"/>
          <c:spPr>
            <a:solidFill>
              <a:srgbClr val="BA082B"/>
            </a:solidFill>
            <a:ln>
              <a:noFill/>
            </a:ln>
            <a:effectLst/>
            <a:sp3d/>
          </c:spPr>
          <c:invertIfNegative val="0"/>
          <c:dLbls>
            <c:spPr>
              <a:noFill/>
              <a:ln>
                <a:noFill/>
              </a:ln>
              <a:effectLst/>
            </c:spPr>
            <c:txPr>
              <a:bodyPr rot="-5400000" spcFirstLastPara="1" vertOverflow="ellipsis" wrap="square" anchor="ctr" anchorCtr="1"/>
              <a:lstStyle/>
              <a:p>
                <a:pPr>
                  <a:defRPr sz="7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'ePHYTO EUA'!$A$9:$B$38</c:f>
              <c:multiLvlStrCache>
                <c:ptCount val="30"/>
                <c:lvl>
                  <c:pt idx="0">
                    <c:v>ABR</c:v>
                  </c:pt>
                  <c:pt idx="1">
                    <c:v>MAY</c:v>
                  </c:pt>
                  <c:pt idx="2">
                    <c:v>JUN</c:v>
                  </c:pt>
                  <c:pt idx="3">
                    <c:v>JUL</c:v>
                  </c:pt>
                  <c:pt idx="4">
                    <c:v>AGO</c:v>
                  </c:pt>
                  <c:pt idx="5">
                    <c:v>SEP</c:v>
                  </c:pt>
                  <c:pt idx="6">
                    <c:v>OCT</c:v>
                  </c:pt>
                  <c:pt idx="7">
                    <c:v>NOV</c:v>
                  </c:pt>
                  <c:pt idx="8">
                    <c:v>DIC</c:v>
                  </c:pt>
                  <c:pt idx="9">
                    <c:v>ENE </c:v>
                  </c:pt>
                  <c:pt idx="10">
                    <c:v>FEB</c:v>
                  </c:pt>
                  <c:pt idx="11">
                    <c:v>MAR</c:v>
                  </c:pt>
                  <c:pt idx="12">
                    <c:v>ABR</c:v>
                  </c:pt>
                  <c:pt idx="13">
                    <c:v>MAY</c:v>
                  </c:pt>
                  <c:pt idx="14">
                    <c:v>JUN</c:v>
                  </c:pt>
                  <c:pt idx="15">
                    <c:v>JUL</c:v>
                  </c:pt>
                  <c:pt idx="16">
                    <c:v>AGO</c:v>
                  </c:pt>
                  <c:pt idx="17">
                    <c:v>SEP</c:v>
                  </c:pt>
                  <c:pt idx="18">
                    <c:v>OCT</c:v>
                  </c:pt>
                  <c:pt idx="19">
                    <c:v>NOV</c:v>
                  </c:pt>
                  <c:pt idx="20">
                    <c:v>DIC</c:v>
                  </c:pt>
                  <c:pt idx="21">
                    <c:v>ENE </c:v>
                  </c:pt>
                  <c:pt idx="22">
                    <c:v>FEB</c:v>
                  </c:pt>
                  <c:pt idx="23">
                    <c:v>MAR</c:v>
                  </c:pt>
                  <c:pt idx="24">
                    <c:v>ABR</c:v>
                  </c:pt>
                  <c:pt idx="25">
                    <c:v>MAY</c:v>
                  </c:pt>
                  <c:pt idx="26">
                    <c:v>JUN</c:v>
                  </c:pt>
                  <c:pt idx="27">
                    <c:v>JUL</c:v>
                  </c:pt>
                  <c:pt idx="28">
                    <c:v>AGO</c:v>
                  </c:pt>
                  <c:pt idx="29">
                    <c:v>SEP</c:v>
                  </c:pt>
                </c:lvl>
                <c:lvl>
                  <c:pt idx="0">
                    <c:v>2021</c:v>
                  </c:pt>
                  <c:pt idx="9">
                    <c:v>2022</c:v>
                  </c:pt>
                  <c:pt idx="21">
                    <c:v>2023</c:v>
                  </c:pt>
                </c:lvl>
              </c:multiLvlStrCache>
            </c:multiLvlStrRef>
          </c:cat>
          <c:val>
            <c:numRef>
              <c:f>'ePHYTO EUA'!$C$9:$C$38</c:f>
              <c:numCache>
                <c:formatCode>#,##0</c:formatCode>
                <c:ptCount val="30"/>
                <c:pt idx="0">
                  <c:v>200</c:v>
                </c:pt>
                <c:pt idx="1">
                  <c:v>404</c:v>
                </c:pt>
                <c:pt idx="2">
                  <c:v>568</c:v>
                </c:pt>
                <c:pt idx="3">
                  <c:v>371</c:v>
                </c:pt>
                <c:pt idx="4">
                  <c:v>488</c:v>
                </c:pt>
                <c:pt idx="5">
                  <c:v>760</c:v>
                </c:pt>
                <c:pt idx="6">
                  <c:v>789</c:v>
                </c:pt>
                <c:pt idx="7">
                  <c:v>1030</c:v>
                </c:pt>
                <c:pt idx="8">
                  <c:v>1122</c:v>
                </c:pt>
                <c:pt idx="9">
                  <c:v>1398</c:v>
                </c:pt>
                <c:pt idx="10">
                  <c:v>1743</c:v>
                </c:pt>
                <c:pt idx="11">
                  <c:v>2370</c:v>
                </c:pt>
                <c:pt idx="12">
                  <c:v>2253</c:v>
                </c:pt>
                <c:pt idx="13">
                  <c:v>2092</c:v>
                </c:pt>
                <c:pt idx="14">
                  <c:v>1567</c:v>
                </c:pt>
                <c:pt idx="15">
                  <c:v>1433</c:v>
                </c:pt>
                <c:pt idx="16">
                  <c:v>2004</c:v>
                </c:pt>
                <c:pt idx="17">
                  <c:v>2709</c:v>
                </c:pt>
                <c:pt idx="18">
                  <c:v>2624</c:v>
                </c:pt>
                <c:pt idx="19">
                  <c:v>2998</c:v>
                </c:pt>
                <c:pt idx="20">
                  <c:v>3730</c:v>
                </c:pt>
                <c:pt idx="21">
                  <c:v>3987</c:v>
                </c:pt>
                <c:pt idx="22">
                  <c:v>3989</c:v>
                </c:pt>
                <c:pt idx="23">
                  <c:v>5039</c:v>
                </c:pt>
                <c:pt idx="24">
                  <c:v>4208</c:v>
                </c:pt>
                <c:pt idx="25">
                  <c:v>4023</c:v>
                </c:pt>
                <c:pt idx="26">
                  <c:v>3321</c:v>
                </c:pt>
                <c:pt idx="27">
                  <c:v>2765</c:v>
                </c:pt>
                <c:pt idx="28">
                  <c:v>3239</c:v>
                </c:pt>
                <c:pt idx="29">
                  <c:v>3848</c:v>
                </c:pt>
              </c:numCache>
            </c:numRef>
          </c:val>
          <c:extLst>
            <c:ext xmlns:c16="http://schemas.microsoft.com/office/drawing/2014/chart" uri="{C3380CC4-5D6E-409C-BE32-E72D297353CC}">
              <c16:uniqueId val="{00000000-8C64-47A0-BBC1-781087301B98}"/>
            </c:ext>
          </c:extLst>
        </c:ser>
        <c:dLbls>
          <c:showLegendKey val="0"/>
          <c:showVal val="1"/>
          <c:showCatName val="0"/>
          <c:showSerName val="0"/>
          <c:showPercent val="0"/>
          <c:showBubbleSize val="0"/>
        </c:dLbls>
        <c:gapWidth val="70"/>
        <c:shape val="box"/>
        <c:axId val="1537190319"/>
        <c:axId val="1537190735"/>
        <c:axId val="0"/>
      </c:bar3DChart>
      <c:catAx>
        <c:axId val="1537190319"/>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ysClr val="windowText" lastClr="000000"/>
                </a:solidFill>
                <a:latin typeface="+mn-lt"/>
                <a:ea typeface="+mn-ea"/>
                <a:cs typeface="+mn-cs"/>
              </a:defRPr>
            </a:pPr>
            <a:endParaRPr lang="en-US"/>
          </a:p>
        </c:txPr>
        <c:crossAx val="1537190735"/>
        <c:crosses val="autoZero"/>
        <c:auto val="1"/>
        <c:lblAlgn val="ctr"/>
        <c:lblOffset val="100"/>
        <c:noMultiLvlLbl val="0"/>
      </c:catAx>
      <c:valAx>
        <c:axId val="1537190735"/>
        <c:scaling>
          <c:orientation val="minMax"/>
        </c:scaling>
        <c:delete val="1"/>
        <c:axPos val="l"/>
        <c:numFmt formatCode="#,##0" sourceLinked="1"/>
        <c:majorTickMark val="none"/>
        <c:minorTickMark val="none"/>
        <c:tickLblPos val="nextTo"/>
        <c:crossAx val="1537190319"/>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200">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tx1">
            <a:lumMod val="65000"/>
            <a:lumOff val="3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1272920017376581"/>
          <c:y val="0.12234239116396295"/>
          <c:w val="0.7325808900414772"/>
          <c:h val="0.84165152769397544"/>
        </c:manualLayout>
      </c:layout>
      <c:bar3DChart>
        <c:barDir val="bar"/>
        <c:grouping val="clustered"/>
        <c:varyColors val="0"/>
        <c:ser>
          <c:idx val="0"/>
          <c:order val="0"/>
          <c:tx>
            <c:v>Importaciones</c:v>
          </c:tx>
          <c:spPr>
            <a:solidFill>
              <a:srgbClr val="FF990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'ePHYTO Alianza del Pacífico'!$B$76:$B$84</c:f>
              <c:strCache>
                <c:ptCount val="9"/>
                <c:pt idx="0">
                  <c:v>2019 Ago-Dic</c:v>
                </c:pt>
                <c:pt idx="1">
                  <c:v>2020 Ene-Jun</c:v>
                </c:pt>
                <c:pt idx="2">
                  <c:v>2020 Jul-Dic</c:v>
                </c:pt>
                <c:pt idx="3">
                  <c:v>2021 Ene-Jun</c:v>
                </c:pt>
                <c:pt idx="4">
                  <c:v>2021 Jul-Dic</c:v>
                </c:pt>
                <c:pt idx="5">
                  <c:v>2022 Ene-Jun</c:v>
                </c:pt>
                <c:pt idx="6">
                  <c:v>2022 Jul- Dic</c:v>
                </c:pt>
                <c:pt idx="7">
                  <c:v>2023 Ene-Jun</c:v>
                </c:pt>
                <c:pt idx="8">
                  <c:v>2023 Jul-Sep</c:v>
                </c:pt>
              </c:strCache>
            </c:strRef>
          </c:cat>
          <c:val>
            <c:numRef>
              <c:f>'ePHYTO Alianza del Pacífico'!$I$76:$I$84</c:f>
              <c:numCache>
                <c:formatCode>#,##0</c:formatCode>
                <c:ptCount val="9"/>
                <c:pt idx="0">
                  <c:v>1858</c:v>
                </c:pt>
                <c:pt idx="1">
                  <c:v>3504</c:v>
                </c:pt>
                <c:pt idx="2">
                  <c:v>2319</c:v>
                </c:pt>
                <c:pt idx="3">
                  <c:v>3584</c:v>
                </c:pt>
                <c:pt idx="4">
                  <c:v>2551</c:v>
                </c:pt>
                <c:pt idx="5">
                  <c:v>4539</c:v>
                </c:pt>
                <c:pt idx="6">
                  <c:v>3078</c:v>
                </c:pt>
                <c:pt idx="7">
                  <c:v>4988</c:v>
                </c:pt>
                <c:pt idx="8">
                  <c:v>1325</c:v>
                </c:pt>
              </c:numCache>
            </c:numRef>
          </c:val>
          <c:extLst>
            <c:ext xmlns:c16="http://schemas.microsoft.com/office/drawing/2014/chart" uri="{C3380CC4-5D6E-409C-BE32-E72D297353CC}">
              <c16:uniqueId val="{00000000-50C1-4A04-8C71-50C79B9E0A60}"/>
            </c:ext>
          </c:extLst>
        </c:ser>
        <c:ser>
          <c:idx val="1"/>
          <c:order val="1"/>
          <c:tx>
            <c:v>Exportaciones</c:v>
          </c:tx>
          <c:spPr>
            <a:solidFill>
              <a:srgbClr val="6EB675"/>
            </a:solidFill>
            <a:ln>
              <a:noFill/>
            </a:ln>
            <a:effectLst/>
            <a:sp3d/>
          </c:spPr>
          <c:invertIfNegative val="0"/>
          <c:dLbls>
            <c:dLbl>
              <c:idx val="4"/>
              <c:layout>
                <c:manualLayout>
                  <c:x val="-1.0208614521941594E-3"/>
                  <c:y val="-1.319345017145685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0C1-4A04-8C71-50C79B9E0A6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'ePHYTO Alianza del Pacífico'!$B$76:$B$84</c:f>
              <c:strCache>
                <c:ptCount val="9"/>
                <c:pt idx="0">
                  <c:v>2019 Ago-Dic</c:v>
                </c:pt>
                <c:pt idx="1">
                  <c:v>2020 Ene-Jun</c:v>
                </c:pt>
                <c:pt idx="2">
                  <c:v>2020 Jul-Dic</c:v>
                </c:pt>
                <c:pt idx="3">
                  <c:v>2021 Ene-Jun</c:v>
                </c:pt>
                <c:pt idx="4">
                  <c:v>2021 Jul-Dic</c:v>
                </c:pt>
                <c:pt idx="5">
                  <c:v>2022 Ene-Jun</c:v>
                </c:pt>
                <c:pt idx="6">
                  <c:v>2022 Jul- Dic</c:v>
                </c:pt>
                <c:pt idx="7">
                  <c:v>2023 Ene-Jun</c:v>
                </c:pt>
                <c:pt idx="8">
                  <c:v>2023 Jul-Sep</c:v>
                </c:pt>
              </c:strCache>
            </c:strRef>
          </c:cat>
          <c:val>
            <c:numRef>
              <c:f>'ePHYTO Alianza del Pacífico'!$J$76:$J$84</c:f>
              <c:numCache>
                <c:formatCode>#,##0</c:formatCode>
                <c:ptCount val="9"/>
                <c:pt idx="0">
                  <c:v>238</c:v>
                </c:pt>
                <c:pt idx="1">
                  <c:v>377</c:v>
                </c:pt>
                <c:pt idx="2">
                  <c:v>401</c:v>
                </c:pt>
                <c:pt idx="3">
                  <c:v>448</c:v>
                </c:pt>
                <c:pt idx="4">
                  <c:v>313</c:v>
                </c:pt>
                <c:pt idx="5">
                  <c:v>254</c:v>
                </c:pt>
                <c:pt idx="6">
                  <c:v>293</c:v>
                </c:pt>
                <c:pt idx="7">
                  <c:v>389</c:v>
                </c:pt>
                <c:pt idx="8">
                  <c:v>203</c:v>
                </c:pt>
              </c:numCache>
            </c:numRef>
          </c:val>
          <c:extLst>
            <c:ext xmlns:c16="http://schemas.microsoft.com/office/drawing/2014/chart" uri="{C3380CC4-5D6E-409C-BE32-E72D297353CC}">
              <c16:uniqueId val="{00000002-50C1-4A04-8C71-50C79B9E0A60}"/>
            </c:ext>
          </c:extLst>
        </c:ser>
        <c:dLbls>
          <c:showLegendKey val="0"/>
          <c:showVal val="1"/>
          <c:showCatName val="0"/>
          <c:showSerName val="0"/>
          <c:showPercent val="0"/>
          <c:showBubbleSize val="0"/>
        </c:dLbls>
        <c:gapWidth val="50"/>
        <c:shape val="box"/>
        <c:axId val="663027583"/>
        <c:axId val="663030911"/>
        <c:axId val="0"/>
      </c:bar3DChart>
      <c:catAx>
        <c:axId val="663027583"/>
        <c:scaling>
          <c:orientation val="maxMin"/>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crossAx val="663030911"/>
        <c:crosses val="autoZero"/>
        <c:auto val="1"/>
        <c:lblAlgn val="ctr"/>
        <c:lblOffset val="100"/>
        <c:noMultiLvlLbl val="0"/>
      </c:catAx>
      <c:valAx>
        <c:axId val="663030911"/>
        <c:scaling>
          <c:orientation val="minMax"/>
        </c:scaling>
        <c:delete val="1"/>
        <c:axPos val="t"/>
        <c:numFmt formatCode="#,##0" sourceLinked="1"/>
        <c:majorTickMark val="none"/>
        <c:minorTickMark val="none"/>
        <c:tickLblPos val="nextTo"/>
        <c:crossAx val="663027583"/>
        <c:crosses val="autoZero"/>
        <c:crossBetween val="between"/>
      </c:valAx>
      <c:spPr>
        <a:noFill/>
        <a:ln>
          <a:noFill/>
        </a:ln>
        <a:effectLst/>
      </c:spPr>
    </c:plotArea>
    <c:legend>
      <c:legendPos val="t"/>
      <c:layout>
        <c:manualLayout>
          <c:xMode val="edge"/>
          <c:yMode val="edge"/>
          <c:x val="3.1956468680983965E-2"/>
          <c:y val="1.8224032189093707E-2"/>
          <c:w val="0.9"/>
          <c:h val="0.1250967601077097"/>
        </c:manualLayout>
      </c:layout>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rgbClr val="31ACE8"/>
            </a:solidFill>
            <a:ln>
              <a:noFill/>
            </a:ln>
            <a:effectLst/>
            <a:sp3d/>
          </c:spPr>
          <c:invertIfNegative val="0"/>
          <c:dLbls>
            <c:dLbl>
              <c:idx val="0"/>
              <c:layout>
                <c:manualLayout>
                  <c:x val="0"/>
                  <c:y val="-6.94444444444444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D1F-41A8-892A-E622D0F2795F}"/>
                </c:ext>
              </c:extLst>
            </c:dLbl>
            <c:dLbl>
              <c:idx val="1"/>
              <c:layout>
                <c:manualLayout>
                  <c:x val="-1.0185067526415994E-16"/>
                  <c:y val="-4.62962962962962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D1F-41A8-892A-E622D0F2795F}"/>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'ePHYTO GTM'!$A$7:$B$23</c:f>
              <c:multiLvlStrCache>
                <c:ptCount val="17"/>
                <c:lvl>
                  <c:pt idx="0">
                    <c:v>May</c:v>
                  </c:pt>
                  <c:pt idx="1">
                    <c:v>Jun</c:v>
                  </c:pt>
                  <c:pt idx="2">
                    <c:v>Jul</c:v>
                  </c:pt>
                  <c:pt idx="3">
                    <c:v>Ago</c:v>
                  </c:pt>
                  <c:pt idx="4">
                    <c:v>Sep</c:v>
                  </c:pt>
                  <c:pt idx="5">
                    <c:v>Oct</c:v>
                  </c:pt>
                  <c:pt idx="6">
                    <c:v>Nov</c:v>
                  </c:pt>
                  <c:pt idx="7">
                    <c:v>Dic</c:v>
                  </c:pt>
                  <c:pt idx="8">
                    <c:v>Ene</c:v>
                  </c:pt>
                  <c:pt idx="9">
                    <c:v>Feb</c:v>
                  </c:pt>
                  <c:pt idx="10">
                    <c:v>Mar</c:v>
                  </c:pt>
                  <c:pt idx="11">
                    <c:v>Abr</c:v>
                  </c:pt>
                  <c:pt idx="12">
                    <c:v>May</c:v>
                  </c:pt>
                  <c:pt idx="13">
                    <c:v>Jun</c:v>
                  </c:pt>
                  <c:pt idx="14">
                    <c:v>Jul</c:v>
                  </c:pt>
                  <c:pt idx="15">
                    <c:v>Ago</c:v>
                  </c:pt>
                  <c:pt idx="16">
                    <c:v>Sep</c:v>
                  </c:pt>
                </c:lvl>
                <c:lvl>
                  <c:pt idx="0">
                    <c:v>2022</c:v>
                  </c:pt>
                  <c:pt idx="8">
                    <c:v>2023</c:v>
                  </c:pt>
                </c:lvl>
              </c:multiLvlStrCache>
            </c:multiLvlStrRef>
          </c:cat>
          <c:val>
            <c:numRef>
              <c:f>'ePHYTO GTM'!$C$7:$C$23</c:f>
              <c:numCache>
                <c:formatCode>General</c:formatCode>
                <c:ptCount val="17"/>
                <c:pt idx="0">
                  <c:v>42</c:v>
                </c:pt>
                <c:pt idx="1">
                  <c:v>34</c:v>
                </c:pt>
                <c:pt idx="2">
                  <c:v>59</c:v>
                </c:pt>
                <c:pt idx="3">
                  <c:v>40</c:v>
                </c:pt>
                <c:pt idx="4">
                  <c:v>54</c:v>
                </c:pt>
                <c:pt idx="5">
                  <c:v>50</c:v>
                </c:pt>
                <c:pt idx="6">
                  <c:v>45</c:v>
                </c:pt>
                <c:pt idx="7">
                  <c:v>44</c:v>
                </c:pt>
                <c:pt idx="8">
                  <c:v>48</c:v>
                </c:pt>
                <c:pt idx="9">
                  <c:v>44</c:v>
                </c:pt>
                <c:pt idx="10">
                  <c:v>57</c:v>
                </c:pt>
                <c:pt idx="11">
                  <c:v>31</c:v>
                </c:pt>
                <c:pt idx="12">
                  <c:v>34</c:v>
                </c:pt>
                <c:pt idx="13">
                  <c:v>43</c:v>
                </c:pt>
                <c:pt idx="14">
                  <c:v>50</c:v>
                </c:pt>
                <c:pt idx="15">
                  <c:v>47</c:v>
                </c:pt>
                <c:pt idx="16">
                  <c:v>56</c:v>
                </c:pt>
              </c:numCache>
            </c:numRef>
          </c:val>
          <c:extLst>
            <c:ext xmlns:c16="http://schemas.microsoft.com/office/drawing/2014/chart" uri="{C3380CC4-5D6E-409C-BE32-E72D297353CC}">
              <c16:uniqueId val="{00000002-BD1F-41A8-892A-E622D0F2795F}"/>
            </c:ext>
          </c:extLst>
        </c:ser>
        <c:dLbls>
          <c:showLegendKey val="0"/>
          <c:showVal val="1"/>
          <c:showCatName val="0"/>
          <c:showSerName val="0"/>
          <c:showPercent val="0"/>
          <c:showBubbleSize val="0"/>
        </c:dLbls>
        <c:gapWidth val="150"/>
        <c:shape val="box"/>
        <c:axId val="35950336"/>
        <c:axId val="35952416"/>
        <c:axId val="0"/>
      </c:bar3DChart>
      <c:catAx>
        <c:axId val="359503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35952416"/>
        <c:crosses val="autoZero"/>
        <c:auto val="1"/>
        <c:lblAlgn val="ctr"/>
        <c:lblOffset val="100"/>
        <c:noMultiLvlLbl val="0"/>
      </c:catAx>
      <c:valAx>
        <c:axId val="35952416"/>
        <c:scaling>
          <c:orientation val="minMax"/>
        </c:scaling>
        <c:delete val="1"/>
        <c:axPos val="l"/>
        <c:numFmt formatCode="General" sourceLinked="1"/>
        <c:majorTickMark val="none"/>
        <c:minorTickMark val="none"/>
        <c:tickLblPos val="nextTo"/>
        <c:crossAx val="3595033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0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1994519453720448E-2"/>
          <c:y val="5.9887298705585554E-2"/>
          <c:w val="0.93800548054627952"/>
          <c:h val="0.58987338787635868"/>
        </c:manualLayout>
      </c:layout>
      <c:bar3DChart>
        <c:barDir val="col"/>
        <c:grouping val="clustered"/>
        <c:varyColors val="0"/>
        <c:ser>
          <c:idx val="0"/>
          <c:order val="0"/>
          <c:spPr>
            <a:solidFill>
              <a:srgbClr val="0070C0"/>
            </a:solidFill>
            <a:ln>
              <a:noFill/>
            </a:ln>
            <a:effectLst/>
            <a:sp3d/>
          </c:spPr>
          <c:invertIfNegative val="0"/>
          <c:dLbls>
            <c:dLbl>
              <c:idx val="0"/>
              <c:layout>
                <c:manualLayout>
                  <c:x val="0"/>
                  <c:y val="-6.94444444444444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FF5-4720-B1B2-C53525BFF138}"/>
                </c:ext>
              </c:extLst>
            </c:dLbl>
            <c:dLbl>
              <c:idx val="1"/>
              <c:layout>
                <c:manualLayout>
                  <c:x val="-1.0185067526415994E-16"/>
                  <c:y val="-4.62962962962962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FF5-4720-B1B2-C53525BFF138}"/>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'ePhyto COSTA RICA'!$A$7:$B$8</c:f>
              <c:multiLvlStrCache>
                <c:ptCount val="2"/>
                <c:lvl>
                  <c:pt idx="0">
                    <c:v>AGO</c:v>
                  </c:pt>
                  <c:pt idx="1">
                    <c:v>SEP</c:v>
                  </c:pt>
                </c:lvl>
                <c:lvl>
                  <c:pt idx="0">
                    <c:v>2023</c:v>
                  </c:pt>
                </c:lvl>
              </c:multiLvlStrCache>
            </c:multiLvlStrRef>
          </c:cat>
          <c:val>
            <c:numRef>
              <c:f>'ePhyto COSTA RICA'!$C$7:$C$8</c:f>
              <c:numCache>
                <c:formatCode>General</c:formatCode>
                <c:ptCount val="2"/>
                <c:pt idx="0">
                  <c:v>15</c:v>
                </c:pt>
                <c:pt idx="1">
                  <c:v>19</c:v>
                </c:pt>
              </c:numCache>
            </c:numRef>
          </c:val>
          <c:extLst>
            <c:ext xmlns:c16="http://schemas.microsoft.com/office/drawing/2014/chart" uri="{C3380CC4-5D6E-409C-BE32-E72D297353CC}">
              <c16:uniqueId val="{00000002-CFF5-4720-B1B2-C53525BFF138}"/>
            </c:ext>
          </c:extLst>
        </c:ser>
        <c:dLbls>
          <c:showLegendKey val="0"/>
          <c:showVal val="1"/>
          <c:showCatName val="0"/>
          <c:showSerName val="0"/>
          <c:showPercent val="0"/>
          <c:showBubbleSize val="0"/>
        </c:dLbls>
        <c:gapWidth val="150"/>
        <c:shape val="box"/>
        <c:axId val="35950336"/>
        <c:axId val="35952416"/>
        <c:axId val="0"/>
      </c:bar3DChart>
      <c:catAx>
        <c:axId val="359503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35952416"/>
        <c:crosses val="autoZero"/>
        <c:auto val="1"/>
        <c:lblAlgn val="ctr"/>
        <c:lblOffset val="100"/>
        <c:noMultiLvlLbl val="0"/>
      </c:catAx>
      <c:valAx>
        <c:axId val="35952416"/>
        <c:scaling>
          <c:orientation val="minMax"/>
        </c:scaling>
        <c:delete val="1"/>
        <c:axPos val="l"/>
        <c:numFmt formatCode="General" sourceLinked="1"/>
        <c:majorTickMark val="none"/>
        <c:minorTickMark val="none"/>
        <c:tickLblPos val="nextTo"/>
        <c:crossAx val="3595033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image" Target="../media/image19.png"/></Relationships>
</file>

<file path=ppt/diagrams/_rels/data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image" Target="../media/image2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8EEAB0-D792-4662-A20B-B43C5B2810A1}" type="doc">
      <dgm:prSet loTypeId="urn:microsoft.com/office/officeart/2005/8/layout/hList7" loCatId="relationship" qsTypeId="urn:microsoft.com/office/officeart/2005/8/quickstyle/simple1" qsCatId="simple" csTypeId="urn:microsoft.com/office/officeart/2005/8/colors/accent2_1" csCatId="accent2" phldr="1"/>
      <dgm:spPr/>
      <dgm:t>
        <a:bodyPr/>
        <a:lstStyle/>
        <a:p>
          <a:endParaRPr lang="en-US"/>
        </a:p>
      </dgm:t>
    </dgm:pt>
    <dgm:pt modelId="{E0466E10-D9B3-4DCC-BA31-6196287A048E}">
      <dgm:prSet phldrT="[Text]" custT="1"/>
      <dgm:spPr>
        <a:noFill/>
        <a:ln w="28575">
          <a:solidFill>
            <a:srgbClr val="0070C0"/>
          </a:solidFill>
        </a:ln>
      </dgm:spPr>
      <dgm:t>
        <a:bodyPr/>
        <a:lstStyle/>
        <a:p>
          <a:pPr marL="0" marR="0" indent="0" algn="ctr" defTabSz="914400" eaLnBrk="1" fontAlgn="auto" latinLnBrk="0" hangingPunct="1">
            <a:lnSpc>
              <a:spcPct val="100000"/>
            </a:lnSpc>
            <a:spcBef>
              <a:spcPts val="0"/>
            </a:spcBef>
            <a:spcAft>
              <a:spcPts val="600"/>
            </a:spcAft>
            <a:buClrTx/>
            <a:buSzTx/>
            <a:buFontTx/>
            <a:buNone/>
            <a:tabLst/>
            <a:defRPr/>
          </a:pPr>
          <a:endParaRPr lang="en-US" sz="2000" dirty="0">
            <a:latin typeface="+mj-lt"/>
          </a:endParaRPr>
        </a:p>
        <a:p>
          <a:pPr marL="0" marR="0" indent="0" algn="ctr" defTabSz="914400" eaLnBrk="1" fontAlgn="auto" latinLnBrk="0" hangingPunct="1">
            <a:lnSpc>
              <a:spcPct val="100000"/>
            </a:lnSpc>
            <a:spcBef>
              <a:spcPts val="0"/>
            </a:spcBef>
            <a:spcAft>
              <a:spcPts val="600"/>
            </a:spcAft>
            <a:buClrTx/>
            <a:buSzTx/>
            <a:buFontTx/>
            <a:buNone/>
            <a:tabLst/>
            <a:defRPr/>
          </a:pPr>
          <a:endParaRPr lang="en-US" sz="2000" dirty="0">
            <a:latin typeface="+mj-lt"/>
          </a:endParaRPr>
        </a:p>
        <a:p>
          <a:pPr marL="0" marR="0" indent="0" algn="ctr" defTabSz="914400" eaLnBrk="1" fontAlgn="auto" latinLnBrk="0" hangingPunct="1">
            <a:lnSpc>
              <a:spcPct val="100000"/>
            </a:lnSpc>
            <a:spcBef>
              <a:spcPts val="0"/>
            </a:spcBef>
            <a:spcAft>
              <a:spcPts val="600"/>
            </a:spcAft>
            <a:buClrTx/>
            <a:buSzTx/>
            <a:buFontTx/>
            <a:buNone/>
            <a:tabLst/>
            <a:defRPr/>
          </a:pPr>
          <a:endParaRPr lang="en-US" sz="1600" b="1" dirty="0">
            <a:latin typeface="+mj-lt"/>
          </a:endParaRPr>
        </a:p>
        <a:p>
          <a:pPr marL="0" marR="0" indent="0" algn="ctr" defTabSz="914400" eaLnBrk="1" fontAlgn="auto" latinLnBrk="0" hangingPunct="1">
            <a:lnSpc>
              <a:spcPct val="100000"/>
            </a:lnSpc>
            <a:spcBef>
              <a:spcPts val="0"/>
            </a:spcBef>
            <a:spcAft>
              <a:spcPts val="600"/>
            </a:spcAft>
            <a:buClrTx/>
            <a:buSzTx/>
            <a:buFontTx/>
            <a:buNone/>
            <a:tabLst/>
            <a:defRPr/>
          </a:pPr>
          <a:endParaRPr lang="en-US" sz="2000" b="1" dirty="0">
            <a:latin typeface="+mj-lt"/>
          </a:endParaRPr>
        </a:p>
        <a:p>
          <a:pPr algn="l" defTabSz="622300">
            <a:lnSpc>
              <a:spcPct val="90000"/>
            </a:lnSpc>
            <a:spcBef>
              <a:spcPct val="0"/>
            </a:spcBef>
            <a:spcAft>
              <a:spcPts val="600"/>
            </a:spcAft>
          </a:pPr>
          <a:r>
            <a:rPr lang="en-CA" sz="1600" b="0" dirty="0">
              <a:latin typeface="+mn-lt"/>
            </a:rPr>
            <a:t>Cara Grant, CFIA</a:t>
          </a:r>
        </a:p>
        <a:p>
          <a:pPr algn="l" defTabSz="622300">
            <a:lnSpc>
              <a:spcPct val="90000"/>
            </a:lnSpc>
            <a:spcBef>
              <a:spcPct val="0"/>
            </a:spcBef>
            <a:spcAft>
              <a:spcPts val="600"/>
            </a:spcAft>
          </a:pPr>
          <a:r>
            <a:rPr lang="en-CA" sz="1600" b="0" dirty="0">
              <a:latin typeface="+mn-lt"/>
            </a:rPr>
            <a:t>Anna Birmingham, CFIA</a:t>
          </a:r>
          <a:endParaRPr lang="en-US" sz="1600" b="0" dirty="0">
            <a:latin typeface="+mn-lt"/>
          </a:endParaRPr>
        </a:p>
        <a:p>
          <a:pPr algn="l" defTabSz="622300">
            <a:lnSpc>
              <a:spcPct val="90000"/>
            </a:lnSpc>
            <a:spcBef>
              <a:spcPct val="0"/>
            </a:spcBef>
            <a:spcAft>
              <a:spcPts val="600"/>
            </a:spcAft>
          </a:pPr>
          <a:r>
            <a:rPr lang="en-CA" sz="1600" b="1" i="0" u="none" dirty="0">
              <a:latin typeface="+mn-lt"/>
            </a:rPr>
            <a:t>Industry Members: </a:t>
          </a:r>
          <a:endParaRPr lang="en-US" sz="1600" b="1" i="0" u="none" dirty="0">
            <a:latin typeface="+mn-lt"/>
          </a:endParaRPr>
        </a:p>
        <a:p>
          <a:pPr algn="l" defTabSz="622300">
            <a:lnSpc>
              <a:spcPct val="90000"/>
            </a:lnSpc>
            <a:spcBef>
              <a:spcPct val="0"/>
            </a:spcBef>
            <a:spcAft>
              <a:spcPts val="600"/>
            </a:spcAft>
          </a:pPr>
          <a:r>
            <a:rPr lang="en-US" sz="1600" b="0" i="0" u="none" dirty="0">
              <a:latin typeface="+mn-lt"/>
            </a:rPr>
            <a:t>Paul Newman </a:t>
          </a:r>
          <a:r>
            <a:rPr lang="en-US" sz="1600" b="0" dirty="0">
              <a:latin typeface="+mn-lt"/>
            </a:rPr>
            <a:t>, Canada Wood </a:t>
          </a:r>
        </a:p>
        <a:p>
          <a:pPr algn="l" defTabSz="622300">
            <a:lnSpc>
              <a:spcPct val="90000"/>
            </a:lnSpc>
            <a:spcBef>
              <a:spcPct val="0"/>
            </a:spcBef>
            <a:spcAft>
              <a:spcPts val="600"/>
            </a:spcAft>
          </a:pPr>
          <a:r>
            <a:rPr lang="en-US" sz="1600" b="0" dirty="0">
              <a:latin typeface="+mn-lt"/>
            </a:rPr>
            <a:t>Chuck </a:t>
          </a:r>
          <a:r>
            <a:rPr lang="en-US" sz="1600" b="0" dirty="0" err="1">
              <a:latin typeface="+mn-lt"/>
            </a:rPr>
            <a:t>Dentelbeck</a:t>
          </a:r>
          <a:r>
            <a:rPr lang="en-US" sz="1600" b="0" dirty="0">
              <a:latin typeface="+mn-lt"/>
            </a:rPr>
            <a:t>, Canadian Lumber Standards Accreditation Board (CLSAB)</a:t>
          </a:r>
        </a:p>
        <a:p>
          <a:pPr algn="ctr" defTabSz="622300">
            <a:lnSpc>
              <a:spcPct val="90000"/>
            </a:lnSpc>
            <a:spcBef>
              <a:spcPct val="0"/>
            </a:spcBef>
            <a:spcAft>
              <a:spcPts val="600"/>
            </a:spcAft>
          </a:pPr>
          <a:endParaRPr lang="en-US" sz="2000" b="1" dirty="0">
            <a:latin typeface="+mj-lt"/>
          </a:endParaRPr>
        </a:p>
        <a:p>
          <a:pPr algn="ctr" defTabSz="622300">
            <a:lnSpc>
              <a:spcPct val="90000"/>
            </a:lnSpc>
            <a:spcBef>
              <a:spcPct val="0"/>
            </a:spcBef>
            <a:spcAft>
              <a:spcPts val="600"/>
            </a:spcAft>
          </a:pPr>
          <a:endParaRPr lang="en-US" sz="2000" b="1" dirty="0">
            <a:latin typeface="+mj-lt"/>
          </a:endParaRPr>
        </a:p>
      </dgm:t>
    </dgm:pt>
    <dgm:pt modelId="{015959AD-B3AB-46A5-932F-5BDACCCE9ED6}" type="parTrans" cxnId="{62808695-DCD0-423B-92E8-A9B50495BACD}">
      <dgm:prSet/>
      <dgm:spPr/>
      <dgm:t>
        <a:bodyPr/>
        <a:lstStyle/>
        <a:p>
          <a:endParaRPr lang="en-US" sz="1400">
            <a:solidFill>
              <a:schemeClr val="tx1"/>
            </a:solidFill>
          </a:endParaRPr>
        </a:p>
      </dgm:t>
    </dgm:pt>
    <dgm:pt modelId="{411906FD-B24F-45B3-A984-A9E0815E73D5}" type="sibTrans" cxnId="{62808695-DCD0-423B-92E8-A9B50495BACD}">
      <dgm:prSet/>
      <dgm:spPr/>
      <dgm:t>
        <a:bodyPr/>
        <a:lstStyle/>
        <a:p>
          <a:endParaRPr lang="en-US" sz="1400">
            <a:solidFill>
              <a:schemeClr val="tx1"/>
            </a:solidFill>
          </a:endParaRPr>
        </a:p>
      </dgm:t>
    </dgm:pt>
    <dgm:pt modelId="{29525914-BD80-4434-9C81-C477CB91B61F}">
      <dgm:prSet phldrT="[Text]" custT="1"/>
      <dgm:spPr>
        <a:noFill/>
        <a:ln w="28575">
          <a:solidFill>
            <a:srgbClr val="0070C0"/>
          </a:solidFill>
        </a:ln>
      </dgm:spPr>
      <dgm:t>
        <a:bodyPr/>
        <a:lstStyle/>
        <a:p>
          <a:pPr algn="l"/>
          <a:r>
            <a:rPr lang="es-ES" sz="1600" b="0" dirty="0">
              <a:latin typeface="+mn-lt"/>
            </a:rPr>
            <a:t>Christian Dellis, USDA- APHIS (</a:t>
          </a:r>
          <a:r>
            <a:rPr lang="es-ES" sz="1600" b="0" dirty="0" err="1">
              <a:latin typeface="+mn-lt"/>
            </a:rPr>
            <a:t>Chairperson</a:t>
          </a:r>
          <a:r>
            <a:rPr lang="es-ES" sz="1600" b="0" dirty="0">
              <a:latin typeface="+mn-lt"/>
            </a:rPr>
            <a:t>)</a:t>
          </a:r>
        </a:p>
        <a:p>
          <a:pPr algn="l"/>
          <a:r>
            <a:rPr lang="es-ES" sz="1600" b="0" dirty="0">
              <a:latin typeface="+mn-lt"/>
            </a:rPr>
            <a:t>Michael Perry, USDA-APHIS</a:t>
          </a:r>
        </a:p>
      </dgm:t>
    </dgm:pt>
    <dgm:pt modelId="{F8F0CE49-8540-44CB-B657-D75E9D18E379}" type="parTrans" cxnId="{A46E57E6-3645-4444-BC61-1E5A60BD868A}">
      <dgm:prSet/>
      <dgm:spPr/>
      <dgm:t>
        <a:bodyPr/>
        <a:lstStyle/>
        <a:p>
          <a:endParaRPr lang="en-US" sz="1400">
            <a:solidFill>
              <a:schemeClr val="tx1"/>
            </a:solidFill>
          </a:endParaRPr>
        </a:p>
      </dgm:t>
    </dgm:pt>
    <dgm:pt modelId="{CEF84F09-94EA-404F-A790-DC1B57B1719B}" type="sibTrans" cxnId="{A46E57E6-3645-4444-BC61-1E5A60BD868A}">
      <dgm:prSet/>
      <dgm:spPr/>
      <dgm:t>
        <a:bodyPr/>
        <a:lstStyle/>
        <a:p>
          <a:endParaRPr lang="en-US" sz="1400">
            <a:solidFill>
              <a:schemeClr val="tx1"/>
            </a:solidFill>
          </a:endParaRPr>
        </a:p>
      </dgm:t>
    </dgm:pt>
    <dgm:pt modelId="{B14F7101-39BF-4388-8260-69FB9C37BE7E}">
      <dgm:prSet custT="1"/>
      <dgm:spPr>
        <a:noFill/>
        <a:ln w="28575">
          <a:solidFill>
            <a:srgbClr val="0070C0"/>
          </a:solidFill>
        </a:ln>
      </dgm:spPr>
      <dgm:t>
        <a:bodyPr/>
        <a:lstStyle/>
        <a:p>
          <a:pPr algn="ctr"/>
          <a:endParaRPr lang="en-US" sz="800" b="1" dirty="0">
            <a:latin typeface="+mj-lt"/>
          </a:endParaRPr>
        </a:p>
        <a:p>
          <a:pPr algn="l"/>
          <a:r>
            <a:rPr lang="en-US" sz="1600" b="0" dirty="0">
              <a:latin typeface="+mj-lt"/>
            </a:rPr>
            <a:t>Delfino Hern</a:t>
          </a:r>
          <a:r>
            <a:rPr lang="en-US" sz="1600" b="0" dirty="0">
              <a:latin typeface="+mj-lt"/>
              <a:cs typeface="Calibri" panose="020F0502020204030204" pitchFamily="34" charset="0"/>
            </a:rPr>
            <a:t>á</a:t>
          </a:r>
          <a:r>
            <a:rPr lang="en-US" sz="1600" b="0" dirty="0">
              <a:latin typeface="+mj-lt"/>
            </a:rPr>
            <a:t>ndez</a:t>
          </a:r>
          <a:r>
            <a:rPr lang="en-US" sz="1600" b="0" dirty="0">
              <a:latin typeface="+mn-lt"/>
            </a:rPr>
            <a:t>, SENASICA</a:t>
          </a:r>
        </a:p>
        <a:p>
          <a:pPr algn="l"/>
          <a:r>
            <a:rPr lang="en-US" sz="1600" b="0" dirty="0">
              <a:latin typeface="+mn-lt"/>
            </a:rPr>
            <a:t>Francisca de la Cruz Mart</a:t>
          </a:r>
          <a:r>
            <a:rPr lang="en-US" sz="1600" b="0" dirty="0">
              <a:latin typeface="Calibri" panose="020F0502020204030204" pitchFamily="34" charset="0"/>
              <a:cs typeface="Calibri" panose="020F0502020204030204" pitchFamily="34" charset="0"/>
            </a:rPr>
            <a:t>í</a:t>
          </a:r>
          <a:r>
            <a:rPr lang="en-US" sz="1600" b="0" dirty="0">
              <a:latin typeface="+mn-lt"/>
            </a:rPr>
            <a:t>nez, SENASICA</a:t>
          </a:r>
        </a:p>
        <a:p>
          <a:pPr algn="l"/>
          <a:r>
            <a:rPr lang="en-US" sz="1600" b="0" dirty="0">
              <a:latin typeface="+mn-lt"/>
            </a:rPr>
            <a:t>Edgar Reyes </a:t>
          </a:r>
          <a:r>
            <a:rPr lang="en-US" sz="1600" b="0" dirty="0" err="1">
              <a:latin typeface="+mn-lt"/>
            </a:rPr>
            <a:t>Oregón</a:t>
          </a:r>
          <a:r>
            <a:rPr lang="en-US" sz="1600" b="0" dirty="0">
              <a:latin typeface="+mn-lt"/>
            </a:rPr>
            <a:t>, SENASICA</a:t>
          </a:r>
        </a:p>
        <a:p>
          <a:pPr algn="ctr"/>
          <a:endParaRPr lang="en-US" sz="1600" b="1" dirty="0">
            <a:latin typeface="+mn-lt"/>
          </a:endParaRPr>
        </a:p>
      </dgm:t>
    </dgm:pt>
    <dgm:pt modelId="{C13D38E1-5070-4AC0-9D47-1024685F4DDB}" type="parTrans" cxnId="{C385E85F-4551-4E0F-9A28-1300C67807A9}">
      <dgm:prSet/>
      <dgm:spPr/>
      <dgm:t>
        <a:bodyPr/>
        <a:lstStyle/>
        <a:p>
          <a:endParaRPr lang="en-US" sz="1400">
            <a:solidFill>
              <a:schemeClr val="tx1"/>
            </a:solidFill>
          </a:endParaRPr>
        </a:p>
      </dgm:t>
    </dgm:pt>
    <dgm:pt modelId="{7B9EA57E-5E52-49EA-9BFC-F884C8707B21}" type="sibTrans" cxnId="{C385E85F-4551-4E0F-9A28-1300C67807A9}">
      <dgm:prSet/>
      <dgm:spPr/>
      <dgm:t>
        <a:bodyPr/>
        <a:lstStyle/>
        <a:p>
          <a:endParaRPr lang="en-US" sz="1400">
            <a:solidFill>
              <a:schemeClr val="tx1"/>
            </a:solidFill>
          </a:endParaRPr>
        </a:p>
      </dgm:t>
    </dgm:pt>
    <dgm:pt modelId="{554DD332-16C5-4B35-9D4A-5F81DDDDF2A9}" type="pres">
      <dgm:prSet presAssocID="{5A8EEAB0-D792-4662-A20B-B43C5B2810A1}" presName="Name0" presStyleCnt="0">
        <dgm:presLayoutVars>
          <dgm:dir/>
          <dgm:resizeHandles val="exact"/>
        </dgm:presLayoutVars>
      </dgm:prSet>
      <dgm:spPr/>
    </dgm:pt>
    <dgm:pt modelId="{E856B7BB-50F8-4586-B577-F28AA39AAA98}" type="pres">
      <dgm:prSet presAssocID="{5A8EEAB0-D792-4662-A20B-B43C5B2810A1}" presName="fgShape" presStyleLbl="fgShp" presStyleIdx="0" presStyleCnt="1" custScaleX="1532" custScaleY="15063" custLinFactNeighborX="12635" custLinFactNeighborY="37779"/>
      <dgm:spPr>
        <a:solidFill>
          <a:schemeClr val="bg1"/>
        </a:solidFill>
      </dgm:spPr>
    </dgm:pt>
    <dgm:pt modelId="{C9B2FFE9-EFFE-46B0-B9A7-2F4DAF662CBF}" type="pres">
      <dgm:prSet presAssocID="{5A8EEAB0-D792-4662-A20B-B43C5B2810A1}" presName="linComp" presStyleCnt="0"/>
      <dgm:spPr/>
    </dgm:pt>
    <dgm:pt modelId="{C89A3B1A-51A7-4DEB-8F02-F00748557B6A}" type="pres">
      <dgm:prSet presAssocID="{E0466E10-D9B3-4DCC-BA31-6196287A048E}" presName="compNode" presStyleCnt="0"/>
      <dgm:spPr/>
    </dgm:pt>
    <dgm:pt modelId="{941CA905-ADB6-4D32-BEEE-22A8430232B4}" type="pres">
      <dgm:prSet presAssocID="{E0466E10-D9B3-4DCC-BA31-6196287A048E}" presName="bkgdShape" presStyleLbl="node1" presStyleIdx="0" presStyleCnt="3" custLinFactNeighborX="-2750"/>
      <dgm:spPr/>
    </dgm:pt>
    <dgm:pt modelId="{6075CB21-5D37-4DCC-A576-3A8653B57578}" type="pres">
      <dgm:prSet presAssocID="{E0466E10-D9B3-4DCC-BA31-6196287A048E}" presName="nodeTx" presStyleLbl="node1" presStyleIdx="0" presStyleCnt="3">
        <dgm:presLayoutVars>
          <dgm:bulletEnabled val="1"/>
        </dgm:presLayoutVars>
      </dgm:prSet>
      <dgm:spPr/>
    </dgm:pt>
    <dgm:pt modelId="{AEBE13DE-23ED-46F1-BAF9-B6ABDC1751CF}" type="pres">
      <dgm:prSet presAssocID="{E0466E10-D9B3-4DCC-BA31-6196287A048E}" presName="invisiNode" presStyleLbl="node1" presStyleIdx="0" presStyleCnt="3"/>
      <dgm:spPr/>
    </dgm:pt>
    <dgm:pt modelId="{BF0B6D6A-FC3D-4DF5-9F6B-A313B31682F5}" type="pres">
      <dgm:prSet presAssocID="{E0466E10-D9B3-4DCC-BA31-6196287A048E}"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solidFill>
            <a:srgbClr val="0070C0"/>
          </a:solidFill>
        </a:ln>
      </dgm:spPr>
    </dgm:pt>
    <dgm:pt modelId="{DB8D332C-DC4E-40D4-B8F1-8CC71BD5F95A}" type="pres">
      <dgm:prSet presAssocID="{411906FD-B24F-45B3-A984-A9E0815E73D5}" presName="sibTrans" presStyleLbl="sibTrans2D1" presStyleIdx="0" presStyleCnt="0"/>
      <dgm:spPr/>
    </dgm:pt>
    <dgm:pt modelId="{503FA8F9-E5FE-4E6F-BE67-6402127A236A}" type="pres">
      <dgm:prSet presAssocID="{29525914-BD80-4434-9C81-C477CB91B61F}" presName="compNode" presStyleCnt="0"/>
      <dgm:spPr/>
    </dgm:pt>
    <dgm:pt modelId="{1CCE06B0-8BB2-4855-B344-820794257294}" type="pres">
      <dgm:prSet presAssocID="{29525914-BD80-4434-9C81-C477CB91B61F}" presName="bkgdShape" presStyleLbl="node1" presStyleIdx="1" presStyleCnt="3" custScaleX="103122" custLinFactNeighborX="0"/>
      <dgm:spPr/>
    </dgm:pt>
    <dgm:pt modelId="{52B5AB52-C4CA-40CD-95D0-682E6DD5EE00}" type="pres">
      <dgm:prSet presAssocID="{29525914-BD80-4434-9C81-C477CB91B61F}" presName="nodeTx" presStyleLbl="node1" presStyleIdx="1" presStyleCnt="3">
        <dgm:presLayoutVars>
          <dgm:bulletEnabled val="1"/>
        </dgm:presLayoutVars>
      </dgm:prSet>
      <dgm:spPr/>
    </dgm:pt>
    <dgm:pt modelId="{CD831CC8-54EB-4EBB-8CB9-F0DCEEEB4352}" type="pres">
      <dgm:prSet presAssocID="{29525914-BD80-4434-9C81-C477CB91B61F}" presName="invisiNode" presStyleLbl="node1" presStyleIdx="1" presStyleCnt="3"/>
      <dgm:spPr/>
    </dgm:pt>
    <dgm:pt modelId="{2B8FAD84-57B7-4C8C-BDEA-6851F871AA1F}" type="pres">
      <dgm:prSet presAssocID="{29525914-BD80-4434-9C81-C477CB91B61F}"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solidFill>
            <a:srgbClr val="0070C0"/>
          </a:solidFill>
        </a:ln>
      </dgm:spPr>
    </dgm:pt>
    <dgm:pt modelId="{79A85E22-DC64-4F58-B514-61053BEB3656}" type="pres">
      <dgm:prSet presAssocID="{CEF84F09-94EA-404F-A790-DC1B57B1719B}" presName="sibTrans" presStyleLbl="sibTrans2D1" presStyleIdx="0" presStyleCnt="0"/>
      <dgm:spPr/>
    </dgm:pt>
    <dgm:pt modelId="{5487B0EE-73E8-47E3-B9C9-7E42C06592A3}" type="pres">
      <dgm:prSet presAssocID="{B14F7101-39BF-4388-8260-69FB9C37BE7E}" presName="compNode" presStyleCnt="0"/>
      <dgm:spPr/>
    </dgm:pt>
    <dgm:pt modelId="{06BF5A00-93F0-4AEF-ACB8-25255824A37A}" type="pres">
      <dgm:prSet presAssocID="{B14F7101-39BF-4388-8260-69FB9C37BE7E}" presName="bkgdShape" presStyleLbl="node1" presStyleIdx="2" presStyleCnt="3" custLinFactNeighborX="-286"/>
      <dgm:spPr/>
    </dgm:pt>
    <dgm:pt modelId="{CD32E131-12A7-4DE7-8343-30791DB72653}" type="pres">
      <dgm:prSet presAssocID="{B14F7101-39BF-4388-8260-69FB9C37BE7E}" presName="nodeTx" presStyleLbl="node1" presStyleIdx="2" presStyleCnt="3">
        <dgm:presLayoutVars>
          <dgm:bulletEnabled val="1"/>
        </dgm:presLayoutVars>
      </dgm:prSet>
      <dgm:spPr/>
    </dgm:pt>
    <dgm:pt modelId="{F3B737BD-5577-40E3-A042-32B88A7E2706}" type="pres">
      <dgm:prSet presAssocID="{B14F7101-39BF-4388-8260-69FB9C37BE7E}" presName="invisiNode" presStyleLbl="node1" presStyleIdx="2" presStyleCnt="3"/>
      <dgm:spPr/>
    </dgm:pt>
    <dgm:pt modelId="{22DFE942-4F1F-431C-ABCA-33A49D400153}" type="pres">
      <dgm:prSet presAssocID="{B14F7101-39BF-4388-8260-69FB9C37BE7E}"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solidFill>
            <a:srgbClr val="0070C0"/>
          </a:solidFill>
        </a:ln>
      </dgm:spPr>
    </dgm:pt>
  </dgm:ptLst>
  <dgm:cxnLst>
    <dgm:cxn modelId="{1A3B2708-7E0E-45F5-936D-638861B75F19}" type="presOf" srcId="{E0466E10-D9B3-4DCC-BA31-6196287A048E}" destId="{941CA905-ADB6-4D32-BEEE-22A8430232B4}" srcOrd="0" destOrd="0" presId="urn:microsoft.com/office/officeart/2005/8/layout/hList7"/>
    <dgm:cxn modelId="{9287732D-AE04-4E1E-8172-64883D4B4C5B}" type="presOf" srcId="{29525914-BD80-4434-9C81-C477CB91B61F}" destId="{52B5AB52-C4CA-40CD-95D0-682E6DD5EE00}" srcOrd="1" destOrd="0" presId="urn:microsoft.com/office/officeart/2005/8/layout/hList7"/>
    <dgm:cxn modelId="{C385E85F-4551-4E0F-9A28-1300C67807A9}" srcId="{5A8EEAB0-D792-4662-A20B-B43C5B2810A1}" destId="{B14F7101-39BF-4388-8260-69FB9C37BE7E}" srcOrd="2" destOrd="0" parTransId="{C13D38E1-5070-4AC0-9D47-1024685F4DDB}" sibTransId="{7B9EA57E-5E52-49EA-9BFC-F884C8707B21}"/>
    <dgm:cxn modelId="{0A80B942-4FDB-44FB-A74E-5199532F7047}" type="presOf" srcId="{411906FD-B24F-45B3-A984-A9E0815E73D5}" destId="{DB8D332C-DC4E-40D4-B8F1-8CC71BD5F95A}" srcOrd="0" destOrd="0" presId="urn:microsoft.com/office/officeart/2005/8/layout/hList7"/>
    <dgm:cxn modelId="{62808695-DCD0-423B-92E8-A9B50495BACD}" srcId="{5A8EEAB0-D792-4662-A20B-B43C5B2810A1}" destId="{E0466E10-D9B3-4DCC-BA31-6196287A048E}" srcOrd="0" destOrd="0" parTransId="{015959AD-B3AB-46A5-932F-5BDACCCE9ED6}" sibTransId="{411906FD-B24F-45B3-A984-A9E0815E73D5}"/>
    <dgm:cxn modelId="{B862EA97-40BA-4F42-A52E-D3DD7A59826C}" type="presOf" srcId="{B14F7101-39BF-4388-8260-69FB9C37BE7E}" destId="{06BF5A00-93F0-4AEF-ACB8-25255824A37A}" srcOrd="0" destOrd="0" presId="urn:microsoft.com/office/officeart/2005/8/layout/hList7"/>
    <dgm:cxn modelId="{3CA745B4-85B8-4A61-A3D0-B76C42FE8348}" type="presOf" srcId="{E0466E10-D9B3-4DCC-BA31-6196287A048E}" destId="{6075CB21-5D37-4DCC-A576-3A8653B57578}" srcOrd="1" destOrd="0" presId="urn:microsoft.com/office/officeart/2005/8/layout/hList7"/>
    <dgm:cxn modelId="{C77410D4-C1BC-4058-ABEA-D4659F7CB574}" type="presOf" srcId="{B14F7101-39BF-4388-8260-69FB9C37BE7E}" destId="{CD32E131-12A7-4DE7-8343-30791DB72653}" srcOrd="1" destOrd="0" presId="urn:microsoft.com/office/officeart/2005/8/layout/hList7"/>
    <dgm:cxn modelId="{D1E77ED4-3DDD-46DF-B1DA-7AA4D222A316}" type="presOf" srcId="{5A8EEAB0-D792-4662-A20B-B43C5B2810A1}" destId="{554DD332-16C5-4B35-9D4A-5F81DDDDF2A9}" srcOrd="0" destOrd="0" presId="urn:microsoft.com/office/officeart/2005/8/layout/hList7"/>
    <dgm:cxn modelId="{A46E57E6-3645-4444-BC61-1E5A60BD868A}" srcId="{5A8EEAB0-D792-4662-A20B-B43C5B2810A1}" destId="{29525914-BD80-4434-9C81-C477CB91B61F}" srcOrd="1" destOrd="0" parTransId="{F8F0CE49-8540-44CB-B657-D75E9D18E379}" sibTransId="{CEF84F09-94EA-404F-A790-DC1B57B1719B}"/>
    <dgm:cxn modelId="{D9DAA4F7-6233-439B-8210-AEA2C3B15D67}" type="presOf" srcId="{CEF84F09-94EA-404F-A790-DC1B57B1719B}" destId="{79A85E22-DC64-4F58-B514-61053BEB3656}" srcOrd="0" destOrd="0" presId="urn:microsoft.com/office/officeart/2005/8/layout/hList7"/>
    <dgm:cxn modelId="{E0AC38FA-0061-4CDF-BC7E-9A1B5BBF5000}" type="presOf" srcId="{29525914-BD80-4434-9C81-C477CB91B61F}" destId="{1CCE06B0-8BB2-4855-B344-820794257294}" srcOrd="0" destOrd="0" presId="urn:microsoft.com/office/officeart/2005/8/layout/hList7"/>
    <dgm:cxn modelId="{EBD98CDE-62DF-42C7-A9C4-D8992744D6C3}" type="presParOf" srcId="{554DD332-16C5-4B35-9D4A-5F81DDDDF2A9}" destId="{E856B7BB-50F8-4586-B577-F28AA39AAA98}" srcOrd="0" destOrd="0" presId="urn:microsoft.com/office/officeart/2005/8/layout/hList7"/>
    <dgm:cxn modelId="{B184F307-4933-4ADE-BA36-4B7C3ACC0F1E}" type="presParOf" srcId="{554DD332-16C5-4B35-9D4A-5F81DDDDF2A9}" destId="{C9B2FFE9-EFFE-46B0-B9A7-2F4DAF662CBF}" srcOrd="1" destOrd="0" presId="urn:microsoft.com/office/officeart/2005/8/layout/hList7"/>
    <dgm:cxn modelId="{BEDC6AFB-E373-4933-90C7-CFA1A207FF55}" type="presParOf" srcId="{C9B2FFE9-EFFE-46B0-B9A7-2F4DAF662CBF}" destId="{C89A3B1A-51A7-4DEB-8F02-F00748557B6A}" srcOrd="0" destOrd="0" presId="urn:microsoft.com/office/officeart/2005/8/layout/hList7"/>
    <dgm:cxn modelId="{D5B0364A-1497-4450-A8F1-28738C98B824}" type="presParOf" srcId="{C89A3B1A-51A7-4DEB-8F02-F00748557B6A}" destId="{941CA905-ADB6-4D32-BEEE-22A8430232B4}" srcOrd="0" destOrd="0" presId="urn:microsoft.com/office/officeart/2005/8/layout/hList7"/>
    <dgm:cxn modelId="{650AFB97-385E-4C56-B8F3-42F9D5769F77}" type="presParOf" srcId="{C89A3B1A-51A7-4DEB-8F02-F00748557B6A}" destId="{6075CB21-5D37-4DCC-A576-3A8653B57578}" srcOrd="1" destOrd="0" presId="urn:microsoft.com/office/officeart/2005/8/layout/hList7"/>
    <dgm:cxn modelId="{E43A308F-31A7-418E-8943-A262FB0232CD}" type="presParOf" srcId="{C89A3B1A-51A7-4DEB-8F02-F00748557B6A}" destId="{AEBE13DE-23ED-46F1-BAF9-B6ABDC1751CF}" srcOrd="2" destOrd="0" presId="urn:microsoft.com/office/officeart/2005/8/layout/hList7"/>
    <dgm:cxn modelId="{45A1DB16-FA2E-4802-A2BA-46367AA29E92}" type="presParOf" srcId="{C89A3B1A-51A7-4DEB-8F02-F00748557B6A}" destId="{BF0B6D6A-FC3D-4DF5-9F6B-A313B31682F5}" srcOrd="3" destOrd="0" presId="urn:microsoft.com/office/officeart/2005/8/layout/hList7"/>
    <dgm:cxn modelId="{BF90741D-CF59-4E07-97DC-55D7778C82F9}" type="presParOf" srcId="{C9B2FFE9-EFFE-46B0-B9A7-2F4DAF662CBF}" destId="{DB8D332C-DC4E-40D4-B8F1-8CC71BD5F95A}" srcOrd="1" destOrd="0" presId="urn:microsoft.com/office/officeart/2005/8/layout/hList7"/>
    <dgm:cxn modelId="{6EED3AA8-43CA-47D4-9A11-8C4CF96BED3C}" type="presParOf" srcId="{C9B2FFE9-EFFE-46B0-B9A7-2F4DAF662CBF}" destId="{503FA8F9-E5FE-4E6F-BE67-6402127A236A}" srcOrd="2" destOrd="0" presId="urn:microsoft.com/office/officeart/2005/8/layout/hList7"/>
    <dgm:cxn modelId="{47B7FE0B-7B37-417E-AE54-8A2A95A8D9D0}" type="presParOf" srcId="{503FA8F9-E5FE-4E6F-BE67-6402127A236A}" destId="{1CCE06B0-8BB2-4855-B344-820794257294}" srcOrd="0" destOrd="0" presId="urn:microsoft.com/office/officeart/2005/8/layout/hList7"/>
    <dgm:cxn modelId="{66BAC657-0D6E-476C-A07D-488F29348520}" type="presParOf" srcId="{503FA8F9-E5FE-4E6F-BE67-6402127A236A}" destId="{52B5AB52-C4CA-40CD-95D0-682E6DD5EE00}" srcOrd="1" destOrd="0" presId="urn:microsoft.com/office/officeart/2005/8/layout/hList7"/>
    <dgm:cxn modelId="{37F56322-CA31-4E73-824E-9A86C88AFE0B}" type="presParOf" srcId="{503FA8F9-E5FE-4E6F-BE67-6402127A236A}" destId="{CD831CC8-54EB-4EBB-8CB9-F0DCEEEB4352}" srcOrd="2" destOrd="0" presId="urn:microsoft.com/office/officeart/2005/8/layout/hList7"/>
    <dgm:cxn modelId="{4DD474BA-0C3A-4D3A-A2D2-44D8495D9645}" type="presParOf" srcId="{503FA8F9-E5FE-4E6F-BE67-6402127A236A}" destId="{2B8FAD84-57B7-4C8C-BDEA-6851F871AA1F}" srcOrd="3" destOrd="0" presId="urn:microsoft.com/office/officeart/2005/8/layout/hList7"/>
    <dgm:cxn modelId="{289B0673-1AE1-415B-BD8F-3E90147ECDD4}" type="presParOf" srcId="{C9B2FFE9-EFFE-46B0-B9A7-2F4DAF662CBF}" destId="{79A85E22-DC64-4F58-B514-61053BEB3656}" srcOrd="3" destOrd="0" presId="urn:microsoft.com/office/officeart/2005/8/layout/hList7"/>
    <dgm:cxn modelId="{4255E7E0-9465-4036-981B-F0D9DDAAEF28}" type="presParOf" srcId="{C9B2FFE9-EFFE-46B0-B9A7-2F4DAF662CBF}" destId="{5487B0EE-73E8-47E3-B9C9-7E42C06592A3}" srcOrd="4" destOrd="0" presId="urn:microsoft.com/office/officeart/2005/8/layout/hList7"/>
    <dgm:cxn modelId="{353371B1-31E4-47FA-B5B2-FB5C0B935312}" type="presParOf" srcId="{5487B0EE-73E8-47E3-B9C9-7E42C06592A3}" destId="{06BF5A00-93F0-4AEF-ACB8-25255824A37A}" srcOrd="0" destOrd="0" presId="urn:microsoft.com/office/officeart/2005/8/layout/hList7"/>
    <dgm:cxn modelId="{8951DABC-C30F-4D37-BEBF-E3A3EB932DE5}" type="presParOf" srcId="{5487B0EE-73E8-47E3-B9C9-7E42C06592A3}" destId="{CD32E131-12A7-4DE7-8343-30791DB72653}" srcOrd="1" destOrd="0" presId="urn:microsoft.com/office/officeart/2005/8/layout/hList7"/>
    <dgm:cxn modelId="{2AA4DE60-B881-4189-9B7B-A91BED8D83FA}" type="presParOf" srcId="{5487B0EE-73E8-47E3-B9C9-7E42C06592A3}" destId="{F3B737BD-5577-40E3-A042-32B88A7E2706}" srcOrd="2" destOrd="0" presId="urn:microsoft.com/office/officeart/2005/8/layout/hList7"/>
    <dgm:cxn modelId="{329D9145-05B8-4265-A699-DA3A677D89BB}" type="presParOf" srcId="{5487B0EE-73E8-47E3-B9C9-7E42C06592A3}" destId="{22DFE942-4F1F-431C-ABCA-33A49D400153}" srcOrd="3" destOrd="0" presId="urn:microsoft.com/office/officeart/2005/8/layout/hList7"/>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38B81D-7CAA-4D1E-BCA6-32C4F04F1168}" type="doc">
      <dgm:prSet loTypeId="urn:microsoft.com/office/officeart/2005/8/layout/hProcess10" loCatId="process" qsTypeId="urn:microsoft.com/office/officeart/2005/8/quickstyle/simple1" qsCatId="simple" csTypeId="urn:microsoft.com/office/officeart/2005/8/colors/colorful5" csCatId="colorful" phldr="1"/>
      <dgm:spPr/>
      <dgm:t>
        <a:bodyPr/>
        <a:lstStyle/>
        <a:p>
          <a:endParaRPr lang="es-ES"/>
        </a:p>
      </dgm:t>
    </dgm:pt>
    <dgm:pt modelId="{51F57BE4-AE96-4C49-8801-07C78ACE48D1}">
      <dgm:prSet phldrT="[Texto]"/>
      <dgm:spPr>
        <a:solidFill>
          <a:schemeClr val="accent5">
            <a:hueOff val="0"/>
            <a:satOff val="0"/>
            <a:lumOff val="0"/>
            <a:alpha val="58000"/>
          </a:schemeClr>
        </a:solidFill>
      </dgm:spPr>
      <dgm:t>
        <a:bodyPr/>
        <a:lstStyle/>
        <a:p>
          <a:pPr lvl="0" defTabSz="844550">
            <a:lnSpc>
              <a:spcPct val="90000"/>
            </a:lnSpc>
            <a:spcBef>
              <a:spcPct val="0"/>
            </a:spcBef>
            <a:spcAft>
              <a:spcPct val="35000"/>
            </a:spcAft>
          </a:pPr>
          <a:r>
            <a:rPr lang="es-ES" b="1" dirty="0" err="1"/>
            <a:t>Countries</a:t>
          </a:r>
          <a:r>
            <a:rPr lang="es-ES" b="1" dirty="0"/>
            <a:t> and date</a:t>
          </a:r>
          <a:r>
            <a:rPr lang="es-ES" dirty="0"/>
            <a:t>:</a:t>
          </a:r>
        </a:p>
      </dgm:t>
    </dgm:pt>
    <dgm:pt modelId="{DEA19762-336F-4DDA-90C3-DA4EC62431FA}" type="parTrans" cxnId="{5F4F230D-A13C-421F-9949-2DC9F793B2FC}">
      <dgm:prSet/>
      <dgm:spPr/>
      <dgm:t>
        <a:bodyPr/>
        <a:lstStyle/>
        <a:p>
          <a:endParaRPr lang="es-ES"/>
        </a:p>
      </dgm:t>
    </dgm:pt>
    <dgm:pt modelId="{EB35789D-B67D-459A-9A8F-2497BACD7D7E}" type="sibTrans" cxnId="{5F4F230D-A13C-421F-9949-2DC9F793B2FC}">
      <dgm:prSet/>
      <dgm:spPr>
        <a:solidFill>
          <a:schemeClr val="accent5">
            <a:hueOff val="0"/>
            <a:satOff val="0"/>
            <a:lumOff val="0"/>
            <a:alpha val="80000"/>
          </a:schemeClr>
        </a:solidFill>
        <a:ln>
          <a:solidFill>
            <a:schemeClr val="lt1">
              <a:hueOff val="0"/>
              <a:satOff val="0"/>
              <a:lumOff val="0"/>
            </a:schemeClr>
          </a:solidFill>
        </a:ln>
      </dgm:spPr>
      <dgm:t>
        <a:bodyPr/>
        <a:lstStyle/>
        <a:p>
          <a:endParaRPr lang="es-ES"/>
        </a:p>
      </dgm:t>
    </dgm:pt>
    <dgm:pt modelId="{43761C76-9B45-4317-A8CC-4F3472859528}">
      <dgm:prSet phldrT="[Texto]"/>
      <dgm:spPr>
        <a:solidFill>
          <a:schemeClr val="accent5">
            <a:hueOff val="0"/>
            <a:satOff val="0"/>
            <a:lumOff val="0"/>
            <a:alpha val="58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s-ES" dirty="0"/>
            <a:t>Chile, Colombia, and </a:t>
          </a:r>
          <a:r>
            <a:rPr lang="es-ES" dirty="0" err="1"/>
            <a:t>Peru</a:t>
          </a:r>
          <a:r>
            <a:rPr lang="es-ES" dirty="0"/>
            <a:t>.</a:t>
          </a:r>
        </a:p>
      </dgm:t>
    </dgm:pt>
    <dgm:pt modelId="{1CB46B13-6F90-42F5-B6ED-B049207B618B}" type="parTrans" cxnId="{799DE13A-F076-47BE-94ED-10A6E3ECD94A}">
      <dgm:prSet/>
      <dgm:spPr/>
      <dgm:t>
        <a:bodyPr/>
        <a:lstStyle/>
        <a:p>
          <a:endParaRPr lang="es-ES"/>
        </a:p>
      </dgm:t>
    </dgm:pt>
    <dgm:pt modelId="{5D5526FB-EB1B-4EA7-89B5-CDEA172BF1DE}" type="sibTrans" cxnId="{799DE13A-F076-47BE-94ED-10A6E3ECD94A}">
      <dgm:prSet/>
      <dgm:spPr/>
      <dgm:t>
        <a:bodyPr/>
        <a:lstStyle/>
        <a:p>
          <a:endParaRPr lang="es-ES"/>
        </a:p>
      </dgm:t>
    </dgm:pt>
    <dgm:pt modelId="{CC484F69-AAD8-42CC-AFD1-48F597992333}">
      <dgm:prSet phldrT="[Texto]"/>
      <dgm:spPr>
        <a:solidFill>
          <a:schemeClr val="accent5">
            <a:hueOff val="-3676672"/>
            <a:satOff val="-5114"/>
            <a:lumOff val="-1961"/>
            <a:alpha val="70000"/>
          </a:schemeClr>
        </a:solidFill>
      </dgm:spPr>
      <dgm:t>
        <a:bodyPr/>
        <a:lstStyle/>
        <a:p>
          <a:r>
            <a:rPr lang="es-ES" b="1" dirty="0" err="1"/>
            <a:t>Countries</a:t>
          </a:r>
          <a:r>
            <a:rPr lang="es-ES" b="1" dirty="0"/>
            <a:t> and dates</a:t>
          </a:r>
          <a:r>
            <a:rPr lang="es-ES" dirty="0"/>
            <a:t>:</a:t>
          </a:r>
        </a:p>
      </dgm:t>
    </dgm:pt>
    <dgm:pt modelId="{AFFBC492-015A-45AF-B514-CA6704A37148}" type="parTrans" cxnId="{AA7DB55E-4942-481F-983C-C9EF491F2BA3}">
      <dgm:prSet/>
      <dgm:spPr/>
      <dgm:t>
        <a:bodyPr/>
        <a:lstStyle/>
        <a:p>
          <a:endParaRPr lang="es-ES"/>
        </a:p>
      </dgm:t>
    </dgm:pt>
    <dgm:pt modelId="{3B978399-A0EF-4C0E-BAB4-774D8498BEE8}" type="sibTrans" cxnId="{AA7DB55E-4942-481F-983C-C9EF491F2BA3}">
      <dgm:prSet/>
      <dgm:spPr>
        <a:solidFill>
          <a:schemeClr val="accent5">
            <a:hueOff val="-7353344"/>
            <a:satOff val="-10228"/>
            <a:lumOff val="-3922"/>
            <a:alpha val="88000"/>
          </a:schemeClr>
        </a:solidFill>
      </dgm:spPr>
      <dgm:t>
        <a:bodyPr/>
        <a:lstStyle/>
        <a:p>
          <a:endParaRPr lang="es-ES"/>
        </a:p>
      </dgm:t>
    </dgm:pt>
    <dgm:pt modelId="{53617EFB-7D80-4C2C-9FB8-F6CAB1D17135}">
      <dgm:prSet phldrT="[Texto]"/>
      <dgm:spPr>
        <a:solidFill>
          <a:schemeClr val="accent5">
            <a:hueOff val="-3676672"/>
            <a:satOff val="-5114"/>
            <a:lumOff val="-1961"/>
            <a:alpha val="70000"/>
          </a:schemeClr>
        </a:solidFill>
      </dgm:spPr>
      <dgm:t>
        <a:bodyPr/>
        <a:lstStyle/>
        <a:p>
          <a:r>
            <a:rPr lang="es-ES" dirty="0"/>
            <a:t>USA, April 2021</a:t>
          </a:r>
        </a:p>
      </dgm:t>
    </dgm:pt>
    <dgm:pt modelId="{DEB1AE67-A7AD-420F-89D3-6C152530809C}" type="parTrans" cxnId="{5ECCD811-2848-460F-A632-38B9B8C7F47E}">
      <dgm:prSet/>
      <dgm:spPr/>
      <dgm:t>
        <a:bodyPr/>
        <a:lstStyle/>
        <a:p>
          <a:endParaRPr lang="es-ES"/>
        </a:p>
      </dgm:t>
    </dgm:pt>
    <dgm:pt modelId="{E0258FD5-66D8-4C04-B2CC-D9951E70BEA4}" type="sibTrans" cxnId="{5ECCD811-2848-460F-A632-38B9B8C7F47E}">
      <dgm:prSet/>
      <dgm:spPr/>
      <dgm:t>
        <a:bodyPr/>
        <a:lstStyle/>
        <a:p>
          <a:endParaRPr lang="es-ES"/>
        </a:p>
      </dgm:t>
    </dgm:pt>
    <dgm:pt modelId="{009DFF92-10BF-4ADB-9638-CDC20453C863}">
      <dgm:prSet phldrT="[Texto]"/>
      <dgm:spPr>
        <a:solidFill>
          <a:schemeClr val="accent5">
            <a:hueOff val="-3676672"/>
            <a:satOff val="-5114"/>
            <a:lumOff val="-1961"/>
            <a:alpha val="70000"/>
          </a:schemeClr>
        </a:solidFill>
      </dgm:spPr>
      <dgm:t>
        <a:bodyPr/>
        <a:lstStyle/>
        <a:p>
          <a:r>
            <a:rPr lang="es-ES" dirty="0"/>
            <a:t>Guatemala, May 2022 </a:t>
          </a:r>
        </a:p>
      </dgm:t>
    </dgm:pt>
    <dgm:pt modelId="{BF461AA5-D621-4F22-A9FF-657A610174CD}" type="parTrans" cxnId="{32F5ADE4-F518-436F-BA96-AFBAB8EE9E0C}">
      <dgm:prSet/>
      <dgm:spPr/>
      <dgm:t>
        <a:bodyPr/>
        <a:lstStyle/>
        <a:p>
          <a:endParaRPr lang="es-ES"/>
        </a:p>
      </dgm:t>
    </dgm:pt>
    <dgm:pt modelId="{B3C2DC52-3C6B-413E-8CBB-CBDD430C44F0}" type="sibTrans" cxnId="{32F5ADE4-F518-436F-BA96-AFBAB8EE9E0C}">
      <dgm:prSet/>
      <dgm:spPr/>
      <dgm:t>
        <a:bodyPr/>
        <a:lstStyle/>
        <a:p>
          <a:endParaRPr lang="es-ES"/>
        </a:p>
      </dgm:t>
    </dgm:pt>
    <dgm:pt modelId="{837C3782-22B7-44E5-9BAB-7EEF022DA68A}">
      <dgm:prSet phldrT="[Texto]"/>
      <dgm:spPr>
        <a:solidFill>
          <a:schemeClr val="accent5">
            <a:hueOff val="-7353344"/>
            <a:satOff val="-10228"/>
            <a:lumOff val="-3922"/>
            <a:alpha val="70000"/>
          </a:schemeClr>
        </a:solidFill>
      </dgm:spPr>
      <dgm:t>
        <a:bodyPr/>
        <a:lstStyle/>
        <a:p>
          <a:r>
            <a:rPr lang="es-ES" sz="1600" b="1" dirty="0" err="1"/>
            <a:t>Expectations</a:t>
          </a:r>
          <a:r>
            <a:rPr lang="es-ES" sz="1600" b="1" dirty="0"/>
            <a:t> </a:t>
          </a:r>
          <a:r>
            <a:rPr lang="es-ES" sz="1600" b="1" dirty="0" err="1"/>
            <a:t>for</a:t>
          </a:r>
          <a:r>
            <a:rPr lang="es-ES" sz="1600" b="1" dirty="0"/>
            <a:t> 2024</a:t>
          </a:r>
        </a:p>
      </dgm:t>
    </dgm:pt>
    <dgm:pt modelId="{5C190E85-7D02-43EB-AE42-DC43983F33F0}" type="parTrans" cxnId="{E6B88040-456F-4FCA-8B64-136AF3060A39}">
      <dgm:prSet/>
      <dgm:spPr/>
      <dgm:t>
        <a:bodyPr/>
        <a:lstStyle/>
        <a:p>
          <a:endParaRPr lang="es-ES"/>
        </a:p>
      </dgm:t>
    </dgm:pt>
    <dgm:pt modelId="{0A7D09B1-E5DC-43BF-B32E-24445E0085D4}" type="sibTrans" cxnId="{E6B88040-456F-4FCA-8B64-136AF3060A39}">
      <dgm:prSet/>
      <dgm:spPr/>
      <dgm:t>
        <a:bodyPr/>
        <a:lstStyle/>
        <a:p>
          <a:endParaRPr lang="es-ES"/>
        </a:p>
      </dgm:t>
    </dgm:pt>
    <dgm:pt modelId="{E4DDEA89-9E37-4CE3-A58B-C2F55216D855}">
      <dgm:prSet phldrT="[Texto]" custT="1"/>
      <dgm:spPr>
        <a:solidFill>
          <a:schemeClr val="accent5">
            <a:hueOff val="-7353344"/>
            <a:satOff val="-10228"/>
            <a:lumOff val="-3922"/>
            <a:alpha val="70000"/>
          </a:schemeClr>
        </a:solidFill>
      </dgm:spPr>
      <dgm:t>
        <a:bodyPr/>
        <a:lstStyle/>
        <a:p>
          <a:r>
            <a:rPr lang="es-ES" sz="1300" dirty="0" err="1"/>
            <a:t>Finalize</a:t>
          </a:r>
          <a:r>
            <a:rPr lang="es-ES" sz="1300" dirty="0"/>
            <a:t> Exchange </a:t>
          </a:r>
          <a:r>
            <a:rPr lang="es-ES" sz="1300" dirty="0" err="1"/>
            <a:t>with</a:t>
          </a:r>
          <a:r>
            <a:rPr lang="es-ES" sz="1300" dirty="0"/>
            <a:t> OIRSA </a:t>
          </a:r>
          <a:r>
            <a:rPr lang="es-ES" sz="1300" dirty="0" err="1"/>
            <a:t>countries</a:t>
          </a:r>
          <a:endParaRPr lang="es-ES" sz="1300" dirty="0"/>
        </a:p>
      </dgm:t>
    </dgm:pt>
    <dgm:pt modelId="{A1E2C932-C393-4310-BEA6-4216ED038D26}" type="parTrans" cxnId="{05BD3F99-EB96-409F-8F17-0410DFA52210}">
      <dgm:prSet/>
      <dgm:spPr/>
      <dgm:t>
        <a:bodyPr/>
        <a:lstStyle/>
        <a:p>
          <a:endParaRPr lang="es-ES"/>
        </a:p>
      </dgm:t>
    </dgm:pt>
    <dgm:pt modelId="{C7765459-1FA2-4C68-90B9-0A39330C81E0}" type="sibTrans" cxnId="{05BD3F99-EB96-409F-8F17-0410DFA52210}">
      <dgm:prSet/>
      <dgm:spPr/>
      <dgm:t>
        <a:bodyPr/>
        <a:lstStyle/>
        <a:p>
          <a:endParaRPr lang="es-ES"/>
        </a:p>
      </dgm:t>
    </dgm:pt>
    <dgm:pt modelId="{940B4574-A1F2-423C-8470-6B8FC6770743}">
      <dgm:prSet phldrT="[Texto]" custT="1"/>
      <dgm:spPr>
        <a:solidFill>
          <a:schemeClr val="accent5">
            <a:hueOff val="-7353344"/>
            <a:satOff val="-10228"/>
            <a:lumOff val="-3922"/>
            <a:alpha val="70000"/>
          </a:schemeClr>
        </a:solidFill>
      </dgm:spPr>
      <dgm:t>
        <a:bodyPr/>
        <a:lstStyle/>
        <a:p>
          <a:r>
            <a:rPr lang="es-ES" sz="1300" dirty="0"/>
            <a:t>Explore Exchange </a:t>
          </a:r>
          <a:r>
            <a:rPr lang="es-ES" sz="1300" dirty="0" err="1"/>
            <a:t>with</a:t>
          </a:r>
          <a:r>
            <a:rPr lang="es-ES" sz="1300" dirty="0"/>
            <a:t> Asia</a:t>
          </a:r>
          <a:r>
            <a:rPr lang="es-ES" sz="1400" dirty="0"/>
            <a:t>.</a:t>
          </a:r>
        </a:p>
      </dgm:t>
    </dgm:pt>
    <dgm:pt modelId="{A14AC751-4C52-404B-9E1B-07430A5EC4E8}" type="parTrans" cxnId="{1D0E0BB2-B8C2-4E41-9A6C-40B49FEE9B3D}">
      <dgm:prSet/>
      <dgm:spPr/>
      <dgm:t>
        <a:bodyPr/>
        <a:lstStyle/>
        <a:p>
          <a:endParaRPr lang="es-ES"/>
        </a:p>
      </dgm:t>
    </dgm:pt>
    <dgm:pt modelId="{10AA1CFA-44E7-4881-85DF-E4B727A0F87E}" type="sibTrans" cxnId="{1D0E0BB2-B8C2-4E41-9A6C-40B49FEE9B3D}">
      <dgm:prSet/>
      <dgm:spPr/>
      <dgm:t>
        <a:bodyPr/>
        <a:lstStyle/>
        <a:p>
          <a:endParaRPr lang="es-ES"/>
        </a:p>
      </dgm:t>
    </dgm:pt>
    <dgm:pt modelId="{2F523E28-3758-409E-AB1F-ED9018BE5B4F}">
      <dgm:prSet phldrT="[Texto]"/>
      <dgm:spPr>
        <a:solidFill>
          <a:schemeClr val="accent5">
            <a:hueOff val="-3676672"/>
            <a:satOff val="-5114"/>
            <a:lumOff val="-1961"/>
            <a:alpha val="70000"/>
          </a:schemeClr>
        </a:solidFill>
      </dgm:spPr>
      <dgm:t>
        <a:bodyPr/>
        <a:lstStyle/>
        <a:p>
          <a:r>
            <a:rPr lang="es-ES" dirty="0"/>
            <a:t>Costa Rica, August 2023.</a:t>
          </a:r>
        </a:p>
      </dgm:t>
    </dgm:pt>
    <dgm:pt modelId="{FC417BCE-1488-4AAC-B83B-EEA2F602F140}" type="parTrans" cxnId="{176ED146-EA42-4959-A1FB-50B9702AF3B5}">
      <dgm:prSet/>
      <dgm:spPr/>
      <dgm:t>
        <a:bodyPr/>
        <a:lstStyle/>
        <a:p>
          <a:endParaRPr lang="es-ES"/>
        </a:p>
      </dgm:t>
    </dgm:pt>
    <dgm:pt modelId="{07FC2EDE-DA82-4447-82A0-B3F62C4909A9}" type="sibTrans" cxnId="{176ED146-EA42-4959-A1FB-50B9702AF3B5}">
      <dgm:prSet/>
      <dgm:spPr/>
      <dgm:t>
        <a:bodyPr/>
        <a:lstStyle/>
        <a:p>
          <a:endParaRPr lang="es-ES"/>
        </a:p>
      </dgm:t>
    </dgm:pt>
    <dgm:pt modelId="{8B9E59BC-D06A-42ED-88DC-8C7E8249B51D}">
      <dgm:prSet phldrT="[Texto]" custT="1"/>
      <dgm:spPr>
        <a:solidFill>
          <a:schemeClr val="accent5">
            <a:hueOff val="-7353344"/>
            <a:satOff val="-10228"/>
            <a:lumOff val="-3922"/>
            <a:alpha val="70000"/>
          </a:schemeClr>
        </a:solidFill>
      </dgm:spPr>
      <dgm:t>
        <a:bodyPr/>
        <a:lstStyle/>
        <a:p>
          <a:r>
            <a:rPr lang="es-ES" sz="1300" dirty="0" err="1"/>
            <a:t>Start</a:t>
          </a:r>
          <a:r>
            <a:rPr lang="es-ES" sz="1300" dirty="0"/>
            <a:t> Exchange </a:t>
          </a:r>
          <a:r>
            <a:rPr lang="es-ES" sz="1300" dirty="0" err="1"/>
            <a:t>with</a:t>
          </a:r>
          <a:r>
            <a:rPr lang="es-ES" sz="1300" dirty="0"/>
            <a:t> </a:t>
          </a:r>
          <a:r>
            <a:rPr lang="es-ES" sz="1300" dirty="0" err="1"/>
            <a:t>European</a:t>
          </a:r>
          <a:r>
            <a:rPr lang="es-ES" sz="1300" dirty="0"/>
            <a:t> </a:t>
          </a:r>
          <a:r>
            <a:rPr lang="es-ES" sz="1300" dirty="0" err="1"/>
            <a:t>Union</a:t>
          </a:r>
          <a:r>
            <a:rPr lang="es-ES" sz="1300" dirty="0"/>
            <a:t> </a:t>
          </a:r>
          <a:r>
            <a:rPr lang="es-ES" sz="1300" dirty="0" err="1"/>
            <a:t>countries</a:t>
          </a:r>
          <a:r>
            <a:rPr lang="es-ES" sz="1300" dirty="0"/>
            <a:t> and </a:t>
          </a:r>
          <a:r>
            <a:rPr lang="es-ES" sz="1300" dirty="0" err="1"/>
            <a:t>Canada</a:t>
          </a:r>
          <a:endParaRPr lang="es-ES" sz="1300" dirty="0"/>
        </a:p>
      </dgm:t>
    </dgm:pt>
    <dgm:pt modelId="{E421D87F-F752-42CD-B4DD-03A72C36B151}" type="parTrans" cxnId="{52C22B7C-CF8F-4D05-BC95-B154069E7852}">
      <dgm:prSet/>
      <dgm:spPr/>
      <dgm:t>
        <a:bodyPr/>
        <a:lstStyle/>
        <a:p>
          <a:endParaRPr lang="es-ES"/>
        </a:p>
      </dgm:t>
    </dgm:pt>
    <dgm:pt modelId="{1A1A8815-843A-4435-B4A7-CA0BB33912B2}" type="sibTrans" cxnId="{52C22B7C-CF8F-4D05-BC95-B154069E7852}">
      <dgm:prSet/>
      <dgm:spPr/>
      <dgm:t>
        <a:bodyPr/>
        <a:lstStyle/>
        <a:p>
          <a:endParaRPr lang="es-ES"/>
        </a:p>
      </dgm:t>
    </dgm:pt>
    <dgm:pt modelId="{7B6C7108-CA76-47CB-B0A5-DB001A0B6800}">
      <dgm:prSet phldrT="[Texto]"/>
      <dgm:spPr>
        <a:solidFill>
          <a:schemeClr val="accent5">
            <a:hueOff val="0"/>
            <a:satOff val="0"/>
            <a:lumOff val="0"/>
            <a:alpha val="58000"/>
          </a:schemeClr>
        </a:solidFill>
      </dgm:spPr>
      <dgm:t>
        <a:bodyPr/>
        <a:lstStyle/>
        <a:p>
          <a:pPr marL="114300" lvl="1" indent="0" defTabSz="666750">
            <a:lnSpc>
              <a:spcPct val="90000"/>
            </a:lnSpc>
            <a:spcBef>
              <a:spcPct val="0"/>
            </a:spcBef>
            <a:spcAft>
              <a:spcPct val="15000"/>
            </a:spcAft>
            <a:buNone/>
          </a:pPr>
          <a:endParaRPr lang="es-ES" dirty="0"/>
        </a:p>
      </dgm:t>
    </dgm:pt>
    <dgm:pt modelId="{62F0C7EF-9115-4D2B-86A1-2113AA5592D2}" type="parTrans" cxnId="{FE77FF79-F602-4CC0-89EF-95AD888555D8}">
      <dgm:prSet/>
      <dgm:spPr/>
      <dgm:t>
        <a:bodyPr/>
        <a:lstStyle/>
        <a:p>
          <a:endParaRPr lang="es-ES"/>
        </a:p>
      </dgm:t>
    </dgm:pt>
    <dgm:pt modelId="{BC49CD9B-BF24-4C0C-B4B6-B89AA04871EB}" type="sibTrans" cxnId="{FE77FF79-F602-4CC0-89EF-95AD888555D8}">
      <dgm:prSet/>
      <dgm:spPr/>
      <dgm:t>
        <a:bodyPr/>
        <a:lstStyle/>
        <a:p>
          <a:endParaRPr lang="es-ES"/>
        </a:p>
      </dgm:t>
    </dgm:pt>
    <dgm:pt modelId="{6051E225-EC31-4EEB-8F70-170198C40837}">
      <dgm:prSet phldrT="[Texto]"/>
      <dgm:spPr>
        <a:solidFill>
          <a:schemeClr val="accent5">
            <a:hueOff val="-3676672"/>
            <a:satOff val="-5114"/>
            <a:lumOff val="-1961"/>
            <a:alpha val="70000"/>
          </a:schemeClr>
        </a:solidFill>
      </dgm:spPr>
      <dgm:t>
        <a:bodyPr/>
        <a:lstStyle/>
        <a:p>
          <a:r>
            <a:rPr lang="es-ES" dirty="0" err="1"/>
            <a:t>Panama</a:t>
          </a:r>
          <a:r>
            <a:rPr lang="es-ES" dirty="0"/>
            <a:t>, </a:t>
          </a:r>
          <a:r>
            <a:rPr lang="es-ES" dirty="0" err="1"/>
            <a:t>Dominican</a:t>
          </a:r>
          <a:r>
            <a:rPr lang="es-ES" dirty="0"/>
            <a:t> </a:t>
          </a:r>
          <a:r>
            <a:rPr lang="es-ES" dirty="0" err="1"/>
            <a:t>Republic</a:t>
          </a:r>
          <a:r>
            <a:rPr lang="es-ES" dirty="0"/>
            <a:t>, Ecuador, and </a:t>
          </a:r>
          <a:r>
            <a:rPr lang="es-ES" dirty="0" err="1"/>
            <a:t>Belize</a:t>
          </a:r>
          <a:r>
            <a:rPr lang="es-ES" dirty="0"/>
            <a:t>, </a:t>
          </a:r>
          <a:r>
            <a:rPr lang="es-ES" dirty="0" err="1"/>
            <a:t>December</a:t>
          </a:r>
          <a:r>
            <a:rPr lang="es-ES" dirty="0"/>
            <a:t> 2023 </a:t>
          </a:r>
        </a:p>
      </dgm:t>
    </dgm:pt>
    <dgm:pt modelId="{FD419A60-D1DC-4B96-950E-2546B2FB5168}" type="parTrans" cxnId="{BFA1C5DA-1EBF-431A-90C8-50F1084AA0BD}">
      <dgm:prSet/>
      <dgm:spPr/>
      <dgm:t>
        <a:bodyPr/>
        <a:lstStyle/>
        <a:p>
          <a:endParaRPr lang="es-ES"/>
        </a:p>
      </dgm:t>
    </dgm:pt>
    <dgm:pt modelId="{AF4D5B67-A06E-462A-B9BE-865A2C8530CC}" type="sibTrans" cxnId="{BFA1C5DA-1EBF-431A-90C8-50F1084AA0BD}">
      <dgm:prSet/>
      <dgm:spPr/>
      <dgm:t>
        <a:bodyPr/>
        <a:lstStyle/>
        <a:p>
          <a:endParaRPr lang="es-ES"/>
        </a:p>
      </dgm:t>
    </dgm:pt>
    <dgm:pt modelId="{6F0B61D4-593D-4A7B-A460-8E36811A2BF4}">
      <dgm:prSet phldrT="[Texto]"/>
      <dgm:spPr>
        <a:solidFill>
          <a:schemeClr val="accent5">
            <a:hueOff val="0"/>
            <a:satOff val="0"/>
            <a:lumOff val="0"/>
            <a:alpha val="58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s-ES" dirty="0"/>
            <a:t>August 2019.</a:t>
          </a:r>
        </a:p>
      </dgm:t>
    </dgm:pt>
    <dgm:pt modelId="{7F8129EA-F007-41B9-90B8-58654A73C8B8}" type="parTrans" cxnId="{81E2BF85-6F7B-4C13-8FEA-F04840B4A9FF}">
      <dgm:prSet/>
      <dgm:spPr/>
      <dgm:t>
        <a:bodyPr/>
        <a:lstStyle/>
        <a:p>
          <a:endParaRPr lang="es-ES"/>
        </a:p>
      </dgm:t>
    </dgm:pt>
    <dgm:pt modelId="{E4BB6EA1-6E13-4046-86D6-C223E33D9120}" type="sibTrans" cxnId="{81E2BF85-6F7B-4C13-8FEA-F04840B4A9FF}">
      <dgm:prSet/>
      <dgm:spPr/>
      <dgm:t>
        <a:bodyPr/>
        <a:lstStyle/>
        <a:p>
          <a:endParaRPr lang="es-ES"/>
        </a:p>
      </dgm:t>
    </dgm:pt>
    <dgm:pt modelId="{A7C08514-AA35-45D4-8EFE-6C0A95C27E81}">
      <dgm:prSet phldrT="[Texto]"/>
      <dgm:spPr>
        <a:solidFill>
          <a:schemeClr val="accent5">
            <a:hueOff val="0"/>
            <a:satOff val="0"/>
            <a:lumOff val="0"/>
            <a:alpha val="58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s-ES" dirty="0"/>
        </a:p>
      </dgm:t>
    </dgm:pt>
    <dgm:pt modelId="{5AED0A17-9C30-41C5-83BC-6C38DE1FA0C7}" type="parTrans" cxnId="{3CDCB365-3815-4559-9415-D4B85A37B467}">
      <dgm:prSet/>
      <dgm:spPr/>
      <dgm:t>
        <a:bodyPr/>
        <a:lstStyle/>
        <a:p>
          <a:endParaRPr lang="es-ES"/>
        </a:p>
      </dgm:t>
    </dgm:pt>
    <dgm:pt modelId="{E41F8991-766E-421D-9DFD-2AA0B4B7F93D}" type="sibTrans" cxnId="{3CDCB365-3815-4559-9415-D4B85A37B467}">
      <dgm:prSet/>
      <dgm:spPr/>
      <dgm:t>
        <a:bodyPr/>
        <a:lstStyle/>
        <a:p>
          <a:endParaRPr lang="es-ES"/>
        </a:p>
      </dgm:t>
    </dgm:pt>
    <dgm:pt modelId="{9D1949A8-E30C-4708-AB2B-3B0D0D2C9E9F}" type="pres">
      <dgm:prSet presAssocID="{D738B81D-7CAA-4D1E-BCA6-32C4F04F1168}" presName="Name0" presStyleCnt="0">
        <dgm:presLayoutVars>
          <dgm:dir/>
          <dgm:resizeHandles val="exact"/>
        </dgm:presLayoutVars>
      </dgm:prSet>
      <dgm:spPr/>
    </dgm:pt>
    <dgm:pt modelId="{CFF4770F-09F3-4F8A-B87E-4D03389AF0B9}" type="pres">
      <dgm:prSet presAssocID="{51F57BE4-AE96-4C49-8801-07C78ACE48D1}" presName="composite" presStyleCnt="0"/>
      <dgm:spPr/>
    </dgm:pt>
    <dgm:pt modelId="{C959DF47-F54D-4E82-86D8-8EDDCB9C60F7}" type="pres">
      <dgm:prSet presAssocID="{51F57BE4-AE96-4C49-8801-07C78ACE48D1}" presName="imagSh" presStyleLbl="bgImgPlace1" presStyleIdx="0" presStyleCnt="3" custScaleX="77090" custScaleY="45876" custLinFactNeighborX="737" custLinFactNeighborY="1058"/>
      <dgm:spPr>
        <a:blipFill dpi="0" rotWithShape="1">
          <a:blip xmlns:r="http://schemas.openxmlformats.org/officeDocument/2006/relationships" r:embed="rId1"/>
          <a:srcRect/>
          <a:stretch>
            <a:fillRect b="1614"/>
          </a:stretch>
        </a:blipFill>
      </dgm:spPr>
    </dgm:pt>
    <dgm:pt modelId="{2615AECE-E43D-4994-A38B-B92DB12D08DA}" type="pres">
      <dgm:prSet presAssocID="{51F57BE4-AE96-4C49-8801-07C78ACE48D1}" presName="txNode" presStyleLbl="node1" presStyleIdx="0" presStyleCnt="3" custScaleX="115862" custScaleY="83135" custLinFactNeighborX="779" custLinFactNeighborY="2354">
        <dgm:presLayoutVars>
          <dgm:bulletEnabled val="1"/>
        </dgm:presLayoutVars>
      </dgm:prSet>
      <dgm:spPr/>
    </dgm:pt>
    <dgm:pt modelId="{DD9724CB-7E1C-4019-9731-755E5B568289}" type="pres">
      <dgm:prSet presAssocID="{EB35789D-B67D-459A-9A8F-2497BACD7D7E}" presName="sibTrans" presStyleLbl="sibTrans2D1" presStyleIdx="0" presStyleCnt="2" custScaleX="227606"/>
      <dgm:spPr/>
    </dgm:pt>
    <dgm:pt modelId="{0DC9732B-16C9-45DE-8C35-E3F202DDB50B}" type="pres">
      <dgm:prSet presAssocID="{EB35789D-B67D-459A-9A8F-2497BACD7D7E}" presName="connTx" presStyleLbl="sibTrans2D1" presStyleIdx="0" presStyleCnt="2"/>
      <dgm:spPr/>
    </dgm:pt>
    <dgm:pt modelId="{4B7C47C1-DA63-4C0B-9594-7009BA655267}" type="pres">
      <dgm:prSet presAssocID="{CC484F69-AAD8-42CC-AFD1-48F597992333}" presName="composite" presStyleCnt="0"/>
      <dgm:spPr/>
    </dgm:pt>
    <dgm:pt modelId="{8233FFFD-C954-4531-82F6-B1E64CCEF811}" type="pres">
      <dgm:prSet presAssocID="{CC484F69-AAD8-42CC-AFD1-48F597992333}" presName="imagSh" presStyleLbl="bgImgPlace1" presStyleIdx="1" presStyleCnt="3" custScaleX="53015" custScaleY="51276" custLinFactNeighborX="-8734" custLinFactNeighborY="-169"/>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9000" t="1" r="-19000" b="5698"/>
          </a:stretch>
        </a:blipFill>
      </dgm:spPr>
    </dgm:pt>
    <dgm:pt modelId="{90B419E5-0575-495D-A0B8-D08BE53ED267}" type="pres">
      <dgm:prSet presAssocID="{CC484F69-AAD8-42CC-AFD1-48F597992333}" presName="txNode" presStyleLbl="node1" presStyleIdx="1" presStyleCnt="3" custScaleX="119931" custScaleY="82612">
        <dgm:presLayoutVars>
          <dgm:bulletEnabled val="1"/>
        </dgm:presLayoutVars>
      </dgm:prSet>
      <dgm:spPr/>
    </dgm:pt>
    <dgm:pt modelId="{7620C5A3-FDE9-446F-9065-B8E950EE9477}" type="pres">
      <dgm:prSet presAssocID="{3B978399-A0EF-4C0E-BAB4-774D8498BEE8}" presName="sibTrans" presStyleLbl="sibTrans2D1" presStyleIdx="1" presStyleCnt="2" custAng="21566777" custScaleX="201631"/>
      <dgm:spPr/>
    </dgm:pt>
    <dgm:pt modelId="{707F9123-C8F2-4569-A7D9-D22DB994654B}" type="pres">
      <dgm:prSet presAssocID="{3B978399-A0EF-4C0E-BAB4-774D8498BEE8}" presName="connTx" presStyleLbl="sibTrans2D1" presStyleIdx="1" presStyleCnt="2"/>
      <dgm:spPr/>
    </dgm:pt>
    <dgm:pt modelId="{E8EE0AD4-27D8-401F-B367-6317BF94AAA0}" type="pres">
      <dgm:prSet presAssocID="{837C3782-22B7-44E5-9BAB-7EEF022DA68A}" presName="composite" presStyleCnt="0"/>
      <dgm:spPr/>
    </dgm:pt>
    <dgm:pt modelId="{8F6CD9DE-348F-47F4-9228-D47796B78D6F}" type="pres">
      <dgm:prSet presAssocID="{837C3782-22B7-44E5-9BAB-7EEF022DA68A}" presName="imagSh" presStyleLbl="bgImgPlace1" presStyleIdx="2" presStyleCnt="3" custScaleX="77389" custScaleY="47971" custLinFactNeighborX="194" custLinFactNeighborY="2108"/>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dgm:spPr>
    </dgm:pt>
    <dgm:pt modelId="{A53384F2-AAD3-4D22-A346-44D3E1FC0C2F}" type="pres">
      <dgm:prSet presAssocID="{837C3782-22B7-44E5-9BAB-7EEF022DA68A}" presName="txNode" presStyleLbl="node1" presStyleIdx="2" presStyleCnt="3" custScaleX="115052" custScaleY="81805" custLinFactNeighborX="-982" custLinFactNeighborY="2372">
        <dgm:presLayoutVars>
          <dgm:bulletEnabled val="1"/>
        </dgm:presLayoutVars>
      </dgm:prSet>
      <dgm:spPr/>
    </dgm:pt>
  </dgm:ptLst>
  <dgm:cxnLst>
    <dgm:cxn modelId="{5F4F230D-A13C-421F-9949-2DC9F793B2FC}" srcId="{D738B81D-7CAA-4D1E-BCA6-32C4F04F1168}" destId="{51F57BE4-AE96-4C49-8801-07C78ACE48D1}" srcOrd="0" destOrd="0" parTransId="{DEA19762-336F-4DDA-90C3-DA4EC62431FA}" sibTransId="{EB35789D-B67D-459A-9A8F-2497BACD7D7E}"/>
    <dgm:cxn modelId="{651F1410-FFD9-4F9D-8B40-DE50D9069D44}" type="presOf" srcId="{43761C76-9B45-4317-A8CC-4F3472859528}" destId="{2615AECE-E43D-4994-A38B-B92DB12D08DA}" srcOrd="0" destOrd="1" presId="urn:microsoft.com/office/officeart/2005/8/layout/hProcess10"/>
    <dgm:cxn modelId="{1BBB4C10-23C6-46FD-ABAC-A63EE40EAA80}" type="presOf" srcId="{CC484F69-AAD8-42CC-AFD1-48F597992333}" destId="{90B419E5-0575-495D-A0B8-D08BE53ED267}" srcOrd="0" destOrd="0" presId="urn:microsoft.com/office/officeart/2005/8/layout/hProcess10"/>
    <dgm:cxn modelId="{5ECCD811-2848-460F-A632-38B9B8C7F47E}" srcId="{CC484F69-AAD8-42CC-AFD1-48F597992333}" destId="{53617EFB-7D80-4C2C-9FB8-F6CAB1D17135}" srcOrd="0" destOrd="0" parTransId="{DEB1AE67-A7AD-420F-89D3-6C152530809C}" sibTransId="{E0258FD5-66D8-4C04-B2CC-D9951E70BEA4}"/>
    <dgm:cxn modelId="{C2B1E21D-CE9E-4EB6-B2A6-10FAECD59DD7}" type="presOf" srcId="{EB35789D-B67D-459A-9A8F-2497BACD7D7E}" destId="{0DC9732B-16C9-45DE-8C35-E3F202DDB50B}" srcOrd="1" destOrd="0" presId="urn:microsoft.com/office/officeart/2005/8/layout/hProcess10"/>
    <dgm:cxn modelId="{EC50182C-65E2-48FF-B910-8E37E8F97D29}" type="presOf" srcId="{53617EFB-7D80-4C2C-9FB8-F6CAB1D17135}" destId="{90B419E5-0575-495D-A0B8-D08BE53ED267}" srcOrd="0" destOrd="1" presId="urn:microsoft.com/office/officeart/2005/8/layout/hProcess10"/>
    <dgm:cxn modelId="{27DC202F-8CC4-4F51-8109-27DDB517E72D}" type="presOf" srcId="{D738B81D-7CAA-4D1E-BCA6-32C4F04F1168}" destId="{9D1949A8-E30C-4708-AB2B-3B0D0D2C9E9F}" srcOrd="0" destOrd="0" presId="urn:microsoft.com/office/officeart/2005/8/layout/hProcess10"/>
    <dgm:cxn modelId="{24E6A22F-71BE-4807-806F-DE3D142AF8EE}" type="presOf" srcId="{837C3782-22B7-44E5-9BAB-7EEF022DA68A}" destId="{A53384F2-AAD3-4D22-A346-44D3E1FC0C2F}" srcOrd="0" destOrd="0" presId="urn:microsoft.com/office/officeart/2005/8/layout/hProcess10"/>
    <dgm:cxn modelId="{5AE51839-B66A-4AF2-A497-44A2EDEE4D82}" type="presOf" srcId="{A7C08514-AA35-45D4-8EFE-6C0A95C27E81}" destId="{2615AECE-E43D-4994-A38B-B92DB12D08DA}" srcOrd="0" destOrd="2" presId="urn:microsoft.com/office/officeart/2005/8/layout/hProcess10"/>
    <dgm:cxn modelId="{8C9AA339-6AA4-4847-9F30-BEB4190C861E}" type="presOf" srcId="{6051E225-EC31-4EEB-8F70-170198C40837}" destId="{90B419E5-0575-495D-A0B8-D08BE53ED267}" srcOrd="0" destOrd="4" presId="urn:microsoft.com/office/officeart/2005/8/layout/hProcess10"/>
    <dgm:cxn modelId="{799DE13A-F076-47BE-94ED-10A6E3ECD94A}" srcId="{51F57BE4-AE96-4C49-8801-07C78ACE48D1}" destId="{43761C76-9B45-4317-A8CC-4F3472859528}" srcOrd="0" destOrd="0" parTransId="{1CB46B13-6F90-42F5-B6ED-B049207B618B}" sibTransId="{5D5526FB-EB1B-4EA7-89B5-CDEA172BF1DE}"/>
    <dgm:cxn modelId="{3C4E923B-5935-4410-B3FF-4FE59DBE4F22}" type="presOf" srcId="{7B6C7108-CA76-47CB-B0A5-DB001A0B6800}" destId="{2615AECE-E43D-4994-A38B-B92DB12D08DA}" srcOrd="0" destOrd="4" presId="urn:microsoft.com/office/officeart/2005/8/layout/hProcess10"/>
    <dgm:cxn modelId="{E6B88040-456F-4FCA-8B64-136AF3060A39}" srcId="{D738B81D-7CAA-4D1E-BCA6-32C4F04F1168}" destId="{837C3782-22B7-44E5-9BAB-7EEF022DA68A}" srcOrd="2" destOrd="0" parTransId="{5C190E85-7D02-43EB-AE42-DC43983F33F0}" sibTransId="{0A7D09B1-E5DC-43BF-B32E-24445E0085D4}"/>
    <dgm:cxn modelId="{AA7DB55E-4942-481F-983C-C9EF491F2BA3}" srcId="{D738B81D-7CAA-4D1E-BCA6-32C4F04F1168}" destId="{CC484F69-AAD8-42CC-AFD1-48F597992333}" srcOrd="1" destOrd="0" parTransId="{AFFBC492-015A-45AF-B514-CA6704A37148}" sibTransId="{3B978399-A0EF-4C0E-BAB4-774D8498BEE8}"/>
    <dgm:cxn modelId="{67720763-0B49-48D1-9E96-901C5974BF03}" type="presOf" srcId="{009DFF92-10BF-4ADB-9638-CDC20453C863}" destId="{90B419E5-0575-495D-A0B8-D08BE53ED267}" srcOrd="0" destOrd="2" presId="urn:microsoft.com/office/officeart/2005/8/layout/hProcess10"/>
    <dgm:cxn modelId="{3CDCB365-3815-4559-9415-D4B85A37B467}" srcId="{51F57BE4-AE96-4C49-8801-07C78ACE48D1}" destId="{A7C08514-AA35-45D4-8EFE-6C0A95C27E81}" srcOrd="1" destOrd="0" parTransId="{5AED0A17-9C30-41C5-83BC-6C38DE1FA0C7}" sibTransId="{E41F8991-766E-421D-9DFD-2AA0B4B7F93D}"/>
    <dgm:cxn modelId="{176ED146-EA42-4959-A1FB-50B9702AF3B5}" srcId="{CC484F69-AAD8-42CC-AFD1-48F597992333}" destId="{2F523E28-3758-409E-AB1F-ED9018BE5B4F}" srcOrd="2" destOrd="0" parTransId="{FC417BCE-1488-4AAC-B83B-EEA2F602F140}" sibTransId="{07FC2EDE-DA82-4447-82A0-B3F62C4909A9}"/>
    <dgm:cxn modelId="{6694D147-D113-4860-92F9-789F4BF1AFC8}" type="presOf" srcId="{EB35789D-B67D-459A-9A8F-2497BACD7D7E}" destId="{DD9724CB-7E1C-4019-9731-755E5B568289}" srcOrd="0" destOrd="0" presId="urn:microsoft.com/office/officeart/2005/8/layout/hProcess10"/>
    <dgm:cxn modelId="{EA6DE367-A7BC-4F28-8678-427F94AEA869}" type="presOf" srcId="{3B978399-A0EF-4C0E-BAB4-774D8498BEE8}" destId="{707F9123-C8F2-4569-A7D9-D22DB994654B}" srcOrd="1" destOrd="0" presId="urn:microsoft.com/office/officeart/2005/8/layout/hProcess10"/>
    <dgm:cxn modelId="{B9521C55-526C-425C-88C2-8168BC6C594C}" type="presOf" srcId="{940B4574-A1F2-423C-8470-6B8FC6770743}" destId="{A53384F2-AAD3-4D22-A346-44D3E1FC0C2F}" srcOrd="0" destOrd="3" presId="urn:microsoft.com/office/officeart/2005/8/layout/hProcess10"/>
    <dgm:cxn modelId="{FE77FF79-F602-4CC0-89EF-95AD888555D8}" srcId="{51F57BE4-AE96-4C49-8801-07C78ACE48D1}" destId="{7B6C7108-CA76-47CB-B0A5-DB001A0B6800}" srcOrd="3" destOrd="0" parTransId="{62F0C7EF-9115-4D2B-86A1-2113AA5592D2}" sibTransId="{BC49CD9B-BF24-4C0C-B4B6-B89AA04871EB}"/>
    <dgm:cxn modelId="{52C22B7C-CF8F-4D05-BC95-B154069E7852}" srcId="{837C3782-22B7-44E5-9BAB-7EEF022DA68A}" destId="{8B9E59BC-D06A-42ED-88DC-8C7E8249B51D}" srcOrd="1" destOrd="0" parTransId="{E421D87F-F752-42CD-B4DD-03A72C36B151}" sibTransId="{1A1A8815-843A-4435-B4A7-CA0BB33912B2}"/>
    <dgm:cxn modelId="{81E2BF85-6F7B-4C13-8FEA-F04840B4A9FF}" srcId="{51F57BE4-AE96-4C49-8801-07C78ACE48D1}" destId="{6F0B61D4-593D-4A7B-A460-8E36811A2BF4}" srcOrd="2" destOrd="0" parTransId="{7F8129EA-F007-41B9-90B8-58654A73C8B8}" sibTransId="{E4BB6EA1-6E13-4046-86D6-C223E33D9120}"/>
    <dgm:cxn modelId="{7FB0C693-E5E2-4227-A1DB-10A924F1E1B1}" type="presOf" srcId="{8B9E59BC-D06A-42ED-88DC-8C7E8249B51D}" destId="{A53384F2-AAD3-4D22-A346-44D3E1FC0C2F}" srcOrd="0" destOrd="2" presId="urn:microsoft.com/office/officeart/2005/8/layout/hProcess10"/>
    <dgm:cxn modelId="{05BD3F99-EB96-409F-8F17-0410DFA52210}" srcId="{837C3782-22B7-44E5-9BAB-7EEF022DA68A}" destId="{E4DDEA89-9E37-4CE3-A58B-C2F55216D855}" srcOrd="0" destOrd="0" parTransId="{A1E2C932-C393-4310-BEA6-4216ED038D26}" sibTransId="{C7765459-1FA2-4C68-90B9-0A39330C81E0}"/>
    <dgm:cxn modelId="{861320AE-2019-4649-9369-F3D76310D756}" type="presOf" srcId="{2F523E28-3758-409E-AB1F-ED9018BE5B4F}" destId="{90B419E5-0575-495D-A0B8-D08BE53ED267}" srcOrd="0" destOrd="3" presId="urn:microsoft.com/office/officeart/2005/8/layout/hProcess10"/>
    <dgm:cxn modelId="{1D0E0BB2-B8C2-4E41-9A6C-40B49FEE9B3D}" srcId="{837C3782-22B7-44E5-9BAB-7EEF022DA68A}" destId="{940B4574-A1F2-423C-8470-6B8FC6770743}" srcOrd="2" destOrd="0" parTransId="{A14AC751-4C52-404B-9E1B-07430A5EC4E8}" sibTransId="{10AA1CFA-44E7-4881-85DF-E4B727A0F87E}"/>
    <dgm:cxn modelId="{4CA8A5C0-47FA-4F70-9FF3-0CBB37D39F64}" type="presOf" srcId="{6F0B61D4-593D-4A7B-A460-8E36811A2BF4}" destId="{2615AECE-E43D-4994-A38B-B92DB12D08DA}" srcOrd="0" destOrd="3" presId="urn:microsoft.com/office/officeart/2005/8/layout/hProcess10"/>
    <dgm:cxn modelId="{BFA1C5DA-1EBF-431A-90C8-50F1084AA0BD}" srcId="{CC484F69-AAD8-42CC-AFD1-48F597992333}" destId="{6051E225-EC31-4EEB-8F70-170198C40837}" srcOrd="3" destOrd="0" parTransId="{FD419A60-D1DC-4B96-950E-2546B2FB5168}" sibTransId="{AF4D5B67-A06E-462A-B9BE-865A2C8530CC}"/>
    <dgm:cxn modelId="{369FCEDB-409D-4891-BCFF-295FB76129DE}" type="presOf" srcId="{E4DDEA89-9E37-4CE3-A58B-C2F55216D855}" destId="{A53384F2-AAD3-4D22-A346-44D3E1FC0C2F}" srcOrd="0" destOrd="1" presId="urn:microsoft.com/office/officeart/2005/8/layout/hProcess10"/>
    <dgm:cxn modelId="{44532FDD-644C-4F4C-BF22-366D85DD1436}" type="presOf" srcId="{3B978399-A0EF-4C0E-BAB4-774D8498BEE8}" destId="{7620C5A3-FDE9-446F-9065-B8E950EE9477}" srcOrd="0" destOrd="0" presId="urn:microsoft.com/office/officeart/2005/8/layout/hProcess10"/>
    <dgm:cxn modelId="{32F5ADE4-F518-436F-BA96-AFBAB8EE9E0C}" srcId="{CC484F69-AAD8-42CC-AFD1-48F597992333}" destId="{009DFF92-10BF-4ADB-9638-CDC20453C863}" srcOrd="1" destOrd="0" parTransId="{BF461AA5-D621-4F22-A9FF-657A610174CD}" sibTransId="{B3C2DC52-3C6B-413E-8CBB-CBDD430C44F0}"/>
    <dgm:cxn modelId="{302211FA-756A-4898-977E-CCD5038E2D3A}" type="presOf" srcId="{51F57BE4-AE96-4C49-8801-07C78ACE48D1}" destId="{2615AECE-E43D-4994-A38B-B92DB12D08DA}" srcOrd="0" destOrd="0" presId="urn:microsoft.com/office/officeart/2005/8/layout/hProcess10"/>
    <dgm:cxn modelId="{D8B1DDE5-CAB4-4E9B-AD4F-1A19C8C2AA75}" type="presParOf" srcId="{9D1949A8-E30C-4708-AB2B-3B0D0D2C9E9F}" destId="{CFF4770F-09F3-4F8A-B87E-4D03389AF0B9}" srcOrd="0" destOrd="0" presId="urn:microsoft.com/office/officeart/2005/8/layout/hProcess10"/>
    <dgm:cxn modelId="{6FE49A78-B9BA-4DFB-B172-29D9F421510B}" type="presParOf" srcId="{CFF4770F-09F3-4F8A-B87E-4D03389AF0B9}" destId="{C959DF47-F54D-4E82-86D8-8EDDCB9C60F7}" srcOrd="0" destOrd="0" presId="urn:microsoft.com/office/officeart/2005/8/layout/hProcess10"/>
    <dgm:cxn modelId="{D8C13B57-AED5-419F-BE87-CDC8506323FD}" type="presParOf" srcId="{CFF4770F-09F3-4F8A-B87E-4D03389AF0B9}" destId="{2615AECE-E43D-4994-A38B-B92DB12D08DA}" srcOrd="1" destOrd="0" presId="urn:microsoft.com/office/officeart/2005/8/layout/hProcess10"/>
    <dgm:cxn modelId="{7418FABF-0418-4E72-A874-AA3852959179}" type="presParOf" srcId="{9D1949A8-E30C-4708-AB2B-3B0D0D2C9E9F}" destId="{DD9724CB-7E1C-4019-9731-755E5B568289}" srcOrd="1" destOrd="0" presId="urn:microsoft.com/office/officeart/2005/8/layout/hProcess10"/>
    <dgm:cxn modelId="{958C3004-25CF-4B9C-87AB-49562D130A2E}" type="presParOf" srcId="{DD9724CB-7E1C-4019-9731-755E5B568289}" destId="{0DC9732B-16C9-45DE-8C35-E3F202DDB50B}" srcOrd="0" destOrd="0" presId="urn:microsoft.com/office/officeart/2005/8/layout/hProcess10"/>
    <dgm:cxn modelId="{FF94C82C-A348-4FD1-92A5-3451EFBE3D27}" type="presParOf" srcId="{9D1949A8-E30C-4708-AB2B-3B0D0D2C9E9F}" destId="{4B7C47C1-DA63-4C0B-9594-7009BA655267}" srcOrd="2" destOrd="0" presId="urn:microsoft.com/office/officeart/2005/8/layout/hProcess10"/>
    <dgm:cxn modelId="{A4EE7ED9-8A40-4CA8-9F9B-4BF443EF62AE}" type="presParOf" srcId="{4B7C47C1-DA63-4C0B-9594-7009BA655267}" destId="{8233FFFD-C954-4531-82F6-B1E64CCEF811}" srcOrd="0" destOrd="0" presId="urn:microsoft.com/office/officeart/2005/8/layout/hProcess10"/>
    <dgm:cxn modelId="{172B3E78-FA4D-414C-A326-7C542B9CC43A}" type="presParOf" srcId="{4B7C47C1-DA63-4C0B-9594-7009BA655267}" destId="{90B419E5-0575-495D-A0B8-D08BE53ED267}" srcOrd="1" destOrd="0" presId="urn:microsoft.com/office/officeart/2005/8/layout/hProcess10"/>
    <dgm:cxn modelId="{E7903ED7-0B26-4AC9-97C9-E7005486BE40}" type="presParOf" srcId="{9D1949A8-E30C-4708-AB2B-3B0D0D2C9E9F}" destId="{7620C5A3-FDE9-446F-9065-B8E950EE9477}" srcOrd="3" destOrd="0" presId="urn:microsoft.com/office/officeart/2005/8/layout/hProcess10"/>
    <dgm:cxn modelId="{019EA228-0832-4777-9E76-3A1C8518291A}" type="presParOf" srcId="{7620C5A3-FDE9-446F-9065-B8E950EE9477}" destId="{707F9123-C8F2-4569-A7D9-D22DB994654B}" srcOrd="0" destOrd="0" presId="urn:microsoft.com/office/officeart/2005/8/layout/hProcess10"/>
    <dgm:cxn modelId="{B7B6F68C-FFE3-42AC-992B-57BB861FEF11}" type="presParOf" srcId="{9D1949A8-E30C-4708-AB2B-3B0D0D2C9E9F}" destId="{E8EE0AD4-27D8-401F-B367-6317BF94AAA0}" srcOrd="4" destOrd="0" presId="urn:microsoft.com/office/officeart/2005/8/layout/hProcess10"/>
    <dgm:cxn modelId="{D1F0CEBA-B0DC-4273-AF79-A9D4AE10E030}" type="presParOf" srcId="{E8EE0AD4-27D8-401F-B367-6317BF94AAA0}" destId="{8F6CD9DE-348F-47F4-9228-D47796B78D6F}" srcOrd="0" destOrd="0" presId="urn:microsoft.com/office/officeart/2005/8/layout/hProcess10"/>
    <dgm:cxn modelId="{0FA02BBD-97DE-48EA-9C6E-68EFF295143B}" type="presParOf" srcId="{E8EE0AD4-27D8-401F-B367-6317BF94AAA0}" destId="{A53384F2-AAD3-4D22-A346-44D3E1FC0C2F}"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CA905-ADB6-4D32-BEEE-22A8430232B4}">
      <dsp:nvSpPr>
        <dsp:cNvPr id="0" name=""/>
        <dsp:cNvSpPr/>
      </dsp:nvSpPr>
      <dsp:spPr>
        <a:xfrm>
          <a:off x="0" y="0"/>
          <a:ext cx="2807940" cy="4820194"/>
        </a:xfrm>
        <a:prstGeom prst="roundRect">
          <a:avLst>
            <a:gd name="adj" fmla="val 10000"/>
          </a:avLst>
        </a:prstGeom>
        <a:noFill/>
        <a:ln w="28575"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marR="0" lvl="0" indent="0" algn="ctr" defTabSz="914400" eaLnBrk="1" fontAlgn="auto" latinLnBrk="0" hangingPunct="1">
            <a:lnSpc>
              <a:spcPct val="100000"/>
            </a:lnSpc>
            <a:spcBef>
              <a:spcPct val="0"/>
            </a:spcBef>
            <a:spcAft>
              <a:spcPts val="600"/>
            </a:spcAft>
            <a:buClrTx/>
            <a:buSzTx/>
            <a:buFontTx/>
            <a:buNone/>
            <a:tabLst/>
            <a:defRPr/>
          </a:pPr>
          <a:endParaRPr lang="en-US" sz="2000" kern="1200" dirty="0">
            <a:latin typeface="+mj-lt"/>
          </a:endParaRPr>
        </a:p>
        <a:p>
          <a:pPr marL="0" marR="0" lvl="0" indent="0" algn="ctr" defTabSz="914400" eaLnBrk="1" fontAlgn="auto" latinLnBrk="0" hangingPunct="1">
            <a:lnSpc>
              <a:spcPct val="100000"/>
            </a:lnSpc>
            <a:spcBef>
              <a:spcPct val="0"/>
            </a:spcBef>
            <a:spcAft>
              <a:spcPts val="600"/>
            </a:spcAft>
            <a:buClrTx/>
            <a:buSzTx/>
            <a:buFontTx/>
            <a:buNone/>
            <a:tabLst/>
            <a:defRPr/>
          </a:pPr>
          <a:endParaRPr lang="en-US" sz="2000" kern="1200" dirty="0">
            <a:latin typeface="+mj-lt"/>
          </a:endParaRPr>
        </a:p>
        <a:p>
          <a:pPr marL="0" marR="0" lvl="0" indent="0" algn="ctr" defTabSz="914400" eaLnBrk="1" fontAlgn="auto" latinLnBrk="0" hangingPunct="1">
            <a:lnSpc>
              <a:spcPct val="100000"/>
            </a:lnSpc>
            <a:spcBef>
              <a:spcPct val="0"/>
            </a:spcBef>
            <a:spcAft>
              <a:spcPts val="600"/>
            </a:spcAft>
            <a:buClrTx/>
            <a:buSzTx/>
            <a:buFontTx/>
            <a:buNone/>
            <a:tabLst/>
            <a:defRPr/>
          </a:pPr>
          <a:endParaRPr lang="en-US" sz="1600" b="1" kern="1200" dirty="0">
            <a:latin typeface="+mj-lt"/>
          </a:endParaRPr>
        </a:p>
        <a:p>
          <a:pPr marL="0" marR="0" lvl="0" indent="0" algn="ctr" defTabSz="914400" eaLnBrk="1" fontAlgn="auto" latinLnBrk="0" hangingPunct="1">
            <a:lnSpc>
              <a:spcPct val="100000"/>
            </a:lnSpc>
            <a:spcBef>
              <a:spcPct val="0"/>
            </a:spcBef>
            <a:spcAft>
              <a:spcPts val="600"/>
            </a:spcAft>
            <a:buClrTx/>
            <a:buSzTx/>
            <a:buFontTx/>
            <a:buNone/>
            <a:tabLst/>
            <a:defRPr/>
          </a:pPr>
          <a:endParaRPr lang="en-US" sz="2000" b="1" kern="1200" dirty="0">
            <a:latin typeface="+mj-lt"/>
          </a:endParaRPr>
        </a:p>
        <a:p>
          <a:pPr lvl="0" algn="l" defTabSz="622300">
            <a:lnSpc>
              <a:spcPct val="90000"/>
            </a:lnSpc>
            <a:spcBef>
              <a:spcPct val="0"/>
            </a:spcBef>
            <a:spcAft>
              <a:spcPts val="600"/>
            </a:spcAft>
            <a:buNone/>
          </a:pPr>
          <a:r>
            <a:rPr lang="en-CA" sz="1600" b="0" kern="1200" dirty="0">
              <a:latin typeface="+mn-lt"/>
            </a:rPr>
            <a:t>Cara Grant, CFIA</a:t>
          </a:r>
        </a:p>
        <a:p>
          <a:pPr lvl="0" algn="l" defTabSz="622300">
            <a:lnSpc>
              <a:spcPct val="90000"/>
            </a:lnSpc>
            <a:spcBef>
              <a:spcPct val="0"/>
            </a:spcBef>
            <a:spcAft>
              <a:spcPts val="600"/>
            </a:spcAft>
            <a:buNone/>
          </a:pPr>
          <a:r>
            <a:rPr lang="en-CA" sz="1600" b="0" kern="1200" dirty="0">
              <a:latin typeface="+mn-lt"/>
            </a:rPr>
            <a:t>Anna Birmingham, CFIA</a:t>
          </a:r>
          <a:endParaRPr lang="en-US" sz="1600" b="0" kern="1200" dirty="0">
            <a:latin typeface="+mn-lt"/>
          </a:endParaRPr>
        </a:p>
        <a:p>
          <a:pPr lvl="0" algn="l" defTabSz="622300">
            <a:lnSpc>
              <a:spcPct val="90000"/>
            </a:lnSpc>
            <a:spcBef>
              <a:spcPct val="0"/>
            </a:spcBef>
            <a:spcAft>
              <a:spcPts val="600"/>
            </a:spcAft>
            <a:buNone/>
          </a:pPr>
          <a:r>
            <a:rPr lang="en-CA" sz="1600" b="1" i="0" u="none" kern="1200" dirty="0">
              <a:latin typeface="+mn-lt"/>
            </a:rPr>
            <a:t>Industry Members: </a:t>
          </a:r>
          <a:endParaRPr lang="en-US" sz="1600" b="1" i="0" u="none" kern="1200" dirty="0">
            <a:latin typeface="+mn-lt"/>
          </a:endParaRPr>
        </a:p>
        <a:p>
          <a:pPr lvl="0" algn="l" defTabSz="622300">
            <a:lnSpc>
              <a:spcPct val="90000"/>
            </a:lnSpc>
            <a:spcBef>
              <a:spcPct val="0"/>
            </a:spcBef>
            <a:spcAft>
              <a:spcPts val="600"/>
            </a:spcAft>
            <a:buNone/>
          </a:pPr>
          <a:r>
            <a:rPr lang="en-US" sz="1600" b="0" i="0" u="none" kern="1200" dirty="0">
              <a:latin typeface="+mn-lt"/>
            </a:rPr>
            <a:t>Paul Newman </a:t>
          </a:r>
          <a:r>
            <a:rPr lang="en-US" sz="1600" b="0" kern="1200" dirty="0">
              <a:latin typeface="+mn-lt"/>
            </a:rPr>
            <a:t>, Canada Wood </a:t>
          </a:r>
        </a:p>
        <a:p>
          <a:pPr lvl="0" algn="l" defTabSz="622300">
            <a:lnSpc>
              <a:spcPct val="90000"/>
            </a:lnSpc>
            <a:spcBef>
              <a:spcPct val="0"/>
            </a:spcBef>
            <a:spcAft>
              <a:spcPts val="600"/>
            </a:spcAft>
            <a:buNone/>
          </a:pPr>
          <a:r>
            <a:rPr lang="en-US" sz="1600" b="0" kern="1200" dirty="0">
              <a:latin typeface="+mn-lt"/>
            </a:rPr>
            <a:t>Chuck </a:t>
          </a:r>
          <a:r>
            <a:rPr lang="en-US" sz="1600" b="0" kern="1200" dirty="0" err="1">
              <a:latin typeface="+mn-lt"/>
            </a:rPr>
            <a:t>Dentelbeck</a:t>
          </a:r>
          <a:r>
            <a:rPr lang="en-US" sz="1600" b="0" kern="1200" dirty="0">
              <a:latin typeface="+mn-lt"/>
            </a:rPr>
            <a:t>, Canadian Lumber Standards Accreditation Board (CLSAB)</a:t>
          </a:r>
        </a:p>
        <a:p>
          <a:pPr lvl="0" algn="ctr" defTabSz="622300">
            <a:lnSpc>
              <a:spcPct val="90000"/>
            </a:lnSpc>
            <a:spcBef>
              <a:spcPct val="0"/>
            </a:spcBef>
            <a:spcAft>
              <a:spcPts val="600"/>
            </a:spcAft>
            <a:buNone/>
          </a:pPr>
          <a:endParaRPr lang="en-US" sz="2000" b="1" kern="1200" dirty="0">
            <a:latin typeface="+mj-lt"/>
          </a:endParaRPr>
        </a:p>
        <a:p>
          <a:pPr lvl="0" algn="ctr" defTabSz="622300">
            <a:lnSpc>
              <a:spcPct val="90000"/>
            </a:lnSpc>
            <a:spcBef>
              <a:spcPct val="0"/>
            </a:spcBef>
            <a:spcAft>
              <a:spcPts val="600"/>
            </a:spcAft>
            <a:buNone/>
          </a:pPr>
          <a:endParaRPr lang="en-US" sz="2000" b="1" kern="1200" dirty="0">
            <a:latin typeface="+mj-lt"/>
          </a:endParaRPr>
        </a:p>
      </dsp:txBody>
      <dsp:txXfrm>
        <a:off x="0" y="1928077"/>
        <a:ext cx="2807940" cy="1928077"/>
      </dsp:txXfrm>
    </dsp:sp>
    <dsp:sp modelId="{BF0B6D6A-FC3D-4DF5-9F6B-A313B31682F5}">
      <dsp:nvSpPr>
        <dsp:cNvPr id="0" name=""/>
        <dsp:cNvSpPr/>
      </dsp:nvSpPr>
      <dsp:spPr>
        <a:xfrm>
          <a:off x="604827" y="289211"/>
          <a:ext cx="1605124" cy="160512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 modelId="{1CCE06B0-8BB2-4855-B344-820794257294}">
      <dsp:nvSpPr>
        <dsp:cNvPr id="0" name=""/>
        <dsp:cNvSpPr/>
      </dsp:nvSpPr>
      <dsp:spPr>
        <a:xfrm>
          <a:off x="2895597" y="0"/>
          <a:ext cx="2895604" cy="4820194"/>
        </a:xfrm>
        <a:prstGeom prst="roundRect">
          <a:avLst>
            <a:gd name="adj" fmla="val 10000"/>
          </a:avLst>
        </a:prstGeom>
        <a:noFill/>
        <a:ln w="28575"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s-ES" sz="1600" b="0" kern="1200" dirty="0">
              <a:latin typeface="+mn-lt"/>
            </a:rPr>
            <a:t>Christian Dellis, USDA- APHIS (</a:t>
          </a:r>
          <a:r>
            <a:rPr lang="es-ES" sz="1600" b="0" kern="1200" dirty="0" err="1">
              <a:latin typeface="+mn-lt"/>
            </a:rPr>
            <a:t>Chairperson</a:t>
          </a:r>
          <a:r>
            <a:rPr lang="es-ES" sz="1600" b="0" kern="1200" dirty="0">
              <a:latin typeface="+mn-lt"/>
            </a:rPr>
            <a:t>)</a:t>
          </a:r>
        </a:p>
        <a:p>
          <a:pPr marL="0" lvl="0" indent="0" algn="l" defTabSz="711200">
            <a:lnSpc>
              <a:spcPct val="90000"/>
            </a:lnSpc>
            <a:spcBef>
              <a:spcPct val="0"/>
            </a:spcBef>
            <a:spcAft>
              <a:spcPct val="35000"/>
            </a:spcAft>
            <a:buNone/>
          </a:pPr>
          <a:r>
            <a:rPr lang="es-ES" sz="1600" b="0" kern="1200" dirty="0">
              <a:latin typeface="+mn-lt"/>
            </a:rPr>
            <a:t>Michael Perry, USDA-APHIS</a:t>
          </a:r>
        </a:p>
      </dsp:txBody>
      <dsp:txXfrm>
        <a:off x="2895597" y="1928077"/>
        <a:ext cx="2895604" cy="1928077"/>
      </dsp:txXfrm>
    </dsp:sp>
    <dsp:sp modelId="{2B8FAD84-57B7-4C8C-BDEA-6851F871AA1F}">
      <dsp:nvSpPr>
        <dsp:cNvPr id="0" name=""/>
        <dsp:cNvSpPr/>
      </dsp:nvSpPr>
      <dsp:spPr>
        <a:xfrm>
          <a:off x="3540837" y="289211"/>
          <a:ext cx="1605124" cy="160512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 modelId="{06BF5A00-93F0-4AEF-ACB8-25255824A37A}">
      <dsp:nvSpPr>
        <dsp:cNvPr id="0" name=""/>
        <dsp:cNvSpPr/>
      </dsp:nvSpPr>
      <dsp:spPr>
        <a:xfrm>
          <a:off x="5867409" y="0"/>
          <a:ext cx="2807940" cy="4820194"/>
        </a:xfrm>
        <a:prstGeom prst="roundRect">
          <a:avLst>
            <a:gd name="adj" fmla="val 10000"/>
          </a:avLst>
        </a:prstGeom>
        <a:noFill/>
        <a:ln w="28575"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endParaRPr lang="en-US" sz="800" b="1" kern="1200" dirty="0">
            <a:latin typeface="+mj-lt"/>
          </a:endParaRPr>
        </a:p>
        <a:p>
          <a:pPr marL="0" lvl="0" indent="0" algn="l" defTabSz="355600">
            <a:lnSpc>
              <a:spcPct val="90000"/>
            </a:lnSpc>
            <a:spcBef>
              <a:spcPct val="0"/>
            </a:spcBef>
            <a:spcAft>
              <a:spcPct val="35000"/>
            </a:spcAft>
            <a:buNone/>
          </a:pPr>
          <a:r>
            <a:rPr lang="en-US" sz="1600" b="0" kern="1200" dirty="0">
              <a:latin typeface="+mj-lt"/>
            </a:rPr>
            <a:t>Delfino Hern</a:t>
          </a:r>
          <a:r>
            <a:rPr lang="en-US" sz="1600" b="0" kern="1200" dirty="0">
              <a:latin typeface="+mj-lt"/>
              <a:cs typeface="Calibri" panose="020F0502020204030204" pitchFamily="34" charset="0"/>
            </a:rPr>
            <a:t>á</a:t>
          </a:r>
          <a:r>
            <a:rPr lang="en-US" sz="1600" b="0" kern="1200" dirty="0">
              <a:latin typeface="+mj-lt"/>
            </a:rPr>
            <a:t>ndez</a:t>
          </a:r>
          <a:r>
            <a:rPr lang="en-US" sz="1600" b="0" kern="1200" dirty="0">
              <a:latin typeface="+mn-lt"/>
            </a:rPr>
            <a:t>, SENASICA</a:t>
          </a:r>
        </a:p>
        <a:p>
          <a:pPr marL="0" lvl="0" indent="0" algn="l" defTabSz="355600">
            <a:lnSpc>
              <a:spcPct val="90000"/>
            </a:lnSpc>
            <a:spcBef>
              <a:spcPct val="0"/>
            </a:spcBef>
            <a:spcAft>
              <a:spcPct val="35000"/>
            </a:spcAft>
            <a:buNone/>
          </a:pPr>
          <a:r>
            <a:rPr lang="en-US" sz="1600" b="0" kern="1200" dirty="0">
              <a:latin typeface="+mn-lt"/>
            </a:rPr>
            <a:t>Francisca de la Cruz Mart</a:t>
          </a:r>
          <a:r>
            <a:rPr lang="en-US" sz="1600" b="0" kern="1200" dirty="0">
              <a:latin typeface="Calibri" panose="020F0502020204030204" pitchFamily="34" charset="0"/>
              <a:cs typeface="Calibri" panose="020F0502020204030204" pitchFamily="34" charset="0"/>
            </a:rPr>
            <a:t>í</a:t>
          </a:r>
          <a:r>
            <a:rPr lang="en-US" sz="1600" b="0" kern="1200" dirty="0">
              <a:latin typeface="+mn-lt"/>
            </a:rPr>
            <a:t>nez, SENASICA</a:t>
          </a:r>
        </a:p>
        <a:p>
          <a:pPr marL="0" lvl="0" indent="0" algn="l" defTabSz="355600">
            <a:lnSpc>
              <a:spcPct val="90000"/>
            </a:lnSpc>
            <a:spcBef>
              <a:spcPct val="0"/>
            </a:spcBef>
            <a:spcAft>
              <a:spcPct val="35000"/>
            </a:spcAft>
            <a:buNone/>
          </a:pPr>
          <a:r>
            <a:rPr lang="en-US" sz="1600" b="0" kern="1200" dirty="0">
              <a:latin typeface="+mn-lt"/>
            </a:rPr>
            <a:t>Edgar Reyes </a:t>
          </a:r>
          <a:r>
            <a:rPr lang="en-US" sz="1600" b="0" kern="1200" dirty="0" err="1">
              <a:latin typeface="+mn-lt"/>
            </a:rPr>
            <a:t>Oregón</a:t>
          </a:r>
          <a:r>
            <a:rPr lang="en-US" sz="1600" b="0" kern="1200" dirty="0">
              <a:latin typeface="+mn-lt"/>
            </a:rPr>
            <a:t>, SENASICA</a:t>
          </a:r>
        </a:p>
        <a:p>
          <a:pPr marL="0" lvl="0" indent="0" algn="ctr" defTabSz="355600">
            <a:lnSpc>
              <a:spcPct val="90000"/>
            </a:lnSpc>
            <a:spcBef>
              <a:spcPct val="0"/>
            </a:spcBef>
            <a:spcAft>
              <a:spcPct val="35000"/>
            </a:spcAft>
            <a:buNone/>
          </a:pPr>
          <a:endParaRPr lang="en-US" sz="1600" b="1" kern="1200" dirty="0">
            <a:latin typeface="+mn-lt"/>
          </a:endParaRPr>
        </a:p>
      </dsp:txBody>
      <dsp:txXfrm>
        <a:off x="5867409" y="1928077"/>
        <a:ext cx="2807940" cy="1928077"/>
      </dsp:txXfrm>
    </dsp:sp>
    <dsp:sp modelId="{22DFE942-4F1F-431C-ABCA-33A49D400153}">
      <dsp:nvSpPr>
        <dsp:cNvPr id="0" name=""/>
        <dsp:cNvSpPr/>
      </dsp:nvSpPr>
      <dsp:spPr>
        <a:xfrm>
          <a:off x="6476848" y="289211"/>
          <a:ext cx="1605124" cy="160512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 modelId="{E856B7BB-50F8-4586-B577-F28AA39AAA98}">
      <dsp:nvSpPr>
        <dsp:cNvPr id="0" name=""/>
        <dsp:cNvSpPr/>
      </dsp:nvSpPr>
      <dsp:spPr>
        <a:xfrm>
          <a:off x="5291953" y="4436367"/>
          <a:ext cx="122435" cy="108909"/>
        </a:xfrm>
        <a:prstGeom prst="leftRightArrow">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59DF47-F54D-4E82-86D8-8EDDCB9C60F7}">
      <dsp:nvSpPr>
        <dsp:cNvPr id="0" name=""/>
        <dsp:cNvSpPr/>
      </dsp:nvSpPr>
      <dsp:spPr>
        <a:xfrm>
          <a:off x="94362" y="407582"/>
          <a:ext cx="1729633" cy="994310"/>
        </a:xfrm>
        <a:prstGeom prst="roundRect">
          <a:avLst>
            <a:gd name="adj" fmla="val 10000"/>
          </a:avLst>
        </a:prstGeom>
        <a:blipFill dpi="0" rotWithShape="1">
          <a:blip xmlns:r="http://schemas.openxmlformats.org/officeDocument/2006/relationships" r:embed="rId1"/>
          <a:srcRect/>
          <a:stretch>
            <a:fillRect b="161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15AECE-E43D-4994-A38B-B92DB12D08DA}">
      <dsp:nvSpPr>
        <dsp:cNvPr id="0" name=""/>
        <dsp:cNvSpPr/>
      </dsp:nvSpPr>
      <dsp:spPr>
        <a:xfrm>
          <a:off x="25595" y="1332330"/>
          <a:ext cx="2599542" cy="1801857"/>
        </a:xfrm>
        <a:prstGeom prst="roundRect">
          <a:avLst>
            <a:gd name="adj" fmla="val 10000"/>
          </a:avLst>
        </a:prstGeom>
        <a:solidFill>
          <a:schemeClr val="accent5">
            <a:hueOff val="0"/>
            <a:satOff val="0"/>
            <a:lumOff val="0"/>
            <a:alpha val="58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844550">
            <a:lnSpc>
              <a:spcPct val="90000"/>
            </a:lnSpc>
            <a:spcBef>
              <a:spcPct val="0"/>
            </a:spcBef>
            <a:spcAft>
              <a:spcPct val="35000"/>
            </a:spcAft>
            <a:buNone/>
          </a:pPr>
          <a:r>
            <a:rPr lang="es-ES" sz="1600" b="1" kern="1200" dirty="0" err="1"/>
            <a:t>Countries</a:t>
          </a:r>
          <a:r>
            <a:rPr lang="es-ES" sz="1600" b="1" kern="1200" dirty="0"/>
            <a:t> and date</a:t>
          </a:r>
          <a:r>
            <a:rPr lang="es-ES" sz="1600" kern="1200" dirty="0"/>
            <a:t>:</a:t>
          </a:r>
        </a:p>
        <a:p>
          <a:pPr marL="0" marR="0" lvl="0" indent="0" algn="l" defTabSz="914400" eaLnBrk="1" fontAlgn="auto" latinLnBrk="0" hangingPunct="1">
            <a:lnSpc>
              <a:spcPct val="100000"/>
            </a:lnSpc>
            <a:spcBef>
              <a:spcPct val="0"/>
            </a:spcBef>
            <a:spcAft>
              <a:spcPts val="0"/>
            </a:spcAft>
            <a:buClrTx/>
            <a:buSzTx/>
            <a:buFontTx/>
            <a:buNone/>
            <a:tabLst/>
            <a:defRPr/>
          </a:pPr>
          <a:r>
            <a:rPr lang="es-ES" sz="1200" kern="1200" dirty="0"/>
            <a:t>Chile, Colombia, and </a:t>
          </a:r>
          <a:r>
            <a:rPr lang="es-ES" sz="1200" kern="1200" dirty="0" err="1"/>
            <a:t>Peru</a:t>
          </a:r>
          <a:r>
            <a:rPr lang="es-ES" sz="1200" kern="1200" dirty="0"/>
            <a:t>.</a:t>
          </a:r>
        </a:p>
        <a:p>
          <a:pPr marL="0" marR="0" lvl="0" indent="0" algn="l" defTabSz="914400" eaLnBrk="1" fontAlgn="auto" latinLnBrk="0" hangingPunct="1">
            <a:lnSpc>
              <a:spcPct val="100000"/>
            </a:lnSpc>
            <a:spcBef>
              <a:spcPct val="0"/>
            </a:spcBef>
            <a:spcAft>
              <a:spcPts val="0"/>
            </a:spcAft>
            <a:buClrTx/>
            <a:buSzTx/>
            <a:buFontTx/>
            <a:buNone/>
            <a:tabLst/>
            <a:defRPr/>
          </a:pPr>
          <a:endParaRPr lang="es-ES" sz="1200" kern="1200" dirty="0"/>
        </a:p>
        <a:p>
          <a:pPr marL="0" marR="0" lvl="0" indent="0" algn="l" defTabSz="914400" eaLnBrk="1" fontAlgn="auto" latinLnBrk="0" hangingPunct="1">
            <a:lnSpc>
              <a:spcPct val="100000"/>
            </a:lnSpc>
            <a:spcBef>
              <a:spcPct val="0"/>
            </a:spcBef>
            <a:spcAft>
              <a:spcPts val="0"/>
            </a:spcAft>
            <a:buClrTx/>
            <a:buSzTx/>
            <a:buFontTx/>
            <a:buNone/>
            <a:tabLst/>
            <a:defRPr/>
          </a:pPr>
          <a:r>
            <a:rPr lang="es-ES" sz="1200" kern="1200" dirty="0"/>
            <a:t>August 2019.</a:t>
          </a:r>
        </a:p>
        <a:p>
          <a:pPr marL="114300" lvl="1" indent="0" algn="l" defTabSz="666750">
            <a:lnSpc>
              <a:spcPct val="90000"/>
            </a:lnSpc>
            <a:spcBef>
              <a:spcPct val="0"/>
            </a:spcBef>
            <a:spcAft>
              <a:spcPct val="15000"/>
            </a:spcAft>
            <a:buNone/>
          </a:pPr>
          <a:endParaRPr lang="es-ES" sz="1200" kern="1200" dirty="0"/>
        </a:p>
      </dsp:txBody>
      <dsp:txXfrm>
        <a:off x="78370" y="1385105"/>
        <a:ext cx="2493992" cy="1696307"/>
      </dsp:txXfrm>
    </dsp:sp>
    <dsp:sp modelId="{DD9724CB-7E1C-4019-9731-755E5B568289}">
      <dsp:nvSpPr>
        <dsp:cNvPr id="0" name=""/>
        <dsp:cNvSpPr/>
      </dsp:nvSpPr>
      <dsp:spPr>
        <a:xfrm rot="5725">
          <a:off x="2057443" y="638229"/>
          <a:ext cx="1467925" cy="539118"/>
        </a:xfrm>
        <a:prstGeom prst="rightArrow">
          <a:avLst>
            <a:gd name="adj1" fmla="val 60000"/>
            <a:gd name="adj2" fmla="val 50000"/>
          </a:avLst>
        </a:prstGeom>
        <a:solidFill>
          <a:schemeClr val="accent5">
            <a:hueOff val="0"/>
            <a:satOff val="0"/>
            <a:lumOff val="0"/>
            <a:alpha val="80000"/>
          </a:schemeClr>
        </a:solidFill>
        <a:ln>
          <a:solidFill>
            <a:schemeClr val="lt1">
              <a:hueOff val="0"/>
              <a:satOff val="0"/>
              <a:lumOff val="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S" sz="1300" kern="1200"/>
        </a:p>
      </dsp:txBody>
      <dsp:txXfrm>
        <a:off x="2057443" y="745918"/>
        <a:ext cx="1306190" cy="323470"/>
      </dsp:txXfrm>
    </dsp:sp>
    <dsp:sp modelId="{8233FFFD-C954-4531-82F6-B1E64CCEF811}">
      <dsp:nvSpPr>
        <dsp:cNvPr id="0" name=""/>
        <dsp:cNvSpPr/>
      </dsp:nvSpPr>
      <dsp:spPr>
        <a:xfrm>
          <a:off x="3666682" y="354562"/>
          <a:ext cx="1189473" cy="1111349"/>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9000" t="1" r="-19000" b="569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B419E5-0575-495D-A0B8-D08BE53ED267}">
      <dsp:nvSpPr>
        <dsp:cNvPr id="0" name=""/>
        <dsp:cNvSpPr/>
      </dsp:nvSpPr>
      <dsp:spPr>
        <a:xfrm>
          <a:off x="3477207" y="1319071"/>
          <a:ext cx="2690837" cy="1790521"/>
        </a:xfrm>
        <a:prstGeom prst="roundRect">
          <a:avLst>
            <a:gd name="adj" fmla="val 10000"/>
          </a:avLst>
        </a:prstGeom>
        <a:solidFill>
          <a:schemeClr val="accent5">
            <a:hueOff val="-3676672"/>
            <a:satOff val="-5114"/>
            <a:lumOff val="-1961"/>
            <a:alpha val="7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b="1" kern="1200" dirty="0" err="1"/>
            <a:t>Countries</a:t>
          </a:r>
          <a:r>
            <a:rPr lang="es-ES" sz="1600" b="1" kern="1200" dirty="0"/>
            <a:t> and dates</a:t>
          </a:r>
          <a:r>
            <a:rPr lang="es-ES" sz="1600" kern="1200" dirty="0"/>
            <a:t>:</a:t>
          </a:r>
        </a:p>
        <a:p>
          <a:pPr marL="114300" lvl="1" indent="-114300" algn="l" defTabSz="533400">
            <a:lnSpc>
              <a:spcPct val="90000"/>
            </a:lnSpc>
            <a:spcBef>
              <a:spcPct val="0"/>
            </a:spcBef>
            <a:spcAft>
              <a:spcPct val="15000"/>
            </a:spcAft>
            <a:buChar char="•"/>
          </a:pPr>
          <a:r>
            <a:rPr lang="es-ES" sz="1200" kern="1200" dirty="0"/>
            <a:t>USA, April 2021</a:t>
          </a:r>
        </a:p>
        <a:p>
          <a:pPr marL="114300" lvl="1" indent="-114300" algn="l" defTabSz="533400">
            <a:lnSpc>
              <a:spcPct val="90000"/>
            </a:lnSpc>
            <a:spcBef>
              <a:spcPct val="0"/>
            </a:spcBef>
            <a:spcAft>
              <a:spcPct val="15000"/>
            </a:spcAft>
            <a:buChar char="•"/>
          </a:pPr>
          <a:r>
            <a:rPr lang="es-ES" sz="1200" kern="1200" dirty="0"/>
            <a:t>Guatemala, May 2022 </a:t>
          </a:r>
        </a:p>
        <a:p>
          <a:pPr marL="114300" lvl="1" indent="-114300" algn="l" defTabSz="533400">
            <a:lnSpc>
              <a:spcPct val="90000"/>
            </a:lnSpc>
            <a:spcBef>
              <a:spcPct val="0"/>
            </a:spcBef>
            <a:spcAft>
              <a:spcPct val="15000"/>
            </a:spcAft>
            <a:buChar char="•"/>
          </a:pPr>
          <a:r>
            <a:rPr lang="es-ES" sz="1200" kern="1200" dirty="0"/>
            <a:t>Costa Rica, August 2023.</a:t>
          </a:r>
        </a:p>
        <a:p>
          <a:pPr marL="114300" lvl="1" indent="-114300" algn="l" defTabSz="533400">
            <a:lnSpc>
              <a:spcPct val="90000"/>
            </a:lnSpc>
            <a:spcBef>
              <a:spcPct val="0"/>
            </a:spcBef>
            <a:spcAft>
              <a:spcPct val="15000"/>
            </a:spcAft>
            <a:buChar char="•"/>
          </a:pPr>
          <a:r>
            <a:rPr lang="es-ES" sz="1200" kern="1200" dirty="0" err="1"/>
            <a:t>Panama</a:t>
          </a:r>
          <a:r>
            <a:rPr lang="es-ES" sz="1200" kern="1200" dirty="0"/>
            <a:t>, </a:t>
          </a:r>
          <a:r>
            <a:rPr lang="es-ES" sz="1200" kern="1200" dirty="0" err="1"/>
            <a:t>Dominican</a:t>
          </a:r>
          <a:r>
            <a:rPr lang="es-ES" sz="1200" kern="1200" dirty="0"/>
            <a:t> </a:t>
          </a:r>
          <a:r>
            <a:rPr lang="es-ES" sz="1200" kern="1200" dirty="0" err="1"/>
            <a:t>Republic</a:t>
          </a:r>
          <a:r>
            <a:rPr lang="es-ES" sz="1200" kern="1200" dirty="0"/>
            <a:t>, Ecuador, and </a:t>
          </a:r>
          <a:r>
            <a:rPr lang="es-ES" sz="1200" kern="1200" dirty="0" err="1"/>
            <a:t>Belize</a:t>
          </a:r>
          <a:r>
            <a:rPr lang="es-ES" sz="1200" kern="1200" dirty="0"/>
            <a:t>, </a:t>
          </a:r>
          <a:r>
            <a:rPr lang="es-ES" sz="1200" kern="1200" dirty="0" err="1"/>
            <a:t>December</a:t>
          </a:r>
          <a:r>
            <a:rPr lang="es-ES" sz="1200" kern="1200" dirty="0"/>
            <a:t> 2023 </a:t>
          </a:r>
        </a:p>
      </dsp:txBody>
      <dsp:txXfrm>
        <a:off x="3529650" y="1371514"/>
        <a:ext cx="2585951" cy="1685635"/>
      </dsp:txXfrm>
    </dsp:sp>
    <dsp:sp modelId="{7620C5A3-FDE9-446F-9065-B8E950EE9477}">
      <dsp:nvSpPr>
        <dsp:cNvPr id="0" name=""/>
        <dsp:cNvSpPr/>
      </dsp:nvSpPr>
      <dsp:spPr>
        <a:xfrm rot="21600000">
          <a:off x="5242251" y="657806"/>
          <a:ext cx="1583017" cy="539118"/>
        </a:xfrm>
        <a:prstGeom prst="rightArrow">
          <a:avLst>
            <a:gd name="adj1" fmla="val 60000"/>
            <a:gd name="adj2" fmla="val 50000"/>
          </a:avLst>
        </a:prstGeom>
        <a:solidFill>
          <a:schemeClr val="accent5">
            <a:hueOff val="-7353344"/>
            <a:satOff val="-10228"/>
            <a:lumOff val="-3922"/>
            <a:alpha val="88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S" sz="1300" kern="1200"/>
        </a:p>
      </dsp:txBody>
      <dsp:txXfrm rot="-21600000">
        <a:off x="5242251" y="765630"/>
        <a:ext cx="1421282" cy="323470"/>
      </dsp:txXfrm>
    </dsp:sp>
    <dsp:sp modelId="{8F6CD9DE-348F-47F4-9228-D47796B78D6F}">
      <dsp:nvSpPr>
        <dsp:cNvPr id="0" name=""/>
        <dsp:cNvSpPr/>
      </dsp:nvSpPr>
      <dsp:spPr>
        <a:xfrm>
          <a:off x="7099211" y="426194"/>
          <a:ext cx="1736341" cy="103971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3384F2-AAD3-4D22-A346-44D3E1FC0C2F}">
      <dsp:nvSpPr>
        <dsp:cNvPr id="0" name=""/>
        <dsp:cNvSpPr/>
      </dsp:nvSpPr>
      <dsp:spPr>
        <a:xfrm>
          <a:off x="7015558" y="1365692"/>
          <a:ext cx="2581369" cy="1773030"/>
        </a:xfrm>
        <a:prstGeom prst="roundRect">
          <a:avLst>
            <a:gd name="adj" fmla="val 10000"/>
          </a:avLst>
        </a:prstGeom>
        <a:solidFill>
          <a:schemeClr val="accent5">
            <a:hueOff val="-7353344"/>
            <a:satOff val="-10228"/>
            <a:lumOff val="-3922"/>
            <a:alpha val="7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711200">
            <a:lnSpc>
              <a:spcPct val="90000"/>
            </a:lnSpc>
            <a:spcBef>
              <a:spcPct val="0"/>
            </a:spcBef>
            <a:spcAft>
              <a:spcPct val="35000"/>
            </a:spcAft>
            <a:buNone/>
          </a:pPr>
          <a:r>
            <a:rPr lang="es-ES" sz="1600" b="1" kern="1200" dirty="0" err="1"/>
            <a:t>Expectations</a:t>
          </a:r>
          <a:r>
            <a:rPr lang="es-ES" sz="1600" b="1" kern="1200" dirty="0"/>
            <a:t> </a:t>
          </a:r>
          <a:r>
            <a:rPr lang="es-ES" sz="1600" b="1" kern="1200" dirty="0" err="1"/>
            <a:t>for</a:t>
          </a:r>
          <a:r>
            <a:rPr lang="es-ES" sz="1600" b="1" kern="1200" dirty="0"/>
            <a:t> 2024</a:t>
          </a:r>
        </a:p>
        <a:p>
          <a:pPr marL="114300" lvl="1" indent="-114300" algn="l" defTabSz="577850">
            <a:lnSpc>
              <a:spcPct val="90000"/>
            </a:lnSpc>
            <a:spcBef>
              <a:spcPct val="0"/>
            </a:spcBef>
            <a:spcAft>
              <a:spcPct val="15000"/>
            </a:spcAft>
            <a:buChar char="•"/>
          </a:pPr>
          <a:r>
            <a:rPr lang="es-ES" sz="1300" kern="1200" dirty="0" err="1"/>
            <a:t>Finalize</a:t>
          </a:r>
          <a:r>
            <a:rPr lang="es-ES" sz="1300" kern="1200" dirty="0"/>
            <a:t> Exchange </a:t>
          </a:r>
          <a:r>
            <a:rPr lang="es-ES" sz="1300" kern="1200" dirty="0" err="1"/>
            <a:t>with</a:t>
          </a:r>
          <a:r>
            <a:rPr lang="es-ES" sz="1300" kern="1200" dirty="0"/>
            <a:t> OIRSA </a:t>
          </a:r>
          <a:r>
            <a:rPr lang="es-ES" sz="1300" kern="1200" dirty="0" err="1"/>
            <a:t>countries</a:t>
          </a:r>
          <a:endParaRPr lang="es-ES" sz="1300" kern="1200" dirty="0"/>
        </a:p>
        <a:p>
          <a:pPr marL="114300" lvl="1" indent="-114300" algn="l" defTabSz="577850">
            <a:lnSpc>
              <a:spcPct val="90000"/>
            </a:lnSpc>
            <a:spcBef>
              <a:spcPct val="0"/>
            </a:spcBef>
            <a:spcAft>
              <a:spcPct val="15000"/>
            </a:spcAft>
            <a:buChar char="•"/>
          </a:pPr>
          <a:r>
            <a:rPr lang="es-ES" sz="1300" kern="1200" dirty="0" err="1"/>
            <a:t>Start</a:t>
          </a:r>
          <a:r>
            <a:rPr lang="es-ES" sz="1300" kern="1200" dirty="0"/>
            <a:t> Exchange </a:t>
          </a:r>
          <a:r>
            <a:rPr lang="es-ES" sz="1300" kern="1200" dirty="0" err="1"/>
            <a:t>with</a:t>
          </a:r>
          <a:r>
            <a:rPr lang="es-ES" sz="1300" kern="1200" dirty="0"/>
            <a:t> </a:t>
          </a:r>
          <a:r>
            <a:rPr lang="es-ES" sz="1300" kern="1200" dirty="0" err="1"/>
            <a:t>European</a:t>
          </a:r>
          <a:r>
            <a:rPr lang="es-ES" sz="1300" kern="1200" dirty="0"/>
            <a:t> </a:t>
          </a:r>
          <a:r>
            <a:rPr lang="es-ES" sz="1300" kern="1200" dirty="0" err="1"/>
            <a:t>Union</a:t>
          </a:r>
          <a:r>
            <a:rPr lang="es-ES" sz="1300" kern="1200" dirty="0"/>
            <a:t> </a:t>
          </a:r>
          <a:r>
            <a:rPr lang="es-ES" sz="1300" kern="1200" dirty="0" err="1"/>
            <a:t>countries</a:t>
          </a:r>
          <a:r>
            <a:rPr lang="es-ES" sz="1300" kern="1200" dirty="0"/>
            <a:t> and </a:t>
          </a:r>
          <a:r>
            <a:rPr lang="es-ES" sz="1300" kern="1200" dirty="0" err="1"/>
            <a:t>Canada</a:t>
          </a:r>
          <a:endParaRPr lang="es-ES" sz="1300" kern="1200" dirty="0"/>
        </a:p>
        <a:p>
          <a:pPr marL="114300" lvl="1" indent="-114300" algn="l" defTabSz="577850">
            <a:lnSpc>
              <a:spcPct val="90000"/>
            </a:lnSpc>
            <a:spcBef>
              <a:spcPct val="0"/>
            </a:spcBef>
            <a:spcAft>
              <a:spcPct val="15000"/>
            </a:spcAft>
            <a:buChar char="•"/>
          </a:pPr>
          <a:r>
            <a:rPr lang="es-ES" sz="1300" kern="1200" dirty="0"/>
            <a:t>Explore Exchange </a:t>
          </a:r>
          <a:r>
            <a:rPr lang="es-ES" sz="1300" kern="1200" dirty="0" err="1"/>
            <a:t>with</a:t>
          </a:r>
          <a:r>
            <a:rPr lang="es-ES" sz="1300" kern="1200" dirty="0"/>
            <a:t> Asia</a:t>
          </a:r>
          <a:r>
            <a:rPr lang="es-ES" sz="1400" kern="1200" dirty="0"/>
            <a:t>.</a:t>
          </a:r>
        </a:p>
      </dsp:txBody>
      <dsp:txXfrm>
        <a:off x="7067488" y="1417622"/>
        <a:ext cx="2477509" cy="1669170"/>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C623446-9D69-471A-9EF5-B1786AC0F1A5}" type="datetimeFigureOut">
              <a:rPr lang="es-MX" smtClean="0"/>
              <a:t>03/11/2023</a:t>
            </a:fld>
            <a:endParaRPr lang="es-MX"/>
          </a:p>
        </p:txBody>
      </p:sp>
      <p:sp>
        <p:nvSpPr>
          <p:cNvPr id="4" name="Marcador de pie de página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63D79EA-CBB3-40F1-93FB-BD31DFBBFF54}" type="slidenum">
              <a:rPr lang="es-MX" smtClean="0"/>
              <a:t>‹#›</a:t>
            </a:fld>
            <a:endParaRPr lang="es-MX"/>
          </a:p>
        </p:txBody>
      </p:sp>
    </p:spTree>
    <p:extLst>
      <p:ext uri="{BB962C8B-B14F-4D97-AF65-F5344CB8AC3E}">
        <p14:creationId xmlns:p14="http://schemas.microsoft.com/office/powerpoint/2010/main" val="855232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E367F27-F176-4C82-8D77-1B80788C9715}" type="datetimeFigureOut">
              <a:rPr lang="es-MX" smtClean="0"/>
              <a:t>03/11/2023</a:t>
            </a:fld>
            <a:endParaRPr lang="es-MX"/>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MX"/>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9EB68AB-BDAF-4E11-A209-411EE3776F4B}" type="slidenum">
              <a:rPr lang="es-MX" smtClean="0"/>
              <a:t>‹#›</a:t>
            </a:fld>
            <a:endParaRPr lang="es-MX"/>
          </a:p>
        </p:txBody>
      </p:sp>
    </p:spTree>
    <p:extLst>
      <p:ext uri="{BB962C8B-B14F-4D97-AF65-F5344CB8AC3E}">
        <p14:creationId xmlns:p14="http://schemas.microsoft.com/office/powerpoint/2010/main" val="251643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dirty="0"/>
              <a:t>8</a:t>
            </a:r>
            <a:r>
              <a:rPr lang="en-CA" altLang="en-US"/>
              <a:t> </a:t>
            </a:r>
            <a:r>
              <a:rPr lang="en-CA" altLang="en-US" dirty="0"/>
              <a:t>NPPO Members and 2 Industry members 3 from each NPPO. </a:t>
            </a:r>
            <a:endParaRPr lang="en-US" altLang="en-US" dirty="0"/>
          </a:p>
          <a:p>
            <a:endParaRPr lang="en-US" dirty="0"/>
          </a:p>
        </p:txBody>
      </p:sp>
      <p:sp>
        <p:nvSpPr>
          <p:cNvPr id="4" name="Slide Number Placeholder 3"/>
          <p:cNvSpPr>
            <a:spLocks noGrp="1"/>
          </p:cNvSpPr>
          <p:nvPr>
            <p:ph type="sldNum" sz="quarter" idx="10"/>
          </p:nvPr>
        </p:nvSpPr>
        <p:spPr/>
        <p:txBody>
          <a:bodyPr/>
          <a:lstStyle/>
          <a:p>
            <a:fld id="{6F3BA5BC-7943-40C6-BACB-E0E32F297BCC}" type="slidenum">
              <a:rPr lang="en-US" smtClean="0"/>
              <a:t>6</a:t>
            </a:fld>
            <a:endParaRPr lang="en-US"/>
          </a:p>
        </p:txBody>
      </p:sp>
    </p:spTree>
    <p:extLst>
      <p:ext uri="{BB962C8B-B14F-4D97-AF65-F5344CB8AC3E}">
        <p14:creationId xmlns:p14="http://schemas.microsoft.com/office/powerpoint/2010/main" val="22148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B68AB-BDAF-4E11-A209-411EE3776F4B}"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9841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tif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75971"/>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4090704"/>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8" name="Imagen 7">
            <a:extLst>
              <a:ext uri="{FF2B5EF4-FFF2-40B4-BE49-F238E27FC236}">
                <a16:creationId xmlns:a16="http://schemas.microsoft.com/office/drawing/2014/main" id="{3A119988-42DF-5B4C-BB74-69DE0A7F3362}"/>
              </a:ext>
            </a:extLst>
          </p:cNvPr>
          <p:cNvPicPr>
            <a:picLocks noChangeAspect="1"/>
          </p:cNvPicPr>
          <p:nvPr userDrawn="1"/>
        </p:nvPicPr>
        <p:blipFill>
          <a:blip r:embed="rId2"/>
          <a:stretch>
            <a:fillRect/>
          </a:stretch>
        </p:blipFill>
        <p:spPr>
          <a:xfrm>
            <a:off x="4983845" y="759172"/>
            <a:ext cx="2245575" cy="2422858"/>
          </a:xfrm>
          <a:prstGeom prst="rect">
            <a:avLst/>
          </a:prstGeom>
        </p:spPr>
      </p:pic>
    </p:spTree>
    <p:extLst>
      <p:ext uri="{BB962C8B-B14F-4D97-AF65-F5344CB8AC3E}">
        <p14:creationId xmlns:p14="http://schemas.microsoft.com/office/powerpoint/2010/main" val="3873231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8" name="Title 7"/>
          <p:cNvSpPr>
            <a:spLocks noGrp="1"/>
          </p:cNvSpPr>
          <p:nvPr>
            <p:ph type="title"/>
          </p:nvPr>
        </p:nvSpPr>
        <p:spPr>
          <a:xfrm>
            <a:off x="848833" y="521737"/>
            <a:ext cx="10515600" cy="719396"/>
          </a:xfrm>
          <a:prstGeom prst="rect">
            <a:avLst/>
          </a:prstGeom>
        </p:spPr>
        <p:txBody>
          <a:bodyPr/>
          <a:lstStyle>
            <a:lvl1pPr algn="ctr">
              <a:defRPr sz="2800" b="1" i="0">
                <a:solidFill>
                  <a:schemeClr val="tx1"/>
                </a:solidFill>
                <a:latin typeface="Montserrat Extra" charset="0"/>
                <a:ea typeface="Montserrat Extra" charset="0"/>
                <a:cs typeface="Montserrat Extra" charset="0"/>
              </a:defRPr>
            </a:lvl1pPr>
          </a:lstStyle>
          <a:p>
            <a:r>
              <a:rPr lang="en-US"/>
              <a:t>Click to edit Master title style</a:t>
            </a:r>
          </a:p>
        </p:txBody>
      </p:sp>
      <p:sp>
        <p:nvSpPr>
          <p:cNvPr id="10" name="Text Placeholder 9"/>
          <p:cNvSpPr>
            <a:spLocks noGrp="1"/>
          </p:cNvSpPr>
          <p:nvPr>
            <p:ph type="body" sz="quarter" idx="10"/>
          </p:nvPr>
        </p:nvSpPr>
        <p:spPr>
          <a:xfrm>
            <a:off x="2156758" y="1023453"/>
            <a:ext cx="7899750" cy="385931"/>
          </a:xfrm>
          <a:prstGeom prst="rect">
            <a:avLst/>
          </a:prstGeom>
        </p:spPr>
        <p:txBody>
          <a:bodyPr/>
          <a:lstStyle>
            <a:lvl1pPr marL="0" indent="0" algn="ctr">
              <a:lnSpc>
                <a:spcPct val="120000"/>
              </a:lnSpc>
              <a:buNone/>
              <a:defRPr sz="1400" b="0" i="0">
                <a:solidFill>
                  <a:schemeClr val="tx1">
                    <a:alpha val="50000"/>
                  </a:schemeClr>
                </a:solidFill>
                <a:latin typeface="Crimson Text Roman" charset="0"/>
                <a:ea typeface="Crimson Text Roman" charset="0"/>
                <a:cs typeface="Crimson Text Roman" charset="0"/>
              </a:defRPr>
            </a:lvl1pPr>
          </a:lstStyle>
          <a:p>
            <a:pPr lvl="0"/>
            <a:r>
              <a:rPr lang="en-US" dirty="0"/>
              <a:t>Click to edit Master </a:t>
            </a:r>
            <a:r>
              <a:rPr lang="en-US"/>
              <a:t>text styles</a:t>
            </a:r>
            <a:endParaRPr lang="en-US" dirty="0"/>
          </a:p>
        </p:txBody>
      </p:sp>
      <p:pic>
        <p:nvPicPr>
          <p:cNvPr id="4" name="Imagen 3">
            <a:extLst>
              <a:ext uri="{FF2B5EF4-FFF2-40B4-BE49-F238E27FC236}">
                <a16:creationId xmlns:a16="http://schemas.microsoft.com/office/drawing/2014/main" id="{43DDCFB6-E7E3-C440-BEF4-4C852936F5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5" name="Imagen 4">
            <a:extLst>
              <a:ext uri="{FF2B5EF4-FFF2-40B4-BE49-F238E27FC236}">
                <a16:creationId xmlns:a16="http://schemas.microsoft.com/office/drawing/2014/main" id="{B0E9FEB0-205B-7942-9DFD-5FCB5D53B6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6" name="Imagen 5">
            <a:extLst>
              <a:ext uri="{FF2B5EF4-FFF2-40B4-BE49-F238E27FC236}">
                <a16:creationId xmlns:a16="http://schemas.microsoft.com/office/drawing/2014/main" id="{3C7E33B2-63B1-594B-BF71-2C7748F4BB83}"/>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7" name="Imagen 6">
            <a:extLst>
              <a:ext uri="{FF2B5EF4-FFF2-40B4-BE49-F238E27FC236}">
                <a16:creationId xmlns:a16="http://schemas.microsoft.com/office/drawing/2014/main" id="{9CBCD1E6-6E08-CB40-94D4-406E93DA0D9C}"/>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9" name="Conector recto 8">
            <a:extLst>
              <a:ext uri="{FF2B5EF4-FFF2-40B4-BE49-F238E27FC236}">
                <a16:creationId xmlns:a16="http://schemas.microsoft.com/office/drawing/2014/main" id="{75C8BF2B-774A-5D48-BEE4-117C3F395EEC}"/>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0720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ark Blue-Content3">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295274" y="6356350"/>
            <a:ext cx="3844926" cy="365125"/>
          </a:xfrm>
          <a:prstGeom prst="rect">
            <a:avLst/>
          </a:prstGeom>
        </p:spPr>
        <p:txBody>
          <a:bodyPr anchor="ctr"/>
          <a:lstStyle>
            <a:lvl1pPr algn="l">
              <a:defRPr sz="1200">
                <a:solidFill>
                  <a:schemeClr val="bg1">
                    <a:lumMod val="50000"/>
                  </a:schemeClr>
                </a:solidFill>
                <a:latin typeface="+mj-lt"/>
              </a:defRPr>
            </a:lvl1pPr>
          </a:lstStyle>
          <a:p>
            <a:r>
              <a:rPr lang="en-US">
                <a:solidFill>
                  <a:srgbClr val="F6F8F8">
                    <a:lumMod val="50000"/>
                  </a:srgbClr>
                </a:solidFill>
              </a:rPr>
              <a:t>ICC Services Overview</a:t>
            </a:r>
            <a:endParaRPr lang="en-US" dirty="0">
              <a:solidFill>
                <a:srgbClr val="F6F8F8">
                  <a:lumMod val="50000"/>
                </a:srgbClr>
              </a:solidFill>
            </a:endParaRPr>
          </a:p>
        </p:txBody>
      </p:sp>
      <p:sp>
        <p:nvSpPr>
          <p:cNvPr id="7" name="Slide Number Placeholder 6"/>
          <p:cNvSpPr>
            <a:spLocks noGrp="1"/>
          </p:cNvSpPr>
          <p:nvPr>
            <p:ph type="sldNum" sz="quarter" idx="12"/>
          </p:nvPr>
        </p:nvSpPr>
        <p:spPr>
          <a:xfrm>
            <a:off x="9146586" y="6356350"/>
            <a:ext cx="2743200" cy="365125"/>
          </a:xfrm>
          <a:prstGeom prst="rect">
            <a:avLst/>
          </a:prstGeom>
        </p:spPr>
        <p:txBody>
          <a:bodyPr anchor="ctr"/>
          <a:lstStyle>
            <a:lvl1pPr algn="r">
              <a:defRPr sz="1200">
                <a:solidFill>
                  <a:schemeClr val="bg1">
                    <a:lumMod val="50000"/>
                  </a:schemeClr>
                </a:solidFill>
                <a:latin typeface="+mj-lt"/>
              </a:defRPr>
            </a:lvl1pPr>
          </a:lstStyle>
          <a:p>
            <a:fld id="{33CDF353-6440-4995-A646-B045C8232658}" type="slidenum">
              <a:rPr lang="en-US" smtClean="0">
                <a:solidFill>
                  <a:srgbClr val="F6F8F8">
                    <a:lumMod val="50000"/>
                  </a:srgbClr>
                </a:solidFill>
              </a:rPr>
              <a:pPr/>
              <a:t>‹#›</a:t>
            </a:fld>
            <a:endParaRPr lang="en-US">
              <a:solidFill>
                <a:srgbClr val="F6F8F8">
                  <a:lumMod val="50000"/>
                </a:srgbClr>
              </a:solidFill>
            </a:endParaRPr>
          </a:p>
        </p:txBody>
      </p:sp>
      <p:sp>
        <p:nvSpPr>
          <p:cNvPr id="8" name="Rectangle 7"/>
          <p:cNvSpPr/>
          <p:nvPr userDrawn="1"/>
        </p:nvSpPr>
        <p:spPr>
          <a:xfrm>
            <a:off x="0" y="0"/>
            <a:ext cx="174751" cy="1097280"/>
          </a:xfrm>
          <a:prstGeom prst="rect">
            <a:avLst/>
          </a:prstGeom>
          <a:solidFill>
            <a:srgbClr val="0F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31333"/>
              </a:solidFill>
            </a:endParaRPr>
          </a:p>
        </p:txBody>
      </p:sp>
      <p:sp>
        <p:nvSpPr>
          <p:cNvPr id="11" name="Content Placeholder 2"/>
          <p:cNvSpPr>
            <a:spLocks noGrp="1"/>
          </p:cNvSpPr>
          <p:nvPr>
            <p:ph idx="17" hasCustomPrompt="1"/>
          </p:nvPr>
        </p:nvSpPr>
        <p:spPr>
          <a:xfrm>
            <a:off x="295274" y="1272022"/>
            <a:ext cx="11594511" cy="4833503"/>
          </a:xfrm>
          <a:prstGeom prst="rect">
            <a:avLst/>
          </a:prstGeom>
        </p:spPr>
        <p:txBody>
          <a:bodyPr anchor="ctr"/>
          <a:lstStyle>
            <a:lvl1pPr marL="228600" indent="-228600">
              <a:lnSpc>
                <a:spcPct val="114000"/>
              </a:lnSpc>
              <a:spcBef>
                <a:spcPts val="0"/>
              </a:spcBef>
              <a:spcAft>
                <a:spcPts val="400"/>
              </a:spcAft>
              <a:buSzPct val="145000"/>
              <a:buFont typeface="Calibri" panose="020F0502020204030204" pitchFamily="34" charset="0"/>
              <a:buChar char="›"/>
              <a:defRPr sz="1800">
                <a:solidFill>
                  <a:schemeClr val="tx1"/>
                </a:solidFill>
                <a:latin typeface="+mj-lt"/>
              </a:defRPr>
            </a:lvl1pPr>
            <a:lvl2pPr marL="685800" indent="-228600">
              <a:lnSpc>
                <a:spcPct val="114000"/>
              </a:lnSpc>
              <a:spcBef>
                <a:spcPts val="0"/>
              </a:spcBef>
              <a:spcAft>
                <a:spcPts val="400"/>
              </a:spcAft>
              <a:buSzPct val="120000"/>
              <a:buFont typeface="Arial" panose="020B0604020202020204" pitchFamily="34" charset="0"/>
              <a:buChar char="•"/>
              <a:defRPr sz="1600">
                <a:solidFill>
                  <a:schemeClr val="tx1"/>
                </a:solidFill>
                <a:latin typeface="+mj-lt"/>
              </a:defRPr>
            </a:lvl2pPr>
            <a:lvl3pPr marL="1143000" indent="-228600">
              <a:lnSpc>
                <a:spcPct val="114000"/>
              </a:lnSpc>
              <a:spcBef>
                <a:spcPts val="0"/>
              </a:spcBef>
              <a:spcAft>
                <a:spcPts val="400"/>
              </a:spcAft>
              <a:buSzPct val="90000"/>
              <a:buFont typeface="Courier New" panose="02070309020205020404" pitchFamily="49" charset="0"/>
              <a:buChar char="o"/>
              <a:defRPr sz="1400">
                <a:solidFill>
                  <a:schemeClr val="tx1"/>
                </a:solidFill>
                <a:latin typeface="+mj-lt"/>
              </a:defRPr>
            </a:lvl3pPr>
            <a:lvl4pPr marL="1600200" indent="-228600">
              <a:lnSpc>
                <a:spcPct val="114000"/>
              </a:lnSpc>
              <a:spcBef>
                <a:spcPts val="0"/>
              </a:spcBef>
              <a:spcAft>
                <a:spcPts val="400"/>
              </a:spcAft>
              <a:buFont typeface="Calibri" panose="020F0502020204030204" pitchFamily="34" charset="0"/>
              <a:buChar char="‐"/>
              <a:defRPr sz="1400">
                <a:solidFill>
                  <a:schemeClr val="tx1"/>
                </a:solidFill>
                <a:latin typeface="+mj-lt"/>
              </a:defRPr>
            </a:lvl4pPr>
            <a:lvl5pPr marL="2057400" indent="-228600">
              <a:buFont typeface="Calibri" panose="020F0502020204030204" pitchFamily="34" charset="0"/>
              <a:buChar char="–"/>
              <a:defRPr/>
            </a:lvl5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9" name="Title 1"/>
          <p:cNvSpPr>
            <a:spLocks noGrp="1"/>
          </p:cNvSpPr>
          <p:nvPr>
            <p:ph type="title"/>
          </p:nvPr>
        </p:nvSpPr>
        <p:spPr>
          <a:xfrm>
            <a:off x="455612" y="390222"/>
            <a:ext cx="11434174" cy="627690"/>
          </a:xfrm>
          <a:prstGeom prst="rect">
            <a:avLst/>
          </a:prstGeom>
        </p:spPr>
        <p:txBody>
          <a:bodyPr>
            <a:noAutofit/>
          </a:bodyPr>
          <a:lstStyle>
            <a:lvl1pPr>
              <a:defRPr sz="3800" b="1">
                <a:solidFill>
                  <a:srgbClr val="0F243E"/>
                </a:solidFill>
                <a:latin typeface="+mn-lt"/>
              </a:defRPr>
            </a:lvl1pPr>
          </a:lstStyle>
          <a:p>
            <a:r>
              <a:rPr lang="en-US" dirty="0"/>
              <a:t>Click to edit Master 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1300" y="6310312"/>
            <a:ext cx="2682460" cy="457200"/>
          </a:xfrm>
          <a:prstGeom prst="rect">
            <a:avLst/>
          </a:prstGeom>
        </p:spPr>
      </p:pic>
    </p:spTree>
    <p:extLst>
      <p:ext uri="{BB962C8B-B14F-4D97-AF65-F5344CB8AC3E}">
        <p14:creationId xmlns:p14="http://schemas.microsoft.com/office/powerpoint/2010/main" val="3763246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lumMod val="75000"/>
                  </a:schemeClr>
                </a:solidFill>
              </a:defRPr>
            </a:lvl1pPr>
          </a:lstStyle>
          <a:p>
            <a:r>
              <a:rPr lang="en-US" dirty="0"/>
              <a:t>Click to edit Master title style</a:t>
            </a:r>
          </a:p>
        </p:txBody>
      </p:sp>
      <p:sp>
        <p:nvSpPr>
          <p:cNvPr id="10" name="Content Placeholder 9"/>
          <p:cNvSpPr>
            <a:spLocks noGrp="1"/>
          </p:cNvSpPr>
          <p:nvPr>
            <p:ph sz="quarter" idx="13"/>
          </p:nvPr>
        </p:nvSpPr>
        <p:spPr>
          <a:xfrm>
            <a:off x="624422" y="1844681"/>
            <a:ext cx="10847916" cy="4321175"/>
          </a:xfrm>
        </p:spPr>
        <p:txBody>
          <a:bodyPr/>
          <a:lstStyle>
            <a:lvl1pPr marL="457189" indent="-457189">
              <a:buFont typeface="Arial" panose="020B0604020202020204" pitchFamily="34" charset="0"/>
              <a:buChar char="•"/>
              <a:defRPr sz="4400"/>
            </a:lvl1pPr>
            <a:lvl2pPr indent="-365760">
              <a:defRPr sz="4000"/>
            </a:lvl2pPr>
            <a:lvl3pPr indent="-365760">
              <a:defRPr sz="3600"/>
            </a:lvl3pPr>
            <a:lvl4pPr indent="-365760">
              <a:defRPr sz="3200"/>
            </a:lvl4pPr>
            <a:lvl5pPr indent="-365760">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4"/>
          </p:nvPr>
        </p:nvSpPr>
        <p:spPr>
          <a:xfrm>
            <a:off x="609600" y="6356351"/>
            <a:ext cx="2844800" cy="365125"/>
          </a:xfrm>
          <a:prstGeom prst="rect">
            <a:avLst/>
          </a:prstGeom>
        </p:spPr>
        <p:txBody>
          <a:bodyPr lIns="91438" tIns="45719" rIns="91438" bIns="45719"/>
          <a:lstStyle>
            <a:lvl1pPr>
              <a:defRPr>
                <a:cs typeface="Arial" charset="0"/>
              </a:defRPr>
            </a:lvl1pPr>
          </a:lstStyle>
          <a:p>
            <a:pPr>
              <a:defRPr/>
            </a:pPr>
            <a:endParaRPr lang="en-US">
              <a:solidFill>
                <a:srgbClr val="445469"/>
              </a:solidFill>
            </a:endParaRPr>
          </a:p>
        </p:txBody>
      </p:sp>
      <p:sp>
        <p:nvSpPr>
          <p:cNvPr id="5" name="Footer Placeholder 4"/>
          <p:cNvSpPr>
            <a:spLocks noGrp="1"/>
          </p:cNvSpPr>
          <p:nvPr>
            <p:ph type="ftr" sz="quarter" idx="15"/>
          </p:nvPr>
        </p:nvSpPr>
        <p:spPr>
          <a:xfrm>
            <a:off x="4165600" y="6356351"/>
            <a:ext cx="3860800" cy="365125"/>
          </a:xfrm>
          <a:prstGeom prst="rect">
            <a:avLst/>
          </a:prstGeom>
        </p:spPr>
        <p:txBody>
          <a:bodyPr lIns="91438" tIns="45719" rIns="91438" bIns="45719"/>
          <a:lstStyle>
            <a:lvl1pPr>
              <a:defRPr>
                <a:cs typeface="Arial" charset="0"/>
              </a:defRPr>
            </a:lvl1pPr>
          </a:lstStyle>
          <a:p>
            <a:pPr>
              <a:defRPr/>
            </a:pPr>
            <a:endParaRPr lang="en-US">
              <a:solidFill>
                <a:srgbClr val="445469"/>
              </a:solidFill>
            </a:endParaRPr>
          </a:p>
        </p:txBody>
      </p:sp>
      <p:sp>
        <p:nvSpPr>
          <p:cNvPr id="6" name="Slide Number Placeholder 5"/>
          <p:cNvSpPr>
            <a:spLocks noGrp="1"/>
          </p:cNvSpPr>
          <p:nvPr>
            <p:ph type="sldNum" sz="quarter" idx="16"/>
          </p:nvPr>
        </p:nvSpPr>
        <p:spPr>
          <a:xfrm>
            <a:off x="11629292" y="5878514"/>
            <a:ext cx="431801" cy="365125"/>
          </a:xfrm>
        </p:spPr>
        <p:txBody>
          <a:bodyPr/>
          <a:lstStyle>
            <a:lvl1pPr>
              <a:defRPr/>
            </a:lvl1pPr>
          </a:lstStyle>
          <a:p>
            <a:pPr>
              <a:defRPr/>
            </a:pPr>
            <a:fld id="{96863B10-149F-4806-82C2-1B131D072A5C}" type="slidenum">
              <a:rPr lang="en-US" altLang="en-US">
                <a:solidFill>
                  <a:srgbClr val="445469"/>
                </a:solidFill>
              </a:rPr>
              <a:pPr>
                <a:defRPr/>
              </a:pPr>
              <a:t>‹#›</a:t>
            </a:fld>
            <a:endParaRPr lang="en-US" altLang="en-US">
              <a:solidFill>
                <a:srgbClr val="445469"/>
              </a:solidFill>
            </a:endParaRPr>
          </a:p>
        </p:txBody>
      </p:sp>
    </p:spTree>
    <p:extLst>
      <p:ext uri="{BB962C8B-B14F-4D97-AF65-F5344CB8AC3E}">
        <p14:creationId xmlns:p14="http://schemas.microsoft.com/office/powerpoint/2010/main" val="3625985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D26B9C53-29A8-48BB-909E-706FC0FA052B}" type="datetimeFigureOut">
              <a:rPr lang="en-US"/>
              <a:pPr>
                <a:defRPr/>
              </a:pPr>
              <a:t>11/3/2023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11558954" y="5859464"/>
            <a:ext cx="509954" cy="333375"/>
          </a:xfrm>
          <a:prstGeom prst="rect">
            <a:avLst/>
          </a:prstGeom>
        </p:spPr>
        <p:txBody>
          <a:bodyPr/>
          <a:lstStyle>
            <a:lvl1pPr>
              <a:defRPr/>
            </a:lvl1pPr>
          </a:lstStyle>
          <a:p>
            <a:pPr>
              <a:defRPr/>
            </a:pPr>
            <a:fld id="{0B553564-42B1-44B4-AB66-0F7BC33B800C}" type="slidenum">
              <a:rPr lang="en-US"/>
              <a:pPr>
                <a:defRPr/>
              </a:pPr>
              <a:t>‹#›</a:t>
            </a:fld>
            <a:endParaRPr lang="en-US"/>
          </a:p>
        </p:txBody>
      </p:sp>
    </p:spTree>
    <p:extLst>
      <p:ext uri="{BB962C8B-B14F-4D97-AF65-F5344CB8AC3E}">
        <p14:creationId xmlns:p14="http://schemas.microsoft.com/office/powerpoint/2010/main" val="3038975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7B8E1E-3E93-4CB7-BD5A-79600D91B91D}" type="datetimeFigureOut">
              <a:rPr lang="en-US" smtClean="0"/>
              <a:t>11/3/2023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1AFFD435-B78A-4491-8B0F-27A4BAAA6A29}" type="slidenum">
              <a:rPr lang="en-US" smtClean="0"/>
              <a:t>‹#›</a:t>
            </a:fld>
            <a:endParaRPr lang="en-US"/>
          </a:p>
        </p:txBody>
      </p:sp>
    </p:spTree>
    <p:extLst>
      <p:ext uri="{BB962C8B-B14F-4D97-AF65-F5344CB8AC3E}">
        <p14:creationId xmlns:p14="http://schemas.microsoft.com/office/powerpoint/2010/main" val="3947947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8FB2E2E8-1C42-4D03-89A1-4576BA7D52B4}" type="datetimeFigureOut">
              <a:rPr lang="en-CA" smtClean="0"/>
              <a:t>2023-11-03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9163A73-394E-44CA-B1D7-C909415DBD2E}" type="slidenum">
              <a:rPr lang="en-CA" smtClean="0"/>
              <a:t>‹#›</a:t>
            </a:fld>
            <a:endParaRPr lang="en-CA"/>
          </a:p>
        </p:txBody>
      </p:sp>
    </p:spTree>
    <p:extLst>
      <p:ext uri="{BB962C8B-B14F-4D97-AF65-F5344CB8AC3E}">
        <p14:creationId xmlns:p14="http://schemas.microsoft.com/office/powerpoint/2010/main" val="180503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FB2E2E8-1C42-4D03-89A1-4576BA7D52B4}" type="datetimeFigureOut">
              <a:rPr lang="en-CA" smtClean="0"/>
              <a:t>2023-11-03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9163A73-394E-44CA-B1D7-C909415DBD2E}" type="slidenum">
              <a:rPr lang="en-CA" smtClean="0"/>
              <a:t>‹#›</a:t>
            </a:fld>
            <a:endParaRPr lang="en-CA"/>
          </a:p>
        </p:txBody>
      </p:sp>
    </p:spTree>
    <p:extLst>
      <p:ext uri="{BB962C8B-B14F-4D97-AF65-F5344CB8AC3E}">
        <p14:creationId xmlns:p14="http://schemas.microsoft.com/office/powerpoint/2010/main" val="2270651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FB2E2E8-1C42-4D03-89A1-4576BA7D52B4}" type="datetimeFigureOut">
              <a:rPr lang="en-CA" smtClean="0"/>
              <a:t>2023-11-03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9163A73-394E-44CA-B1D7-C909415DBD2E}" type="slidenum">
              <a:rPr lang="en-CA" smtClean="0"/>
              <a:t>‹#›</a:t>
            </a:fld>
            <a:endParaRPr lang="en-CA"/>
          </a:p>
        </p:txBody>
      </p:sp>
    </p:spTree>
    <p:extLst>
      <p:ext uri="{BB962C8B-B14F-4D97-AF65-F5344CB8AC3E}">
        <p14:creationId xmlns:p14="http://schemas.microsoft.com/office/powerpoint/2010/main" val="1930683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8FB2E2E8-1C42-4D03-89A1-4576BA7D52B4}" type="datetimeFigureOut">
              <a:rPr lang="en-CA" smtClean="0"/>
              <a:t>2023-11-03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9163A73-394E-44CA-B1D7-C909415DBD2E}" type="slidenum">
              <a:rPr lang="en-CA" smtClean="0"/>
              <a:t>‹#›</a:t>
            </a:fld>
            <a:endParaRPr lang="en-CA"/>
          </a:p>
        </p:txBody>
      </p:sp>
    </p:spTree>
    <p:extLst>
      <p:ext uri="{BB962C8B-B14F-4D97-AF65-F5344CB8AC3E}">
        <p14:creationId xmlns:p14="http://schemas.microsoft.com/office/powerpoint/2010/main" val="1179898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8FB2E2E8-1C42-4D03-89A1-4576BA7D52B4}" type="datetimeFigureOut">
              <a:rPr lang="en-CA" smtClean="0"/>
              <a:t>2023-11-03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49163A73-394E-44CA-B1D7-C909415DBD2E}" type="slidenum">
              <a:rPr lang="en-CA" smtClean="0"/>
              <a:t>‹#›</a:t>
            </a:fld>
            <a:endParaRPr lang="en-CA"/>
          </a:p>
        </p:txBody>
      </p:sp>
    </p:spTree>
    <p:extLst>
      <p:ext uri="{BB962C8B-B14F-4D97-AF65-F5344CB8AC3E}">
        <p14:creationId xmlns:p14="http://schemas.microsoft.com/office/powerpoint/2010/main" val="2700720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5" name="Imagen 4">
            <a:extLst>
              <a:ext uri="{FF2B5EF4-FFF2-40B4-BE49-F238E27FC236}">
                <a16:creationId xmlns:a16="http://schemas.microsoft.com/office/drawing/2014/main" id="{083C0906-24A3-0540-901E-871B148689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6" name="Imagen 5">
            <a:extLst>
              <a:ext uri="{FF2B5EF4-FFF2-40B4-BE49-F238E27FC236}">
                <a16:creationId xmlns:a16="http://schemas.microsoft.com/office/drawing/2014/main" id="{E213704F-9A7A-AC4D-AC05-FFDBE5D995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7" name="Imagen 6">
            <a:extLst>
              <a:ext uri="{FF2B5EF4-FFF2-40B4-BE49-F238E27FC236}">
                <a16:creationId xmlns:a16="http://schemas.microsoft.com/office/drawing/2014/main" id="{3C61ADCF-FCA7-254E-8C92-954A99C04B67}"/>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8" name="Imagen 7">
            <a:extLst>
              <a:ext uri="{FF2B5EF4-FFF2-40B4-BE49-F238E27FC236}">
                <a16:creationId xmlns:a16="http://schemas.microsoft.com/office/drawing/2014/main" id="{513092EE-F96F-C344-9A21-8963477B3B4A}"/>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9" name="Conector recto 8">
            <a:extLst>
              <a:ext uri="{FF2B5EF4-FFF2-40B4-BE49-F238E27FC236}">
                <a16:creationId xmlns:a16="http://schemas.microsoft.com/office/drawing/2014/main" id="{F4A5AD9E-BDDD-0C47-9804-FD938ECDE013}"/>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EC81FC2E-BFB8-0141-8A3A-9941B7223C63}"/>
              </a:ext>
            </a:extLst>
          </p:cNvPr>
          <p:cNvSpPr>
            <a:spLocks noGrp="1"/>
          </p:cNvSpPr>
          <p:nvPr>
            <p:ph type="body" sz="quarter" idx="11" hasCustomPrompt="1"/>
          </p:nvPr>
        </p:nvSpPr>
        <p:spPr>
          <a:xfrm>
            <a:off x="848833" y="1570723"/>
            <a:ext cx="10515600" cy="4069501"/>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sz="1400" dirty="0" err="1"/>
              <a:t>popularised</a:t>
            </a:r>
            <a:r>
              <a:rPr lang="en-US" sz="1400" dirty="0"/>
              <a:t> in the 1960s with the release of </a:t>
            </a:r>
            <a:r>
              <a:rPr lang="en-US" sz="1400" dirty="0" err="1"/>
              <a:t>Letraset</a:t>
            </a:r>
            <a:r>
              <a:rPr lang="en-US" sz="1400" dirty="0"/>
              <a:t> sheets containing Lorem Ipsum passages, and more recently with desktop publishing software like Aldus PageMaker including versions of Lorem Ipsum.</a:t>
            </a:r>
          </a:p>
          <a:p>
            <a:pPr>
              <a:lnSpc>
                <a:spcPct val="120000"/>
              </a:lnSpc>
              <a:spcBef>
                <a:spcPts val="1200"/>
              </a:spcBef>
            </a:pPr>
            <a:r>
              <a:rPr lang="en-US" sz="1400" dirty="0"/>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400" dirty="0" err="1"/>
              <a:t>humour</a:t>
            </a:r>
            <a:r>
              <a:rPr lang="en-US" sz="1400" dirty="0"/>
              <a:t> and the like).</a:t>
            </a:r>
            <a:endParaRPr lang="en-US" sz="1400" dirty="0">
              <a:latin typeface="Roboto Regular" charset="0"/>
            </a:endParaRPr>
          </a:p>
        </p:txBody>
      </p:sp>
    </p:spTree>
    <p:extLst>
      <p:ext uri="{BB962C8B-B14F-4D97-AF65-F5344CB8AC3E}">
        <p14:creationId xmlns:p14="http://schemas.microsoft.com/office/powerpoint/2010/main" val="562803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8FB2E2E8-1C42-4D03-89A1-4576BA7D52B4}" type="datetimeFigureOut">
              <a:rPr lang="en-CA" smtClean="0"/>
              <a:t>2023-11-03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49163A73-394E-44CA-B1D7-C909415DBD2E}" type="slidenum">
              <a:rPr lang="en-CA" smtClean="0"/>
              <a:t>‹#›</a:t>
            </a:fld>
            <a:endParaRPr lang="en-CA"/>
          </a:p>
        </p:txBody>
      </p:sp>
    </p:spTree>
    <p:extLst>
      <p:ext uri="{BB962C8B-B14F-4D97-AF65-F5344CB8AC3E}">
        <p14:creationId xmlns:p14="http://schemas.microsoft.com/office/powerpoint/2010/main" val="3912087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B2E2E8-1C42-4D03-89A1-4576BA7D52B4}" type="datetimeFigureOut">
              <a:rPr lang="en-CA" smtClean="0"/>
              <a:t>2023-11-03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49163A73-394E-44CA-B1D7-C909415DBD2E}" type="slidenum">
              <a:rPr lang="en-CA" smtClean="0"/>
              <a:t>‹#›</a:t>
            </a:fld>
            <a:endParaRPr lang="en-CA"/>
          </a:p>
        </p:txBody>
      </p:sp>
    </p:spTree>
    <p:extLst>
      <p:ext uri="{BB962C8B-B14F-4D97-AF65-F5344CB8AC3E}">
        <p14:creationId xmlns:p14="http://schemas.microsoft.com/office/powerpoint/2010/main" val="627337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B2E2E8-1C42-4D03-89A1-4576BA7D52B4}" type="datetimeFigureOut">
              <a:rPr lang="en-CA" smtClean="0"/>
              <a:t>2023-11-03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9163A73-394E-44CA-B1D7-C909415DBD2E}" type="slidenum">
              <a:rPr lang="en-CA" smtClean="0"/>
              <a:t>‹#›</a:t>
            </a:fld>
            <a:endParaRPr lang="en-CA"/>
          </a:p>
        </p:txBody>
      </p:sp>
    </p:spTree>
    <p:extLst>
      <p:ext uri="{BB962C8B-B14F-4D97-AF65-F5344CB8AC3E}">
        <p14:creationId xmlns:p14="http://schemas.microsoft.com/office/powerpoint/2010/main" val="18825125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B2E2E8-1C42-4D03-89A1-4576BA7D52B4}" type="datetimeFigureOut">
              <a:rPr lang="en-CA" smtClean="0"/>
              <a:t>2023-11-03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9163A73-394E-44CA-B1D7-C909415DBD2E}" type="slidenum">
              <a:rPr lang="en-CA" smtClean="0"/>
              <a:t>‹#›</a:t>
            </a:fld>
            <a:endParaRPr lang="en-CA"/>
          </a:p>
        </p:txBody>
      </p:sp>
    </p:spTree>
    <p:extLst>
      <p:ext uri="{BB962C8B-B14F-4D97-AF65-F5344CB8AC3E}">
        <p14:creationId xmlns:p14="http://schemas.microsoft.com/office/powerpoint/2010/main" val="1512395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FB2E2E8-1C42-4D03-89A1-4576BA7D52B4}" type="datetimeFigureOut">
              <a:rPr lang="en-CA" smtClean="0"/>
              <a:t>2023-11-03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9163A73-394E-44CA-B1D7-C909415DBD2E}" type="slidenum">
              <a:rPr lang="en-CA" smtClean="0"/>
              <a:t>‹#›</a:t>
            </a:fld>
            <a:endParaRPr lang="en-CA"/>
          </a:p>
        </p:txBody>
      </p:sp>
    </p:spTree>
    <p:extLst>
      <p:ext uri="{BB962C8B-B14F-4D97-AF65-F5344CB8AC3E}">
        <p14:creationId xmlns:p14="http://schemas.microsoft.com/office/powerpoint/2010/main" val="4013063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FB2E2E8-1C42-4D03-89A1-4576BA7D52B4}" type="datetimeFigureOut">
              <a:rPr lang="en-CA" smtClean="0"/>
              <a:t>2023-11-03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9163A73-394E-44CA-B1D7-C909415DBD2E}" type="slidenum">
              <a:rPr lang="en-CA" smtClean="0"/>
              <a:t>‹#›</a:t>
            </a:fld>
            <a:endParaRPr lang="en-CA"/>
          </a:p>
        </p:txBody>
      </p:sp>
    </p:spTree>
    <p:extLst>
      <p:ext uri="{BB962C8B-B14F-4D97-AF65-F5344CB8AC3E}">
        <p14:creationId xmlns:p14="http://schemas.microsoft.com/office/powerpoint/2010/main" val="42056510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60034B1-071D-29CE-9DAA-D8A629403C02}"/>
              </a:ext>
            </a:extLst>
          </p:cNvPr>
          <p:cNvPicPr>
            <a:picLocks noChangeAspect="1"/>
          </p:cNvPicPr>
          <p:nvPr userDrawn="1"/>
        </p:nvPicPr>
        <p:blipFill>
          <a:blip r:embed="rId2"/>
          <a:stretch>
            <a:fillRect/>
          </a:stretch>
        </p:blipFill>
        <p:spPr>
          <a:xfrm>
            <a:off x="1805" y="0"/>
            <a:ext cx="12188389" cy="6858000"/>
          </a:xfrm>
          <a:prstGeom prst="rect">
            <a:avLst/>
          </a:prstGeom>
        </p:spPr>
      </p:pic>
      <p:sp>
        <p:nvSpPr>
          <p:cNvPr id="8" name="Espace réservé du titre 1">
            <a:extLst>
              <a:ext uri="{FF2B5EF4-FFF2-40B4-BE49-F238E27FC236}">
                <a16:creationId xmlns:a16="http://schemas.microsoft.com/office/drawing/2014/main" id="{33A37135-1BD1-82D9-78AA-91E4932400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r">
              <a:defRPr sz="3600"/>
            </a:lvl1pPr>
          </a:lstStyle>
          <a:p>
            <a:r>
              <a:rPr lang="en-US"/>
              <a:t>Click to edit Master title style</a:t>
            </a:r>
            <a:endParaRPr lang="fr-FR" dirty="0"/>
          </a:p>
        </p:txBody>
      </p:sp>
      <p:sp>
        <p:nvSpPr>
          <p:cNvPr id="9" name="Espace réservé du texte 2">
            <a:extLst>
              <a:ext uri="{FF2B5EF4-FFF2-40B4-BE49-F238E27FC236}">
                <a16:creationId xmlns:a16="http://schemas.microsoft.com/office/drawing/2014/main" id="{F31DD001-272A-9270-244C-87F0DAC78FC6}"/>
              </a:ext>
            </a:extLst>
          </p:cNvPr>
          <p:cNvSpPr>
            <a:spLocks noGrp="1"/>
          </p:cNvSpPr>
          <p:nvPr>
            <p:ph idx="1"/>
          </p:nvPr>
        </p:nvSpPr>
        <p:spPr>
          <a:xfrm>
            <a:off x="838200" y="1638250"/>
            <a:ext cx="10515600" cy="4351338"/>
          </a:xfrm>
          <a:prstGeom prst="rect">
            <a:avLst/>
          </a:prstGeom>
        </p:spPr>
        <p:txBody>
          <a:bodyPr vert="horz" lIns="91440" tIns="45720" rIns="91440" bIns="45720" rtlCol="0">
            <a:normAutofit/>
          </a:bodyPr>
          <a:lstStyle>
            <a:lvl1pPr marL="0" indent="0" algn="r">
              <a:buNone/>
              <a:defRPr sz="2400">
                <a:solidFill>
                  <a:srgbClr val="898989"/>
                </a:solidFill>
              </a:defRPr>
            </a:lvl1pPr>
          </a:lstStyle>
          <a:p>
            <a:pPr lvl="0"/>
            <a:r>
              <a:rPr lang="en-US"/>
              <a:t>Edit Master text styles</a:t>
            </a:r>
          </a:p>
        </p:txBody>
      </p:sp>
    </p:spTree>
    <p:extLst>
      <p:ext uri="{BB962C8B-B14F-4D97-AF65-F5344CB8AC3E}">
        <p14:creationId xmlns:p14="http://schemas.microsoft.com/office/powerpoint/2010/main" val="3249922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60034B1-071D-29CE-9DAA-D8A629403C02}"/>
              </a:ext>
            </a:extLst>
          </p:cNvPr>
          <p:cNvPicPr>
            <a:picLocks noChangeAspect="1"/>
          </p:cNvPicPr>
          <p:nvPr userDrawn="1"/>
        </p:nvPicPr>
        <p:blipFill>
          <a:blip r:embed="rId2"/>
          <a:stretch>
            <a:fillRect/>
          </a:stretch>
        </p:blipFill>
        <p:spPr>
          <a:xfrm>
            <a:off x="1805" y="0"/>
            <a:ext cx="12188389" cy="6858000"/>
          </a:xfrm>
          <a:prstGeom prst="rect">
            <a:avLst/>
          </a:prstGeom>
        </p:spPr>
      </p:pic>
      <p:sp>
        <p:nvSpPr>
          <p:cNvPr id="8" name="Espace réservé du titre 1">
            <a:extLst>
              <a:ext uri="{FF2B5EF4-FFF2-40B4-BE49-F238E27FC236}">
                <a16:creationId xmlns:a16="http://schemas.microsoft.com/office/drawing/2014/main" id="{33A37135-1BD1-82D9-78AA-91E4932400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r">
              <a:defRPr sz="3600"/>
            </a:lvl1pPr>
          </a:lstStyle>
          <a:p>
            <a:r>
              <a:rPr lang="en-US"/>
              <a:t>Click to edit Master title style</a:t>
            </a:r>
            <a:endParaRPr lang="fr-FR" dirty="0"/>
          </a:p>
        </p:txBody>
      </p:sp>
      <p:sp>
        <p:nvSpPr>
          <p:cNvPr id="9" name="Espace réservé du texte 2">
            <a:extLst>
              <a:ext uri="{FF2B5EF4-FFF2-40B4-BE49-F238E27FC236}">
                <a16:creationId xmlns:a16="http://schemas.microsoft.com/office/drawing/2014/main" id="{F31DD001-272A-9270-244C-87F0DAC78FC6}"/>
              </a:ext>
            </a:extLst>
          </p:cNvPr>
          <p:cNvSpPr>
            <a:spLocks noGrp="1"/>
          </p:cNvSpPr>
          <p:nvPr>
            <p:ph idx="1"/>
          </p:nvPr>
        </p:nvSpPr>
        <p:spPr>
          <a:xfrm>
            <a:off x="838200" y="1638250"/>
            <a:ext cx="10515600" cy="4351338"/>
          </a:xfrm>
          <a:prstGeom prst="rect">
            <a:avLst/>
          </a:prstGeom>
        </p:spPr>
        <p:txBody>
          <a:bodyPr vert="horz" lIns="91440" tIns="45720" rIns="91440" bIns="45720" rtlCol="0">
            <a:normAutofit/>
          </a:bodyPr>
          <a:lstStyle>
            <a:lvl1pPr marL="0" indent="0" algn="r">
              <a:buNone/>
              <a:defRPr sz="2400">
                <a:solidFill>
                  <a:srgbClr val="898989"/>
                </a:solidFill>
              </a:defRPr>
            </a:lvl1pPr>
          </a:lstStyle>
          <a:p>
            <a:pPr lvl="0"/>
            <a:r>
              <a:rPr lang="en-US"/>
              <a:t>Edit Master text styles</a:t>
            </a:r>
          </a:p>
        </p:txBody>
      </p:sp>
    </p:spTree>
    <p:extLst>
      <p:ext uri="{BB962C8B-B14F-4D97-AF65-F5344CB8AC3E}">
        <p14:creationId xmlns:p14="http://schemas.microsoft.com/office/powerpoint/2010/main" val="97639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026" name="Picture 2" descr="N:\Public Affairs\Communications\PRODUCTION\Social Media and Creative Services\16-056 CFIA Common Look and Feel\Assets\Templates\Supporting Files\Power Point\Images\EN\PPT Plant 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ctrTitle"/>
          </p:nvPr>
        </p:nvSpPr>
        <p:spPr>
          <a:xfrm>
            <a:off x="3352800" y="457201"/>
            <a:ext cx="7924800" cy="1371599"/>
          </a:xfrm>
        </p:spPr>
        <p:txBody>
          <a:bodyPr>
            <a:normAutofit/>
          </a:bodyPr>
          <a:lstStyle>
            <a:lvl1pPr algn="r">
              <a:defRPr sz="3200"/>
            </a:lvl1pPr>
          </a:lstStyle>
          <a:p>
            <a:r>
              <a:rPr lang="en-US"/>
              <a:t>Click to edit Master title style</a:t>
            </a:r>
            <a:endParaRPr lang="en-CA" dirty="0"/>
          </a:p>
        </p:txBody>
      </p:sp>
      <p:sp>
        <p:nvSpPr>
          <p:cNvPr id="8" name="Subtitle 2"/>
          <p:cNvSpPr>
            <a:spLocks noGrp="1"/>
          </p:cNvSpPr>
          <p:nvPr>
            <p:ph type="subTitle" idx="1"/>
          </p:nvPr>
        </p:nvSpPr>
        <p:spPr>
          <a:xfrm>
            <a:off x="4064000" y="1828799"/>
            <a:ext cx="7213600" cy="533400"/>
          </a:xfrm>
        </p:spPr>
        <p:txBody>
          <a:bodyPr>
            <a:normAutofit/>
          </a:bodyPr>
          <a:lstStyle>
            <a:lvl1pPr marL="0" indent="0" algn="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10" name="TextBox 9"/>
          <p:cNvSpPr txBox="1"/>
          <p:nvPr/>
        </p:nvSpPr>
        <p:spPr>
          <a:xfrm>
            <a:off x="0" y="6550224"/>
            <a:ext cx="6197600" cy="307777"/>
          </a:xfrm>
          <a:prstGeom prst="rect">
            <a:avLst/>
          </a:prstGeom>
          <a:noFill/>
          <a:ln>
            <a:noFill/>
          </a:ln>
        </p:spPr>
        <p:txBody>
          <a:bodyPr wrap="square" rtlCol="0">
            <a:spAutoFit/>
          </a:bodyPr>
          <a:lstStyle/>
          <a:p>
            <a:r>
              <a:rPr lang="en-CA" sz="700" kern="1200" dirty="0">
                <a:solidFill>
                  <a:schemeClr val="bg1"/>
                </a:solidFill>
                <a:latin typeface="Arial" panose="020B0604020202020204" pitchFamily="34" charset="0"/>
                <a:ea typeface="+mn-ea"/>
                <a:cs typeface="Arial" panose="020B0604020202020204" pitchFamily="34" charset="0"/>
              </a:rPr>
              <a:t>© 2017 Her Majesty the Queen in Right of Canada </a:t>
            </a:r>
            <a:br>
              <a:rPr lang="en-CA" sz="700" kern="1200" dirty="0">
                <a:solidFill>
                  <a:schemeClr val="bg1"/>
                </a:solidFill>
                <a:latin typeface="Arial" panose="020B0604020202020204" pitchFamily="34" charset="0"/>
                <a:ea typeface="+mn-ea"/>
                <a:cs typeface="Arial" panose="020B0604020202020204" pitchFamily="34" charset="0"/>
              </a:rPr>
            </a:br>
            <a:r>
              <a:rPr lang="en-CA" sz="700" kern="1200" dirty="0">
                <a:solidFill>
                  <a:schemeClr val="bg1"/>
                </a:solidFill>
                <a:latin typeface="Arial" panose="020B0604020202020204" pitchFamily="34" charset="0"/>
                <a:ea typeface="+mn-ea"/>
                <a:cs typeface="Arial" panose="020B0604020202020204" pitchFamily="34" charset="0"/>
              </a:rPr>
              <a:t>(Canadian Food Inspection Agency), all rights reserved. Use without permission is prohibited.</a:t>
            </a:r>
            <a:endParaRPr lang="en-CA" sz="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56086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10"/>
          </p:nvPr>
        </p:nvSpPr>
        <p:spPr/>
        <p:txBody>
          <a:bodyPr/>
          <a:lstStyle/>
          <a:p>
            <a:fld id="{E9FE03BF-4CBE-4F58-B9AE-AAB1C9918E2D}" type="datetimeFigureOut">
              <a:rPr lang="en-CA" smtClean="0"/>
              <a:t>2023-11-03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3495217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6" name="Imagen 5">
            <a:extLst>
              <a:ext uri="{FF2B5EF4-FFF2-40B4-BE49-F238E27FC236}">
                <a16:creationId xmlns:a16="http://schemas.microsoft.com/office/drawing/2014/main" id="{AE2E2F32-2D03-5746-8B17-3C0320E6B2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7" name="Imagen 6">
            <a:extLst>
              <a:ext uri="{FF2B5EF4-FFF2-40B4-BE49-F238E27FC236}">
                <a16:creationId xmlns:a16="http://schemas.microsoft.com/office/drawing/2014/main" id="{12D82AA7-EFED-4C4A-9E3D-859E6E62B4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8" name="Imagen 7">
            <a:extLst>
              <a:ext uri="{FF2B5EF4-FFF2-40B4-BE49-F238E27FC236}">
                <a16:creationId xmlns:a16="http://schemas.microsoft.com/office/drawing/2014/main" id="{7AEB5DEF-09A9-0146-BCB0-0A65536462AC}"/>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9" name="Imagen 8">
            <a:extLst>
              <a:ext uri="{FF2B5EF4-FFF2-40B4-BE49-F238E27FC236}">
                <a16:creationId xmlns:a16="http://schemas.microsoft.com/office/drawing/2014/main" id="{E0C3187F-759F-6D4A-93BD-EEDF2DA21738}"/>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10" name="Conector recto 9">
            <a:extLst>
              <a:ext uri="{FF2B5EF4-FFF2-40B4-BE49-F238E27FC236}">
                <a16:creationId xmlns:a16="http://schemas.microsoft.com/office/drawing/2014/main" id="{EA75CFEF-F928-FE4C-9BC5-D889741C2219}"/>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6A410505-CC04-A64E-BF12-AB0567C6E3A7}"/>
              </a:ext>
            </a:extLst>
          </p:cNvPr>
          <p:cNvSpPr>
            <a:spLocks noGrp="1"/>
          </p:cNvSpPr>
          <p:nvPr>
            <p:ph type="body" sz="quarter" idx="11" hasCustomPrompt="1"/>
          </p:nvPr>
        </p:nvSpPr>
        <p:spPr>
          <a:xfrm>
            <a:off x="848833" y="1570723"/>
            <a:ext cx="10515600" cy="4069501"/>
          </a:xfrm>
          <a:prstGeom prst="rect">
            <a:avLst/>
          </a:prstGeom>
        </p:spPr>
        <p:txBody>
          <a:bodyPr numCol="2"/>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sz="1400" dirty="0" err="1"/>
              <a:t>popularised</a:t>
            </a:r>
            <a:r>
              <a:rPr lang="en-US" sz="1400" dirty="0"/>
              <a:t> in the 1960s with the release of </a:t>
            </a:r>
            <a:r>
              <a:rPr lang="en-US" sz="1400" dirty="0" err="1"/>
              <a:t>Letraset</a:t>
            </a:r>
            <a:r>
              <a:rPr lang="en-US" sz="1400" dirty="0"/>
              <a:t> sheets containing Lorem Ipsum passages, and more recently with desktop publishing software like Aldus PageMaker including versions of Lorem Ipsum.</a:t>
            </a:r>
          </a:p>
          <a:p>
            <a:pPr>
              <a:lnSpc>
                <a:spcPct val="120000"/>
              </a:lnSpc>
              <a:spcBef>
                <a:spcPts val="1200"/>
              </a:spcBef>
            </a:pPr>
            <a:r>
              <a:rPr lang="en-US" sz="1400" dirty="0"/>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400" dirty="0" err="1"/>
              <a:t>humour</a:t>
            </a:r>
            <a:r>
              <a:rPr lang="en-US" sz="1400" dirty="0"/>
              <a:t> and the like).</a:t>
            </a:r>
            <a:endParaRPr lang="en-US" sz="1400" dirty="0">
              <a:latin typeface="Roboto Regular" charset="0"/>
            </a:endParaRPr>
          </a:p>
        </p:txBody>
      </p:sp>
    </p:spTree>
    <p:extLst>
      <p:ext uri="{BB962C8B-B14F-4D97-AF65-F5344CB8AC3E}">
        <p14:creationId xmlns:p14="http://schemas.microsoft.com/office/powerpoint/2010/main" val="2770615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9FE03BF-4CBE-4F58-B9AE-AAB1C9918E2D}" type="datetimeFigureOut">
              <a:rPr lang="en-CA" smtClean="0"/>
              <a:t>2023-11-03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32207274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E9FE03BF-4CBE-4F58-B9AE-AAB1C9918E2D}" type="datetimeFigureOut">
              <a:rPr lang="en-CA" smtClean="0"/>
              <a:t>2023-11-03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9644766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E9FE03BF-4CBE-4F58-B9AE-AAB1C9918E2D}" type="datetimeFigureOut">
              <a:rPr lang="en-CA" smtClean="0"/>
              <a:t>2023-11-03</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4140363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E9FE03BF-4CBE-4F58-B9AE-AAB1C9918E2D}" type="datetimeFigureOut">
              <a:rPr lang="en-CA" smtClean="0"/>
              <a:t>2023-11-03</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28552903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E03BF-4CBE-4F58-B9AE-AAB1C9918E2D}" type="datetimeFigureOut">
              <a:rPr lang="en-CA" smtClean="0"/>
              <a:t>2023-11-03</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19829692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9FE03BF-4CBE-4F58-B9AE-AAB1C9918E2D}" type="datetimeFigureOut">
              <a:rPr lang="en-CA" smtClean="0"/>
              <a:t>2023-11-03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4812207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CA"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9FE03BF-4CBE-4F58-B9AE-AAB1C9918E2D}" type="datetimeFigureOut">
              <a:rPr lang="en-CA" smtClean="0"/>
              <a:t>2023-11-03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2751508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E9FE03BF-4CBE-4F58-B9AE-AAB1C9918E2D}" type="datetimeFigureOut">
              <a:rPr lang="en-CA" smtClean="0"/>
              <a:t>2023-11-03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3303419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E9FE03BF-4CBE-4F58-B9AE-AAB1C9918E2D}" type="datetimeFigureOut">
              <a:rPr lang="en-CA" smtClean="0"/>
              <a:t>2023-11-03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10118518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2" name="Imagen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3" y="334"/>
            <a:ext cx="12208750" cy="6868089"/>
          </a:xfrm>
          <a:prstGeom prst="rect">
            <a:avLst/>
          </a:prstGeom>
        </p:spPr>
      </p:pic>
      <p:sp>
        <p:nvSpPr>
          <p:cNvPr id="12" name="Título 1"/>
          <p:cNvSpPr>
            <a:spLocks noGrp="1"/>
          </p:cNvSpPr>
          <p:nvPr>
            <p:ph type="ctrTitle" hasCustomPrompt="1"/>
          </p:nvPr>
        </p:nvSpPr>
        <p:spPr>
          <a:xfrm>
            <a:off x="1931126" y="895255"/>
            <a:ext cx="8329748" cy="2387600"/>
          </a:xfrm>
        </p:spPr>
        <p:txBody>
          <a:bodyPr anchor="b">
            <a:normAutofit/>
          </a:bodyPr>
          <a:lstStyle>
            <a:lvl1pPr algn="ctr">
              <a:defRPr sz="3600" b="1" baseline="0">
                <a:solidFill>
                  <a:srgbClr val="691C32"/>
                </a:solidFill>
                <a:latin typeface="+mj-lt"/>
              </a:defRPr>
            </a:lvl1pPr>
          </a:lstStyle>
          <a:p>
            <a:r>
              <a:rPr lang="es-ES" dirty="0"/>
              <a:t>TÍTULO DE PORTADA</a:t>
            </a:r>
            <a:br>
              <a:rPr lang="es-ES" dirty="0"/>
            </a:br>
            <a:r>
              <a:rPr lang="es-ES" dirty="0"/>
              <a:t>MONTSERRAT BOLD, 36 PTS Y</a:t>
            </a:r>
            <a:br>
              <a:rPr lang="es-ES" dirty="0"/>
            </a:br>
            <a:r>
              <a:rPr lang="es-ES" dirty="0"/>
              <a:t>EN MAYÚSCULAS</a:t>
            </a:r>
            <a:endParaRPr lang="es-MX" dirty="0"/>
          </a:p>
        </p:txBody>
      </p:sp>
      <p:sp>
        <p:nvSpPr>
          <p:cNvPr id="13" name="Subtítulo 2"/>
          <p:cNvSpPr>
            <a:spLocks noGrp="1"/>
          </p:cNvSpPr>
          <p:nvPr>
            <p:ph type="subTitle" idx="1" hasCustomPrompt="1"/>
          </p:nvPr>
        </p:nvSpPr>
        <p:spPr>
          <a:xfrm>
            <a:off x="1931126" y="3358001"/>
            <a:ext cx="8329748" cy="1655762"/>
          </a:xfrm>
        </p:spPr>
        <p:txBody>
          <a:bodyPr>
            <a:normAutofit/>
          </a:bodyPr>
          <a:lstStyle>
            <a:lvl1pPr marL="0" indent="0" algn="ctr">
              <a:buNone/>
              <a:defRPr lang="es-MX" sz="2400" b="0" i="0" kern="1200" dirty="0">
                <a:solidFill>
                  <a:srgbClr val="B38E5D"/>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SUBTÍTULO DE PORTADA, MONTSERRAT, 24 PTS,</a:t>
            </a:r>
          </a:p>
          <a:p>
            <a:r>
              <a:rPr lang="es-ES" dirty="0"/>
              <a:t>EN MAYÚSCULAS</a:t>
            </a:r>
            <a:endParaRPr lang="es-MX" dirty="0"/>
          </a:p>
        </p:txBody>
      </p:sp>
      <p:sp>
        <p:nvSpPr>
          <p:cNvPr id="17" name="Marcador de número de diapositiva 4"/>
          <p:cNvSpPr>
            <a:spLocks noGrp="1"/>
          </p:cNvSpPr>
          <p:nvPr>
            <p:ph type="sldNum" sz="quarter" idx="12"/>
          </p:nvPr>
        </p:nvSpPr>
        <p:spPr>
          <a:xfrm>
            <a:off x="9315796" y="6568020"/>
            <a:ext cx="2743200" cy="365125"/>
          </a:xfrm>
        </p:spPr>
        <p:txBody>
          <a:bodyPr/>
          <a:lstStyle/>
          <a:p>
            <a:fld id="{607B675F-C7C2-4CD8-ACEC-5027C5AF2285}" type="slidenum">
              <a:rPr lang="es-MX" smtClean="0"/>
              <a:t>‹#›</a:t>
            </a:fld>
            <a:endParaRPr lang="es-MX"/>
          </a:p>
        </p:txBody>
      </p:sp>
      <p:pic>
        <p:nvPicPr>
          <p:cNvPr id="8" name="Imagen 8">
            <a:extLst>
              <a:ext uri="{FF2B5EF4-FFF2-40B4-BE49-F238E27FC236}">
                <a16:creationId xmlns:a16="http://schemas.microsoft.com/office/drawing/2014/main" id="{1C3CC601-32D0-8941-9E6B-3A016D3A83B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0647" y="5693097"/>
            <a:ext cx="6579043" cy="620298"/>
          </a:xfrm>
          <a:prstGeom prst="rect">
            <a:avLst/>
          </a:prstGeom>
        </p:spPr>
      </p:pic>
    </p:spTree>
    <p:extLst>
      <p:ext uri="{BB962C8B-B14F-4D97-AF65-F5344CB8AC3E}">
        <p14:creationId xmlns:p14="http://schemas.microsoft.com/office/powerpoint/2010/main" val="1480097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8" name="Imagen 7">
            <a:extLst>
              <a:ext uri="{FF2B5EF4-FFF2-40B4-BE49-F238E27FC236}">
                <a16:creationId xmlns:a16="http://schemas.microsoft.com/office/drawing/2014/main" id="{299970D4-64C7-F34C-B46D-3CD4914C1C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9" name="Imagen 8">
            <a:extLst>
              <a:ext uri="{FF2B5EF4-FFF2-40B4-BE49-F238E27FC236}">
                <a16:creationId xmlns:a16="http://schemas.microsoft.com/office/drawing/2014/main" id="{9D3593A9-2DB8-AE45-A2A7-6248E08E3E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14" name="Imagen 13">
            <a:extLst>
              <a:ext uri="{FF2B5EF4-FFF2-40B4-BE49-F238E27FC236}">
                <a16:creationId xmlns:a16="http://schemas.microsoft.com/office/drawing/2014/main" id="{805A4733-3A1E-8240-B27C-93533ED3FDE6}"/>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15" name="Imagen 14">
            <a:extLst>
              <a:ext uri="{FF2B5EF4-FFF2-40B4-BE49-F238E27FC236}">
                <a16:creationId xmlns:a16="http://schemas.microsoft.com/office/drawing/2014/main" id="{3675F986-395C-5340-8328-34E3F7A5F10A}"/>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16" name="Conector recto 15">
            <a:extLst>
              <a:ext uri="{FF2B5EF4-FFF2-40B4-BE49-F238E27FC236}">
                <a16:creationId xmlns:a16="http://schemas.microsoft.com/office/drawing/2014/main" id="{CCE62B97-C568-8040-A843-8C8D00FFBFE6}"/>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9">
            <a:extLst>
              <a:ext uri="{FF2B5EF4-FFF2-40B4-BE49-F238E27FC236}">
                <a16:creationId xmlns:a16="http://schemas.microsoft.com/office/drawing/2014/main" id="{30E3174D-C0F5-1C44-B897-290BE8D84A94}"/>
              </a:ext>
            </a:extLst>
          </p:cNvPr>
          <p:cNvSpPr>
            <a:spLocks noGrp="1"/>
          </p:cNvSpPr>
          <p:nvPr>
            <p:ph type="body" sz="quarter" idx="11" hasCustomPrompt="1"/>
          </p:nvPr>
        </p:nvSpPr>
        <p:spPr>
          <a:xfrm>
            <a:off x="848834" y="1570723"/>
            <a:ext cx="3422378" cy="4069501"/>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a:t>
            </a:r>
            <a:endParaRPr lang="en-US" sz="1400" dirty="0">
              <a:latin typeface="Roboto Regular" charset="0"/>
            </a:endParaRPr>
          </a:p>
        </p:txBody>
      </p:sp>
      <p:sp>
        <p:nvSpPr>
          <p:cNvPr id="18" name="Text Placeholder 9">
            <a:extLst>
              <a:ext uri="{FF2B5EF4-FFF2-40B4-BE49-F238E27FC236}">
                <a16:creationId xmlns:a16="http://schemas.microsoft.com/office/drawing/2014/main" id="{79BAEFFD-B36A-9943-802E-0C9CC7899513}"/>
              </a:ext>
            </a:extLst>
          </p:cNvPr>
          <p:cNvSpPr>
            <a:spLocks noGrp="1"/>
          </p:cNvSpPr>
          <p:nvPr>
            <p:ph type="body" sz="quarter" idx="12" hasCustomPrompt="1"/>
          </p:nvPr>
        </p:nvSpPr>
        <p:spPr>
          <a:xfrm>
            <a:off x="4410181" y="1570723"/>
            <a:ext cx="3422378" cy="4069501"/>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a:t>
            </a:r>
            <a:endParaRPr lang="en-US" sz="1400" dirty="0">
              <a:latin typeface="Roboto Regular" charset="0"/>
            </a:endParaRPr>
          </a:p>
        </p:txBody>
      </p:sp>
      <p:sp>
        <p:nvSpPr>
          <p:cNvPr id="19" name="Text Placeholder 9">
            <a:extLst>
              <a:ext uri="{FF2B5EF4-FFF2-40B4-BE49-F238E27FC236}">
                <a16:creationId xmlns:a16="http://schemas.microsoft.com/office/drawing/2014/main" id="{7AFC01E6-B25D-8E41-8AB7-2D8CED7E8127}"/>
              </a:ext>
            </a:extLst>
          </p:cNvPr>
          <p:cNvSpPr>
            <a:spLocks noGrp="1"/>
          </p:cNvSpPr>
          <p:nvPr>
            <p:ph type="body" sz="quarter" idx="13" hasCustomPrompt="1"/>
          </p:nvPr>
        </p:nvSpPr>
        <p:spPr>
          <a:xfrm>
            <a:off x="7971529" y="1570723"/>
            <a:ext cx="3422378" cy="4069501"/>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a:t>
            </a:r>
            <a:endParaRPr lang="en-US" sz="1400" dirty="0">
              <a:latin typeface="Roboto Regular" charset="0"/>
            </a:endParaRPr>
          </a:p>
        </p:txBody>
      </p:sp>
    </p:spTree>
    <p:extLst>
      <p:ext uri="{BB962C8B-B14F-4D97-AF65-F5344CB8AC3E}">
        <p14:creationId xmlns:p14="http://schemas.microsoft.com/office/powerpoint/2010/main" val="20834039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2" name="Imagen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6" y="333"/>
            <a:ext cx="12189628" cy="6857332"/>
          </a:xfrm>
          <a:prstGeom prst="rect">
            <a:avLst/>
          </a:prstGeom>
        </p:spPr>
      </p:pic>
      <p:sp>
        <p:nvSpPr>
          <p:cNvPr id="20" name="Rectángulo 19"/>
          <p:cNvSpPr/>
          <p:nvPr userDrawn="1"/>
        </p:nvSpPr>
        <p:spPr>
          <a:xfrm>
            <a:off x="0" y="6656400"/>
            <a:ext cx="12192000" cy="201600"/>
          </a:xfrm>
          <a:prstGeom prst="rect">
            <a:avLst/>
          </a:prstGeom>
          <a:solidFill>
            <a:srgbClr val="D4C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Marcador de texto 21"/>
          <p:cNvSpPr>
            <a:spLocks noGrp="1"/>
          </p:cNvSpPr>
          <p:nvPr>
            <p:ph type="body" sz="quarter" idx="13" hasCustomPrompt="1"/>
          </p:nvPr>
        </p:nvSpPr>
        <p:spPr>
          <a:xfrm>
            <a:off x="421641" y="2385848"/>
            <a:ext cx="6399574" cy="3678402"/>
          </a:xfrm>
        </p:spPr>
        <p:txBody>
          <a:bodyPr>
            <a:normAutofit/>
          </a:bodyPr>
          <a:lstStyle>
            <a:lvl1pPr marL="0" indent="0">
              <a:lnSpc>
                <a:spcPct val="100000"/>
              </a:lnSpc>
              <a:buNone/>
              <a:defRPr sz="1600">
                <a:latin typeface="+mj-lt"/>
              </a:defRPr>
            </a:lvl1pPr>
          </a:lstStyle>
          <a:p>
            <a:pPr lvl="0"/>
            <a:r>
              <a:rPr lang="es-MX" dirty="0">
                <a:cs typeface="Arial" panose="020B0604020202020204" pitchFamily="34" charset="0"/>
              </a:rPr>
              <a:t>Texto general, letra Montserrat a 16 </a:t>
            </a:r>
            <a:r>
              <a:rPr lang="es-MX" dirty="0" err="1">
                <a:cs typeface="Arial" panose="020B0604020202020204" pitchFamily="34" charset="0"/>
              </a:rPr>
              <a:t>pts</a:t>
            </a:r>
            <a:r>
              <a:rPr lang="es-MX" dirty="0">
                <a:cs typeface="Arial" panose="020B0604020202020204" pitchFamily="34" charset="0"/>
              </a:rPr>
              <a:t> o 18 pts. </a:t>
            </a:r>
            <a:r>
              <a:rPr lang="es-MX" b="1" dirty="0">
                <a:cs typeface="Arial" panose="020B0604020202020204" pitchFamily="34" charset="0"/>
              </a:rPr>
              <a:t>Alineado a la izquierda</a:t>
            </a:r>
            <a:r>
              <a:rPr lang="es-MX" dirty="0">
                <a:cs typeface="Arial" panose="020B0604020202020204" pitchFamily="34" charset="0"/>
              </a:rPr>
              <a:t>.</a:t>
            </a:r>
            <a:endParaRPr lang="es-MX" dirty="0"/>
          </a:p>
        </p:txBody>
      </p:sp>
      <p:sp>
        <p:nvSpPr>
          <p:cNvPr id="26" name="Marcador de posición de imagen 25"/>
          <p:cNvSpPr>
            <a:spLocks noGrp="1"/>
          </p:cNvSpPr>
          <p:nvPr>
            <p:ph type="pic" sz="quarter" idx="15" hasCustomPrompt="1"/>
          </p:nvPr>
        </p:nvSpPr>
        <p:spPr>
          <a:xfrm>
            <a:off x="6999288" y="2386013"/>
            <a:ext cx="4467225" cy="3678237"/>
          </a:xfrm>
        </p:spPr>
        <p:txBody>
          <a:bodyPr>
            <a:normAutofit/>
          </a:bodyPr>
          <a:lstStyle>
            <a:lvl1pPr marL="0" indent="0" algn="ctr">
              <a:buNone/>
              <a:defRPr sz="1800">
                <a:solidFill>
                  <a:schemeClr val="bg1">
                    <a:lumMod val="75000"/>
                  </a:schemeClr>
                </a:solidFill>
              </a:defRPr>
            </a:lvl1pPr>
          </a:lstStyle>
          <a:p>
            <a:r>
              <a:rPr lang="es-MX" dirty="0"/>
              <a:t>Espacio para imagen</a:t>
            </a:r>
          </a:p>
        </p:txBody>
      </p:sp>
      <p:sp>
        <p:nvSpPr>
          <p:cNvPr id="28" name="Marcador de texto 27"/>
          <p:cNvSpPr>
            <a:spLocks noGrp="1"/>
          </p:cNvSpPr>
          <p:nvPr>
            <p:ph type="body" sz="quarter" idx="16" hasCustomPrompt="1"/>
          </p:nvPr>
        </p:nvSpPr>
        <p:spPr>
          <a:xfrm>
            <a:off x="422273" y="1661182"/>
            <a:ext cx="11044240" cy="581785"/>
          </a:xfrm>
        </p:spPr>
        <p:txBody>
          <a:bodyPr>
            <a:normAutofit/>
          </a:bodyPr>
          <a:lstStyle>
            <a:lvl1pPr marL="0" indent="0">
              <a:buNone/>
              <a:defRPr sz="2000" b="0" baseline="0">
                <a:solidFill>
                  <a:srgbClr val="691C32"/>
                </a:solidFill>
                <a:latin typeface="+mj-lt"/>
              </a:defRPr>
            </a:lvl1pPr>
          </a:lstStyle>
          <a:p>
            <a:pPr lvl="0"/>
            <a:r>
              <a:rPr lang="es-ES" dirty="0"/>
              <a:t>SUBTÍTULOS, MONTSERRAT, 20 PTS, EN MAYÚSCULAS</a:t>
            </a:r>
          </a:p>
        </p:txBody>
      </p:sp>
      <p:sp>
        <p:nvSpPr>
          <p:cNvPr id="21"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421641" y="489812"/>
            <a:ext cx="9022806" cy="1044173"/>
          </a:xfrm>
          <a:prstGeom prst="rect">
            <a:avLst/>
          </a:prstGeom>
          <a:noFill/>
        </p:spPr>
        <p:txBody>
          <a:bodyPr>
            <a:noAutofit/>
          </a:bodyPr>
          <a:lstStyle>
            <a:lvl1pPr algn="l">
              <a:defRPr lang="es-MX" sz="3000" b="1" i="0" kern="1200" baseline="0" dirty="0">
                <a:solidFill>
                  <a:srgbClr val="691C32"/>
                </a:solidFill>
                <a:latin typeface="+mn-lt"/>
                <a:ea typeface="+mj-ea"/>
                <a:cs typeface="+mj-cs"/>
              </a:defRPr>
            </a:lvl1pPr>
          </a:lstStyle>
          <a:p>
            <a:r>
              <a:rPr lang="es-ES" dirty="0"/>
              <a:t>MONTSERRAT BOLD, 30 PTS, MAYÚSCULAS, ALINEADO A LA IZQUIERDA Y MÁXIMO 2 RENGLONES</a:t>
            </a:r>
            <a:endParaRPr lang="es-MX" dirty="0"/>
          </a:p>
        </p:txBody>
      </p:sp>
      <p:sp>
        <p:nvSpPr>
          <p:cNvPr id="25" name="Marcador de número de diapositiva 4"/>
          <p:cNvSpPr>
            <a:spLocks noGrp="1"/>
          </p:cNvSpPr>
          <p:nvPr>
            <p:ph type="sldNum" sz="quarter" idx="12"/>
          </p:nvPr>
        </p:nvSpPr>
        <p:spPr>
          <a:xfrm>
            <a:off x="9315796" y="6568020"/>
            <a:ext cx="2743200" cy="365125"/>
          </a:xfrm>
        </p:spPr>
        <p:txBody>
          <a:bodyPr/>
          <a:lstStyle/>
          <a:p>
            <a:fld id="{607B675F-C7C2-4CD8-ACEC-5027C5AF2285}" type="slidenum">
              <a:rPr lang="es-MX" smtClean="0"/>
              <a:t>‹#›</a:t>
            </a:fld>
            <a:endParaRPr lang="es-MX"/>
          </a:p>
        </p:txBody>
      </p:sp>
      <p:pic>
        <p:nvPicPr>
          <p:cNvPr id="12" name="Picture 14">
            <a:extLst>
              <a:ext uri="{FF2B5EF4-FFF2-40B4-BE49-F238E27FC236}">
                <a16:creationId xmlns:a16="http://schemas.microsoft.com/office/drawing/2014/main" id="{49544803-F3A9-534E-A98C-7144DE2BE3E0}"/>
              </a:ext>
            </a:extLst>
          </p:cNvPr>
          <p:cNvPicPr>
            <a:picLocks noChangeAspect="1"/>
          </p:cNvPicPr>
          <p:nvPr userDrawn="1"/>
        </p:nvPicPr>
        <p:blipFill>
          <a:blip r:embed="rId3"/>
          <a:srcRect/>
          <a:stretch/>
        </p:blipFill>
        <p:spPr>
          <a:xfrm>
            <a:off x="9307612" y="239052"/>
            <a:ext cx="2751384" cy="638002"/>
          </a:xfrm>
          <a:prstGeom prst="rect">
            <a:avLst/>
          </a:prstGeom>
        </p:spPr>
      </p:pic>
    </p:spTree>
    <p:extLst>
      <p:ext uri="{BB962C8B-B14F-4D97-AF65-F5344CB8AC3E}">
        <p14:creationId xmlns:p14="http://schemas.microsoft.com/office/powerpoint/2010/main" val="12881309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5" y="-5045"/>
            <a:ext cx="12208750" cy="6868089"/>
          </a:xfrm>
          <a:prstGeom prst="rect">
            <a:avLst/>
          </a:prstGeom>
        </p:spPr>
      </p:pic>
      <p:pic>
        <p:nvPicPr>
          <p:cNvPr id="10" name="Imagen 9">
            <a:extLst>
              <a:ext uri="{FF2B5EF4-FFF2-40B4-BE49-F238E27FC236}">
                <a16:creationId xmlns:a16="http://schemas.microsoft.com/office/drawing/2014/main" id="{1C3CC601-32D0-8941-9E6B-3A016D3A83B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22941" y="5568915"/>
            <a:ext cx="6034506" cy="568957"/>
          </a:xfrm>
          <a:prstGeom prst="rect">
            <a:avLst/>
          </a:prstGeom>
        </p:spPr>
      </p:pic>
      <p:sp>
        <p:nvSpPr>
          <p:cNvPr id="9" name="Marcador de texto 8"/>
          <p:cNvSpPr>
            <a:spLocks noGrp="1"/>
          </p:cNvSpPr>
          <p:nvPr>
            <p:ph type="body" sz="quarter" idx="13" hasCustomPrompt="1"/>
          </p:nvPr>
        </p:nvSpPr>
        <p:spPr>
          <a:xfrm>
            <a:off x="0" y="3110596"/>
            <a:ext cx="12192000" cy="636806"/>
          </a:xfrm>
        </p:spPr>
        <p:txBody>
          <a:bodyPr tIns="90000" bIns="90000"/>
          <a:lstStyle>
            <a:lvl1pPr marL="0" indent="0" algn="ctr">
              <a:buNone/>
              <a:defRPr sz="4000" b="1" baseline="0">
                <a:solidFill>
                  <a:srgbClr val="691C32"/>
                </a:solidFill>
                <a:latin typeface="+mj-lt"/>
              </a:defRPr>
            </a:lvl1pPr>
          </a:lstStyle>
          <a:p>
            <a:pPr lvl="0"/>
            <a:r>
              <a:rPr lang="es-ES" dirty="0"/>
              <a:t>¡GRACIAS!</a:t>
            </a:r>
          </a:p>
        </p:txBody>
      </p:sp>
    </p:spTree>
    <p:extLst>
      <p:ext uri="{BB962C8B-B14F-4D97-AF65-F5344CB8AC3E}">
        <p14:creationId xmlns:p14="http://schemas.microsoft.com/office/powerpoint/2010/main" val="31212080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49C2-4480-489C-BC02-93D0341CC2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492A94-FE97-41F2-9BFB-1880E3A873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6E8392-964C-4B81-AFAC-FFE2076AA248}"/>
              </a:ext>
            </a:extLst>
          </p:cNvPr>
          <p:cNvSpPr>
            <a:spLocks noGrp="1"/>
          </p:cNvSpPr>
          <p:nvPr>
            <p:ph type="dt" sz="half" idx="10"/>
          </p:nvPr>
        </p:nvSpPr>
        <p:spPr/>
        <p:txBody>
          <a:bodyPr/>
          <a:lstStyle/>
          <a:p>
            <a:fld id="{317A20D1-C48D-4D6D-90C3-5C897E70A47A}" type="datetimeFigureOut">
              <a:rPr lang="en-US" smtClean="0"/>
              <a:t>11/3/2023</a:t>
            </a:fld>
            <a:endParaRPr lang="en-US"/>
          </a:p>
        </p:txBody>
      </p:sp>
      <p:sp>
        <p:nvSpPr>
          <p:cNvPr id="5" name="Footer Placeholder 4">
            <a:extLst>
              <a:ext uri="{FF2B5EF4-FFF2-40B4-BE49-F238E27FC236}">
                <a16:creationId xmlns:a16="http://schemas.microsoft.com/office/drawing/2014/main" id="{5CCD7D45-D71D-42F7-BF75-4073B0E6B3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161C9-83EA-4231-9AC3-98A1D560BD81}"/>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33808976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BCA44-7EAA-4DFB-849C-CDA163E653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A4BA19-759D-4196-806E-62BBBF27A2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A3C7B9-E876-4826-8303-CEDDB6694AE7}"/>
              </a:ext>
            </a:extLst>
          </p:cNvPr>
          <p:cNvSpPr>
            <a:spLocks noGrp="1"/>
          </p:cNvSpPr>
          <p:nvPr>
            <p:ph type="dt" sz="half" idx="10"/>
          </p:nvPr>
        </p:nvSpPr>
        <p:spPr/>
        <p:txBody>
          <a:bodyPr/>
          <a:lstStyle/>
          <a:p>
            <a:fld id="{317A20D1-C48D-4D6D-90C3-5C897E70A47A}" type="datetimeFigureOut">
              <a:rPr lang="en-US" smtClean="0"/>
              <a:t>11/3/2023</a:t>
            </a:fld>
            <a:endParaRPr lang="en-US"/>
          </a:p>
        </p:txBody>
      </p:sp>
      <p:sp>
        <p:nvSpPr>
          <p:cNvPr id="5" name="Footer Placeholder 4">
            <a:extLst>
              <a:ext uri="{FF2B5EF4-FFF2-40B4-BE49-F238E27FC236}">
                <a16:creationId xmlns:a16="http://schemas.microsoft.com/office/drawing/2014/main" id="{523253E1-140A-41C6-9FD8-7EB516598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5E60E-BFF6-443F-A565-3FE314F40F90}"/>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26849217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11359-BD1B-48C1-9E18-E1B4FBC58C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2639D4-9876-4903-BF5B-D65E74A6E4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CE3B39-1C9B-40D5-8ABE-D68F63B4D489}"/>
              </a:ext>
            </a:extLst>
          </p:cNvPr>
          <p:cNvSpPr>
            <a:spLocks noGrp="1"/>
          </p:cNvSpPr>
          <p:nvPr>
            <p:ph type="dt" sz="half" idx="10"/>
          </p:nvPr>
        </p:nvSpPr>
        <p:spPr/>
        <p:txBody>
          <a:bodyPr/>
          <a:lstStyle/>
          <a:p>
            <a:fld id="{317A20D1-C48D-4D6D-90C3-5C897E70A47A}" type="datetimeFigureOut">
              <a:rPr lang="en-US" smtClean="0"/>
              <a:t>11/3/2023</a:t>
            </a:fld>
            <a:endParaRPr lang="en-US"/>
          </a:p>
        </p:txBody>
      </p:sp>
      <p:sp>
        <p:nvSpPr>
          <p:cNvPr id="5" name="Footer Placeholder 4">
            <a:extLst>
              <a:ext uri="{FF2B5EF4-FFF2-40B4-BE49-F238E27FC236}">
                <a16:creationId xmlns:a16="http://schemas.microsoft.com/office/drawing/2014/main" id="{650EECA8-5723-4BF5-B12F-9B537C254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6E5841-F992-4C30-942C-577F94E94B61}"/>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5441350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335DF-4771-4E25-9EB4-2ABE514EA7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9FA060-F121-404E-893D-016DAB0796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7ACC42-E791-481E-9FF6-A7B901365B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471D2C-4CF4-4331-B2B7-BE9F8595A6A2}"/>
              </a:ext>
            </a:extLst>
          </p:cNvPr>
          <p:cNvSpPr>
            <a:spLocks noGrp="1"/>
          </p:cNvSpPr>
          <p:nvPr>
            <p:ph type="dt" sz="half" idx="10"/>
          </p:nvPr>
        </p:nvSpPr>
        <p:spPr/>
        <p:txBody>
          <a:bodyPr/>
          <a:lstStyle/>
          <a:p>
            <a:fld id="{317A20D1-C48D-4D6D-90C3-5C897E70A47A}" type="datetimeFigureOut">
              <a:rPr lang="en-US" smtClean="0"/>
              <a:t>11/3/2023</a:t>
            </a:fld>
            <a:endParaRPr lang="en-US"/>
          </a:p>
        </p:txBody>
      </p:sp>
      <p:sp>
        <p:nvSpPr>
          <p:cNvPr id="6" name="Footer Placeholder 5">
            <a:extLst>
              <a:ext uri="{FF2B5EF4-FFF2-40B4-BE49-F238E27FC236}">
                <a16:creationId xmlns:a16="http://schemas.microsoft.com/office/drawing/2014/main" id="{7642010D-498A-414D-AF9A-2756BC475F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A21471-4DE8-4290-9D3E-C3D55E3EC176}"/>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16221201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FBC68-361C-4A45-B923-4373328740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4DDE31-7B3D-4BD1-BA7D-6A31548BDB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3BD3EA-6F36-4363-99D9-4DC8593723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4A206-FF9C-4A22-88AD-13D7444D14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67708F-3462-46A0-8F88-4537324DC1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A4D171-EA91-47DB-860F-A90C636FCACE}"/>
              </a:ext>
            </a:extLst>
          </p:cNvPr>
          <p:cNvSpPr>
            <a:spLocks noGrp="1"/>
          </p:cNvSpPr>
          <p:nvPr>
            <p:ph type="dt" sz="half" idx="10"/>
          </p:nvPr>
        </p:nvSpPr>
        <p:spPr/>
        <p:txBody>
          <a:bodyPr/>
          <a:lstStyle/>
          <a:p>
            <a:fld id="{317A20D1-C48D-4D6D-90C3-5C897E70A47A}" type="datetimeFigureOut">
              <a:rPr lang="en-US" smtClean="0"/>
              <a:t>11/3/2023</a:t>
            </a:fld>
            <a:endParaRPr lang="en-US"/>
          </a:p>
        </p:txBody>
      </p:sp>
      <p:sp>
        <p:nvSpPr>
          <p:cNvPr id="8" name="Footer Placeholder 7">
            <a:extLst>
              <a:ext uri="{FF2B5EF4-FFF2-40B4-BE49-F238E27FC236}">
                <a16:creationId xmlns:a16="http://schemas.microsoft.com/office/drawing/2014/main" id="{B401C01B-0147-4C0D-A8C6-D967B2F1C0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7276E9-72CB-46B5-8D81-3A35BE476D5D}"/>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3440540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42DF8-B9A9-4C85-9B7B-F5C0062BDD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F5443D-1FE7-4A84-81E8-8B75A88034CD}"/>
              </a:ext>
            </a:extLst>
          </p:cNvPr>
          <p:cNvSpPr>
            <a:spLocks noGrp="1"/>
          </p:cNvSpPr>
          <p:nvPr>
            <p:ph type="dt" sz="half" idx="10"/>
          </p:nvPr>
        </p:nvSpPr>
        <p:spPr/>
        <p:txBody>
          <a:bodyPr/>
          <a:lstStyle/>
          <a:p>
            <a:fld id="{317A20D1-C48D-4D6D-90C3-5C897E70A47A}" type="datetimeFigureOut">
              <a:rPr lang="en-US" smtClean="0"/>
              <a:t>11/3/2023</a:t>
            </a:fld>
            <a:endParaRPr lang="en-US"/>
          </a:p>
        </p:txBody>
      </p:sp>
      <p:sp>
        <p:nvSpPr>
          <p:cNvPr id="4" name="Footer Placeholder 3">
            <a:extLst>
              <a:ext uri="{FF2B5EF4-FFF2-40B4-BE49-F238E27FC236}">
                <a16:creationId xmlns:a16="http://schemas.microsoft.com/office/drawing/2014/main" id="{0BC3C4F9-CFB8-4800-A430-CB013E3230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EA2C01-181C-4EBF-BF76-56F16F72F17D}"/>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32026107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805A3-8E76-4BEF-AC9C-BF2BFF6FA8F2}"/>
              </a:ext>
            </a:extLst>
          </p:cNvPr>
          <p:cNvSpPr>
            <a:spLocks noGrp="1"/>
          </p:cNvSpPr>
          <p:nvPr>
            <p:ph type="dt" sz="half" idx="10"/>
          </p:nvPr>
        </p:nvSpPr>
        <p:spPr/>
        <p:txBody>
          <a:bodyPr/>
          <a:lstStyle/>
          <a:p>
            <a:fld id="{317A20D1-C48D-4D6D-90C3-5C897E70A47A}" type="datetimeFigureOut">
              <a:rPr lang="en-US" smtClean="0"/>
              <a:t>11/3/2023</a:t>
            </a:fld>
            <a:endParaRPr lang="en-US"/>
          </a:p>
        </p:txBody>
      </p:sp>
      <p:sp>
        <p:nvSpPr>
          <p:cNvPr id="3" name="Footer Placeholder 2">
            <a:extLst>
              <a:ext uri="{FF2B5EF4-FFF2-40B4-BE49-F238E27FC236}">
                <a16:creationId xmlns:a16="http://schemas.microsoft.com/office/drawing/2014/main" id="{E938B5CD-4345-459E-923D-4953DD75F1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1F769E-6F69-4B77-AB59-9683394D774B}"/>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24143686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9691A-0B9C-4913-9488-2AE109609F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D78E8E-33BB-4C6B-BE2D-07EE77B8D2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4508AE-CCB2-4C74-9CDA-31275DC739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F805EE-51DE-4A64-9743-A5DA7B5372F9}"/>
              </a:ext>
            </a:extLst>
          </p:cNvPr>
          <p:cNvSpPr>
            <a:spLocks noGrp="1"/>
          </p:cNvSpPr>
          <p:nvPr>
            <p:ph type="dt" sz="half" idx="10"/>
          </p:nvPr>
        </p:nvSpPr>
        <p:spPr/>
        <p:txBody>
          <a:bodyPr/>
          <a:lstStyle/>
          <a:p>
            <a:fld id="{317A20D1-C48D-4D6D-90C3-5C897E70A47A}" type="datetimeFigureOut">
              <a:rPr lang="en-US" smtClean="0"/>
              <a:t>11/3/2023</a:t>
            </a:fld>
            <a:endParaRPr lang="en-US"/>
          </a:p>
        </p:txBody>
      </p:sp>
      <p:sp>
        <p:nvSpPr>
          <p:cNvPr id="6" name="Footer Placeholder 5">
            <a:extLst>
              <a:ext uri="{FF2B5EF4-FFF2-40B4-BE49-F238E27FC236}">
                <a16:creationId xmlns:a16="http://schemas.microsoft.com/office/drawing/2014/main" id="{6EFB0910-3946-43D4-9EB0-D097FF27B5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004967-E51B-43A9-82B4-2428D291794B}"/>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387033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614054" y="363482"/>
            <a:ext cx="10515600" cy="516230"/>
          </a:xfrm>
          <a:prstGeom prst="rect">
            <a:avLst/>
          </a:prstGeom>
        </p:spPr>
        <p:txBody>
          <a:bodyPr/>
          <a:lstStyle>
            <a:lvl1pPr algn="l">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614054" y="778215"/>
            <a:ext cx="8629806" cy="385931"/>
          </a:xfrm>
          <a:prstGeom prst="rect">
            <a:avLst/>
          </a:prstGeom>
        </p:spPr>
        <p:txBody>
          <a:bodyPr/>
          <a:lstStyle>
            <a:lvl1pPr marL="0" indent="0" algn="l">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4" name="Imagen 3">
            <a:extLst>
              <a:ext uri="{FF2B5EF4-FFF2-40B4-BE49-F238E27FC236}">
                <a16:creationId xmlns:a16="http://schemas.microsoft.com/office/drawing/2014/main" id="{7FF0631B-905E-7847-BFAD-8B5D5E782A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5" name="Imagen 4">
            <a:extLst>
              <a:ext uri="{FF2B5EF4-FFF2-40B4-BE49-F238E27FC236}">
                <a16:creationId xmlns:a16="http://schemas.microsoft.com/office/drawing/2014/main" id="{8C522126-AFDE-8640-BD58-1DB4EC7AA9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6" name="Imagen 5">
            <a:extLst>
              <a:ext uri="{FF2B5EF4-FFF2-40B4-BE49-F238E27FC236}">
                <a16:creationId xmlns:a16="http://schemas.microsoft.com/office/drawing/2014/main" id="{DFAA7DD3-BC12-9F40-BCB2-8FE6DB85A041}"/>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7" name="Imagen 6">
            <a:extLst>
              <a:ext uri="{FF2B5EF4-FFF2-40B4-BE49-F238E27FC236}">
                <a16:creationId xmlns:a16="http://schemas.microsoft.com/office/drawing/2014/main" id="{1D5BF197-9D71-8B4E-BDC9-C41FFE9D4E02}"/>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8" name="Conector recto 7">
            <a:extLst>
              <a:ext uri="{FF2B5EF4-FFF2-40B4-BE49-F238E27FC236}">
                <a16:creationId xmlns:a16="http://schemas.microsoft.com/office/drawing/2014/main" id="{EA35F4C1-5F26-3747-93C4-4AD300EB89CB}"/>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4242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937D7-37AB-457C-94F1-7B1E4E78DA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4034A7-C6D0-4C45-9B0C-1E2672543C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C7E907-BE2F-46D3-A148-7C8E755888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89FF1-0B38-494A-ACAD-526987770A9D}"/>
              </a:ext>
            </a:extLst>
          </p:cNvPr>
          <p:cNvSpPr>
            <a:spLocks noGrp="1"/>
          </p:cNvSpPr>
          <p:nvPr>
            <p:ph type="dt" sz="half" idx="10"/>
          </p:nvPr>
        </p:nvSpPr>
        <p:spPr/>
        <p:txBody>
          <a:bodyPr/>
          <a:lstStyle/>
          <a:p>
            <a:fld id="{317A20D1-C48D-4D6D-90C3-5C897E70A47A}" type="datetimeFigureOut">
              <a:rPr lang="en-US" smtClean="0"/>
              <a:t>11/3/2023</a:t>
            </a:fld>
            <a:endParaRPr lang="en-US"/>
          </a:p>
        </p:txBody>
      </p:sp>
      <p:sp>
        <p:nvSpPr>
          <p:cNvPr id="6" name="Footer Placeholder 5">
            <a:extLst>
              <a:ext uri="{FF2B5EF4-FFF2-40B4-BE49-F238E27FC236}">
                <a16:creationId xmlns:a16="http://schemas.microsoft.com/office/drawing/2014/main" id="{F23B23E3-D2D9-486A-9870-140FF317B2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1ED09B-29F0-444D-8ABB-22EF533FAA9E}"/>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2930343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AD9F2-A64F-479B-8313-89100C0762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23B5BD-CFB7-495A-9D34-7899BDF919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977F0-F8CC-47F0-8648-DADB90763CFA}"/>
              </a:ext>
            </a:extLst>
          </p:cNvPr>
          <p:cNvSpPr>
            <a:spLocks noGrp="1"/>
          </p:cNvSpPr>
          <p:nvPr>
            <p:ph type="dt" sz="half" idx="10"/>
          </p:nvPr>
        </p:nvSpPr>
        <p:spPr/>
        <p:txBody>
          <a:bodyPr/>
          <a:lstStyle/>
          <a:p>
            <a:fld id="{317A20D1-C48D-4D6D-90C3-5C897E70A47A}" type="datetimeFigureOut">
              <a:rPr lang="en-US" smtClean="0"/>
              <a:t>11/3/2023</a:t>
            </a:fld>
            <a:endParaRPr lang="en-US"/>
          </a:p>
        </p:txBody>
      </p:sp>
      <p:sp>
        <p:nvSpPr>
          <p:cNvPr id="5" name="Footer Placeholder 4">
            <a:extLst>
              <a:ext uri="{FF2B5EF4-FFF2-40B4-BE49-F238E27FC236}">
                <a16:creationId xmlns:a16="http://schemas.microsoft.com/office/drawing/2014/main" id="{D24546BC-EC32-4BF8-9DA7-8CA231CB0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B8436-2945-49BC-BEF1-96E3A1984694}"/>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35886569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10AC9A-E5CF-4C3F-B231-1EFA1C91FB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62677D-074F-43DB-838A-405FB0D641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182FEB-C96A-4C48-A674-AA9283D7A874}"/>
              </a:ext>
            </a:extLst>
          </p:cNvPr>
          <p:cNvSpPr>
            <a:spLocks noGrp="1"/>
          </p:cNvSpPr>
          <p:nvPr>
            <p:ph type="dt" sz="half" idx="10"/>
          </p:nvPr>
        </p:nvSpPr>
        <p:spPr/>
        <p:txBody>
          <a:bodyPr/>
          <a:lstStyle/>
          <a:p>
            <a:fld id="{317A20D1-C48D-4D6D-90C3-5C897E70A47A}" type="datetimeFigureOut">
              <a:rPr lang="en-US" smtClean="0"/>
              <a:t>11/3/2023</a:t>
            </a:fld>
            <a:endParaRPr lang="en-US"/>
          </a:p>
        </p:txBody>
      </p:sp>
      <p:sp>
        <p:nvSpPr>
          <p:cNvPr id="5" name="Footer Placeholder 4">
            <a:extLst>
              <a:ext uri="{FF2B5EF4-FFF2-40B4-BE49-F238E27FC236}">
                <a16:creationId xmlns:a16="http://schemas.microsoft.com/office/drawing/2014/main" id="{55D7CD39-49DB-4D7D-8A33-D171D811F7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B10D-E073-4B12-8A55-7CC64251359E}"/>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2816836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sp>
        <p:nvSpPr>
          <p:cNvPr id="4" name="Picture Placeholder 14"/>
          <p:cNvSpPr>
            <a:spLocks noGrp="1"/>
          </p:cNvSpPr>
          <p:nvPr>
            <p:ph type="pic" sz="quarter" idx="11" hasCustomPrompt="1"/>
          </p:nvPr>
        </p:nvSpPr>
        <p:spPr>
          <a:xfrm>
            <a:off x="848833" y="1739517"/>
            <a:ext cx="5399903" cy="3858094"/>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Roboto Regular" charset="0"/>
              </a:defRPr>
            </a:lvl1pPr>
          </a:lstStyle>
          <a:p>
            <a:r>
              <a:rPr lang="en-US"/>
              <a:t>Insert Image</a:t>
            </a:r>
          </a:p>
        </p:txBody>
      </p:sp>
      <p:pic>
        <p:nvPicPr>
          <p:cNvPr id="6" name="Imagen 5">
            <a:extLst>
              <a:ext uri="{FF2B5EF4-FFF2-40B4-BE49-F238E27FC236}">
                <a16:creationId xmlns:a16="http://schemas.microsoft.com/office/drawing/2014/main" id="{31954674-357B-0349-8EBB-55EC82D810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7" name="Imagen 6">
            <a:extLst>
              <a:ext uri="{FF2B5EF4-FFF2-40B4-BE49-F238E27FC236}">
                <a16:creationId xmlns:a16="http://schemas.microsoft.com/office/drawing/2014/main" id="{57D7BE7D-035D-2144-A81B-BAD523BD51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8" name="Imagen 7">
            <a:extLst>
              <a:ext uri="{FF2B5EF4-FFF2-40B4-BE49-F238E27FC236}">
                <a16:creationId xmlns:a16="http://schemas.microsoft.com/office/drawing/2014/main" id="{60B3E35F-99C5-9446-8993-8FC3A7F92037}"/>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9" name="Imagen 8">
            <a:extLst>
              <a:ext uri="{FF2B5EF4-FFF2-40B4-BE49-F238E27FC236}">
                <a16:creationId xmlns:a16="http://schemas.microsoft.com/office/drawing/2014/main" id="{8243E23C-E87F-8A49-A22C-C77160C4A6A0}"/>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10" name="Conector recto 9">
            <a:extLst>
              <a:ext uri="{FF2B5EF4-FFF2-40B4-BE49-F238E27FC236}">
                <a16:creationId xmlns:a16="http://schemas.microsoft.com/office/drawing/2014/main" id="{45B87200-7587-F648-B7DC-5133D3135FE0}"/>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01815C4E-34BD-AE4E-A289-199BFBB2F863}"/>
              </a:ext>
            </a:extLst>
          </p:cNvPr>
          <p:cNvSpPr>
            <a:spLocks noGrp="1"/>
          </p:cNvSpPr>
          <p:nvPr>
            <p:ph type="body" sz="quarter" idx="12" hasCustomPrompt="1"/>
          </p:nvPr>
        </p:nvSpPr>
        <p:spPr>
          <a:xfrm>
            <a:off x="6472989" y="1739517"/>
            <a:ext cx="4891444" cy="3900707"/>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sz="1400" dirty="0" err="1"/>
              <a:t>popularised</a:t>
            </a:r>
            <a:r>
              <a:rPr lang="en-US" sz="1400" dirty="0"/>
              <a:t> in the 1960s with the release of </a:t>
            </a:r>
            <a:r>
              <a:rPr lang="en-US" sz="1400" dirty="0" err="1"/>
              <a:t>Letraset</a:t>
            </a:r>
            <a:r>
              <a:rPr lang="en-US" sz="1400" dirty="0"/>
              <a:t> sheets containing Lorem Ipsum passages, and more recently with desktop publishing software like Aldus PageMaker including versions of Lorem Ipsum.</a:t>
            </a:r>
            <a:endParaRPr lang="en-US" sz="1400" dirty="0">
              <a:latin typeface="Roboto Regular" charset="0"/>
            </a:endParaRPr>
          </a:p>
        </p:txBody>
      </p:sp>
    </p:spTree>
    <p:extLst>
      <p:ext uri="{BB962C8B-B14F-4D97-AF65-F5344CB8AC3E}">
        <p14:creationId xmlns:p14="http://schemas.microsoft.com/office/powerpoint/2010/main" val="32568990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4"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ppt_x"/>
                                              </p:val>
                                            </p:tav>
                                            <p:tav tm="100000">
                                              <p:val>
                                                <p:strVal val="#ppt_x"/>
                                              </p:val>
                                            </p:tav>
                                          </p:tavLst>
                                        </p:anim>
                                        <p:anim calcmode="lin" valueType="num">
                                          <p:cBhvr additive="base">
                                            <p:cTn id="11"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sp>
        <p:nvSpPr>
          <p:cNvPr id="5" name="Picture Placeholder 14"/>
          <p:cNvSpPr>
            <a:spLocks noGrp="1"/>
          </p:cNvSpPr>
          <p:nvPr>
            <p:ph type="pic" sz="quarter" idx="11" hasCustomPrompt="1"/>
          </p:nvPr>
        </p:nvSpPr>
        <p:spPr>
          <a:xfrm>
            <a:off x="3777861" y="2194849"/>
            <a:ext cx="4720680" cy="2969112"/>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Roboto Regular" charset="0"/>
              </a:defRPr>
            </a:lvl1pPr>
          </a:lstStyle>
          <a:p>
            <a:r>
              <a:rPr lang="en-US"/>
              <a:t>Insert Image</a:t>
            </a:r>
          </a:p>
        </p:txBody>
      </p:sp>
      <p:pic>
        <p:nvPicPr>
          <p:cNvPr id="6" name="Imagen 5">
            <a:extLst>
              <a:ext uri="{FF2B5EF4-FFF2-40B4-BE49-F238E27FC236}">
                <a16:creationId xmlns:a16="http://schemas.microsoft.com/office/drawing/2014/main" id="{158F0D76-ED8C-8F42-82D2-A4A979D30B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7" name="Imagen 6">
            <a:extLst>
              <a:ext uri="{FF2B5EF4-FFF2-40B4-BE49-F238E27FC236}">
                <a16:creationId xmlns:a16="http://schemas.microsoft.com/office/drawing/2014/main" id="{50A9C12B-CF73-7A42-A0B4-DE226148A2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8" name="Imagen 7">
            <a:extLst>
              <a:ext uri="{FF2B5EF4-FFF2-40B4-BE49-F238E27FC236}">
                <a16:creationId xmlns:a16="http://schemas.microsoft.com/office/drawing/2014/main" id="{E1941771-41BD-5748-90EF-7CC813E11ACC}"/>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9" name="Imagen 8">
            <a:extLst>
              <a:ext uri="{FF2B5EF4-FFF2-40B4-BE49-F238E27FC236}">
                <a16:creationId xmlns:a16="http://schemas.microsoft.com/office/drawing/2014/main" id="{F66E6D8D-7AD7-A64D-8302-9061E6BB4CCB}"/>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10" name="Conector recto 9">
            <a:extLst>
              <a:ext uri="{FF2B5EF4-FFF2-40B4-BE49-F238E27FC236}">
                <a16:creationId xmlns:a16="http://schemas.microsoft.com/office/drawing/2014/main" id="{1513FDF0-400A-274D-B689-DDB0D5FF8249}"/>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76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805B584-5315-3A41-8DF2-2659FDF043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3" name="Imagen 2">
            <a:extLst>
              <a:ext uri="{FF2B5EF4-FFF2-40B4-BE49-F238E27FC236}">
                <a16:creationId xmlns:a16="http://schemas.microsoft.com/office/drawing/2014/main" id="{9B1FB971-02ED-7345-91D5-0434F7212A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4" name="Imagen 3">
            <a:extLst>
              <a:ext uri="{FF2B5EF4-FFF2-40B4-BE49-F238E27FC236}">
                <a16:creationId xmlns:a16="http://schemas.microsoft.com/office/drawing/2014/main" id="{F40D14FF-7AB8-D346-85D5-D55DA4161425}"/>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5" name="Imagen 4">
            <a:extLst>
              <a:ext uri="{FF2B5EF4-FFF2-40B4-BE49-F238E27FC236}">
                <a16:creationId xmlns:a16="http://schemas.microsoft.com/office/drawing/2014/main" id="{C47B6F48-53D0-8E47-9BBA-44EF04D213E8}"/>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6" name="Conector recto 5">
            <a:extLst>
              <a:ext uri="{FF2B5EF4-FFF2-40B4-BE49-F238E27FC236}">
                <a16:creationId xmlns:a16="http://schemas.microsoft.com/office/drawing/2014/main" id="{7EAD72C9-B181-914A-9ECB-FA00D2D681CF}"/>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236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835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7" name="Picture 8">
            <a:extLst>
              <a:ext uri="{FF2B5EF4-FFF2-40B4-BE49-F238E27FC236}">
                <a16:creationId xmlns:a16="http://schemas.microsoft.com/office/drawing/2014/main" id="{EC9C0946-32A6-7F44-BCD9-7DE0A8D4A4A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16200000">
            <a:off x="-3249384" y="3249384"/>
            <a:ext cx="6858001" cy="359230"/>
          </a:xfrm>
          <a:prstGeom prst="rect">
            <a:avLst/>
          </a:prstGeom>
        </p:spPr>
      </p:pic>
    </p:spTree>
    <p:extLst>
      <p:ext uri="{BB962C8B-B14F-4D97-AF65-F5344CB8AC3E}">
        <p14:creationId xmlns:p14="http://schemas.microsoft.com/office/powerpoint/2010/main" val="669755156"/>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2E2E8-1C42-4D03-89A1-4576BA7D52B4}" type="datetimeFigureOut">
              <a:rPr lang="en-CA" smtClean="0"/>
              <a:t>2023-11-03</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163A73-394E-44CA-B1D7-C909415DBD2E}" type="slidenum">
              <a:rPr lang="en-CA" smtClean="0"/>
              <a:t>‹#›</a:t>
            </a:fld>
            <a:endParaRPr lang="en-CA"/>
          </a:p>
        </p:txBody>
      </p:sp>
    </p:spTree>
    <p:extLst>
      <p:ext uri="{BB962C8B-B14F-4D97-AF65-F5344CB8AC3E}">
        <p14:creationId xmlns:p14="http://schemas.microsoft.com/office/powerpoint/2010/main" val="163375885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2"/>
          </p:nvPr>
        </p:nvSpPr>
        <p:spPr>
          <a:xfrm>
            <a:off x="609600" y="571500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E9FE03BF-4CBE-4F58-B9AE-AAB1C9918E2D}" type="datetimeFigureOut">
              <a:rPr lang="en-CA" smtClean="0"/>
              <a:t>2023-11-03</a:t>
            </a:fld>
            <a:endParaRPr lang="en-CA" dirty="0"/>
          </a:p>
        </p:txBody>
      </p:sp>
      <p:sp>
        <p:nvSpPr>
          <p:cNvPr id="5" name="Footer Placeholder 4"/>
          <p:cNvSpPr>
            <a:spLocks noGrp="1"/>
          </p:cNvSpPr>
          <p:nvPr>
            <p:ph type="ftr" sz="quarter" idx="3"/>
          </p:nvPr>
        </p:nvSpPr>
        <p:spPr>
          <a:xfrm>
            <a:off x="4165600" y="571500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CA" dirty="0"/>
          </a:p>
        </p:txBody>
      </p:sp>
      <p:sp>
        <p:nvSpPr>
          <p:cNvPr id="6" name="Slide Number Placeholder 5"/>
          <p:cNvSpPr>
            <a:spLocks noGrp="1"/>
          </p:cNvSpPr>
          <p:nvPr>
            <p:ph type="sldNum" sz="quarter" idx="4"/>
          </p:nvPr>
        </p:nvSpPr>
        <p:spPr>
          <a:xfrm>
            <a:off x="8737600" y="5715001"/>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27E3689-04BE-4F43-85A4-5DDD263CAD72}" type="slidenum">
              <a:rPr lang="en-CA" smtClean="0"/>
              <a:t>‹#›</a:t>
            </a:fld>
            <a:endParaRPr lang="en-CA" dirty="0"/>
          </a:p>
        </p:txBody>
      </p:sp>
    </p:spTree>
    <p:extLst>
      <p:ext uri="{BB962C8B-B14F-4D97-AF65-F5344CB8AC3E}">
        <p14:creationId xmlns:p14="http://schemas.microsoft.com/office/powerpoint/2010/main" val="394044660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ctr" defTabSz="914400" rtl="0" eaLnBrk="1" latinLnBrk="0" hangingPunct="1">
        <a:spcBef>
          <a:spcPct val="0"/>
        </a:spcBef>
        <a:buNone/>
        <a:defRPr sz="4400" kern="1200">
          <a:solidFill>
            <a:srgbClr val="05486C"/>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MX" dirty="0"/>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B675F-C7C2-4CD8-ACEC-5027C5AF2285}" type="slidenum">
              <a:rPr lang="es-MX" smtClean="0"/>
              <a:t>‹#›</a:t>
            </a:fld>
            <a:endParaRPr lang="es-MX"/>
          </a:p>
        </p:txBody>
      </p:sp>
    </p:spTree>
    <p:extLst>
      <p:ext uri="{BB962C8B-B14F-4D97-AF65-F5344CB8AC3E}">
        <p14:creationId xmlns:p14="http://schemas.microsoft.com/office/powerpoint/2010/main" val="93503328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AC3132-00FC-4ADE-A2C6-A22E09077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3D4617-D94E-41B6-9FA3-A48D153842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6F633E-18E3-48A9-BCBD-FCB9B5F1BF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A20D1-C48D-4D6D-90C3-5C897E70A47A}" type="datetimeFigureOut">
              <a:rPr lang="en-US" smtClean="0"/>
              <a:t>11/3/2023</a:t>
            </a:fld>
            <a:endParaRPr lang="en-US"/>
          </a:p>
        </p:txBody>
      </p:sp>
      <p:sp>
        <p:nvSpPr>
          <p:cNvPr id="5" name="Footer Placeholder 4">
            <a:extLst>
              <a:ext uri="{FF2B5EF4-FFF2-40B4-BE49-F238E27FC236}">
                <a16:creationId xmlns:a16="http://schemas.microsoft.com/office/drawing/2014/main" id="{37A34506-F145-4899-BE8B-6B54B2367D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0F751-D832-4DCD-ACE2-3A723A9CCF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67E680-71FF-44DA-8726-CE9EC60570B4}" type="slidenum">
              <a:rPr lang="en-US" smtClean="0"/>
              <a:t>‹#›</a:t>
            </a:fld>
            <a:endParaRPr lang="en-US"/>
          </a:p>
        </p:txBody>
      </p:sp>
    </p:spTree>
    <p:extLst>
      <p:ext uri="{BB962C8B-B14F-4D97-AF65-F5344CB8AC3E}">
        <p14:creationId xmlns:p14="http://schemas.microsoft.com/office/powerpoint/2010/main" val="137323042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9.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1.png"/><Relationship Id="rId2" Type="http://schemas.openxmlformats.org/officeDocument/2006/relationships/diagramData" Target="../diagrams/data2.xml"/><Relationship Id="rId1" Type="http://schemas.openxmlformats.org/officeDocument/2006/relationships/slideLayout" Target="../slideLayouts/slideLayout4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4.png"/><Relationship Id="rId12" Type="http://schemas.openxmlformats.org/officeDocument/2006/relationships/chart" Target="../charts/chart4.xml"/><Relationship Id="rId2" Type="http://schemas.openxmlformats.org/officeDocument/2006/relationships/image" Target="../media/image32.png"/><Relationship Id="rId1" Type="http://schemas.openxmlformats.org/officeDocument/2006/relationships/slideLayout" Target="../slideLayouts/slideLayout40.xml"/><Relationship Id="rId6" Type="http://schemas.openxmlformats.org/officeDocument/2006/relationships/chart" Target="../charts/chart2.xml"/><Relationship Id="rId11" Type="http://schemas.openxmlformats.org/officeDocument/2006/relationships/image" Target="../media/image37.png"/><Relationship Id="rId5" Type="http://schemas.openxmlformats.org/officeDocument/2006/relationships/chart" Target="../charts/chart1.xml"/><Relationship Id="rId10" Type="http://schemas.openxmlformats.org/officeDocument/2006/relationships/image" Target="../media/image36.jpeg"/><Relationship Id="rId4" Type="http://schemas.microsoft.com/office/2007/relationships/hdphoto" Target="../media/hdphoto1.wdp"/><Relationship Id="rId9"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40.xml"/><Relationship Id="rId6" Type="http://schemas.openxmlformats.org/officeDocument/2006/relationships/image" Target="../media/image42.emf"/><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47.xml"/><Relationship Id="rId4" Type="http://schemas.openxmlformats.org/officeDocument/2006/relationships/hyperlink" Target="https://www.aphis.usda.gov/aphis/ourfocus/planthealth/sa_export/ephyto-participating-countries"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ephytoexchange.org/landing/hub/index.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ephytoexchange.org/landing/gens/index.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9.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895" y="1374539"/>
            <a:ext cx="10515600" cy="2245353"/>
          </a:xfrm>
        </p:spPr>
        <p:txBody>
          <a:bodyPr/>
          <a:lstStyle/>
          <a:p>
            <a:pPr>
              <a:lnSpc>
                <a:spcPct val="100000"/>
              </a:lnSpc>
            </a:pPr>
            <a:br>
              <a:rPr lang="en-US" sz="4800" dirty="0"/>
            </a:br>
            <a:br>
              <a:rPr lang="en-US" sz="4800" dirty="0"/>
            </a:br>
            <a:br>
              <a:rPr lang="en-US" sz="4800" dirty="0"/>
            </a:br>
            <a:r>
              <a:rPr lang="en-US" sz="4800" dirty="0" err="1"/>
              <a:t>ePhyto</a:t>
            </a:r>
            <a:r>
              <a:rPr lang="en-US" sz="4800" dirty="0"/>
              <a:t> progress </a:t>
            </a:r>
            <a:endParaRPr lang="en-US" sz="2800" dirty="0">
              <a:solidFill>
                <a:srgbClr val="0070C0"/>
              </a:solidFill>
              <a:latin typeface="+mn-lt"/>
            </a:endParaRPr>
          </a:p>
        </p:txBody>
      </p:sp>
      <p:sp>
        <p:nvSpPr>
          <p:cNvPr id="3" name="Text Placeholder 2"/>
          <p:cNvSpPr>
            <a:spLocks noGrp="1"/>
          </p:cNvSpPr>
          <p:nvPr>
            <p:ph type="body" sz="quarter" idx="10"/>
          </p:nvPr>
        </p:nvSpPr>
        <p:spPr>
          <a:xfrm>
            <a:off x="956073" y="4520555"/>
            <a:ext cx="10713244" cy="626480"/>
          </a:xfrm>
        </p:spPr>
        <p:txBody>
          <a:bodyPr/>
          <a:lstStyle/>
          <a:p>
            <a:pPr>
              <a:lnSpc>
                <a:spcPct val="90000"/>
              </a:lnSpc>
              <a:spcBef>
                <a:spcPct val="0"/>
              </a:spcBef>
            </a:pPr>
            <a:r>
              <a:rPr lang="en-US" sz="2800" b="1" dirty="0">
                <a:solidFill>
                  <a:srgbClr val="0070C0"/>
                </a:solidFill>
                <a:latin typeface="+mn-lt"/>
                <a:ea typeface="Roboto" charset="0"/>
                <a:cs typeface="Roboto" charset="0"/>
              </a:rPr>
              <a:t>December 2023</a:t>
            </a:r>
          </a:p>
        </p:txBody>
      </p:sp>
      <p:pic>
        <p:nvPicPr>
          <p:cNvPr id="5" name="Picture 4">
            <a:extLst>
              <a:ext uri="{FF2B5EF4-FFF2-40B4-BE49-F238E27FC236}">
                <a16:creationId xmlns:a16="http://schemas.microsoft.com/office/drawing/2014/main" id="{9CE4FEC1-6415-4018-92EB-A52792397D1A}"/>
              </a:ext>
            </a:extLst>
          </p:cNvPr>
          <p:cNvPicPr>
            <a:picLocks noChangeAspect="1"/>
          </p:cNvPicPr>
          <p:nvPr/>
        </p:nvPicPr>
        <p:blipFill>
          <a:blip r:embed="rId2"/>
          <a:stretch>
            <a:fillRect/>
          </a:stretch>
        </p:blipFill>
        <p:spPr>
          <a:xfrm>
            <a:off x="710214" y="236955"/>
            <a:ext cx="11181045" cy="2275167"/>
          </a:xfrm>
          <a:prstGeom prst="rect">
            <a:avLst/>
          </a:prstGeom>
        </p:spPr>
      </p:pic>
    </p:spTree>
    <p:extLst>
      <p:ext uri="{BB962C8B-B14F-4D97-AF65-F5344CB8AC3E}">
        <p14:creationId xmlns:p14="http://schemas.microsoft.com/office/powerpoint/2010/main" val="3903902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B675F-C7C2-4CD8-ACEC-5027C5AF2285}" type="slidenum">
              <a:rPr kumimoji="0" lang="es-MX" sz="1200" b="0" i="0" u="none" strike="noStrike" kern="1200" cap="none" spc="0" normalizeH="0" baseline="0" noProof="0" smtClean="0">
                <a:ln>
                  <a:noFill/>
                </a:ln>
                <a:solidFill>
                  <a:prstClr val="black">
                    <a:tint val="75000"/>
                  </a:prst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MX" sz="1200" b="0" i="0" u="none" strike="noStrike" kern="1200" cap="none" spc="0" normalizeH="0" baseline="0" noProof="0">
              <a:ln>
                <a:noFill/>
              </a:ln>
              <a:solidFill>
                <a:prstClr val="black">
                  <a:tint val="75000"/>
                </a:prstClr>
              </a:solidFill>
              <a:effectLst/>
              <a:uLnTx/>
              <a:uFillTx/>
              <a:latin typeface="Montserrat"/>
              <a:ea typeface="+mn-ea"/>
              <a:cs typeface="+mn-cs"/>
            </a:endParaRPr>
          </a:p>
        </p:txBody>
      </p:sp>
      <p:cxnSp>
        <p:nvCxnSpPr>
          <p:cNvPr id="5" name="Conector recto 4"/>
          <p:cNvCxnSpPr/>
          <p:nvPr/>
        </p:nvCxnSpPr>
        <p:spPr>
          <a:xfrm>
            <a:off x="2316480" y="3278293"/>
            <a:ext cx="7599680" cy="0"/>
          </a:xfrm>
          <a:prstGeom prst="line">
            <a:avLst/>
          </a:prstGeom>
          <a:ln w="19050">
            <a:solidFill>
              <a:srgbClr val="B38E5D"/>
            </a:solidFill>
          </a:ln>
        </p:spPr>
        <p:style>
          <a:lnRef idx="1">
            <a:schemeClr val="accent1"/>
          </a:lnRef>
          <a:fillRef idx="0">
            <a:schemeClr val="accent1"/>
          </a:fillRef>
          <a:effectRef idx="0">
            <a:schemeClr val="accent1"/>
          </a:effectRef>
          <a:fontRef idx="minor">
            <a:schemeClr val="tx1"/>
          </a:fontRef>
        </p:style>
      </p:cxnSp>
      <p:sp>
        <p:nvSpPr>
          <p:cNvPr id="4" name="Título 3"/>
          <p:cNvSpPr>
            <a:spLocks noGrp="1"/>
          </p:cNvSpPr>
          <p:nvPr>
            <p:ph type="ctrTitle"/>
          </p:nvPr>
        </p:nvSpPr>
        <p:spPr/>
        <p:txBody>
          <a:bodyPr/>
          <a:lstStyle/>
          <a:p>
            <a:r>
              <a:rPr lang="es-MX" dirty="0"/>
              <a:t>Electronic </a:t>
            </a:r>
            <a:r>
              <a:rPr lang="es-MX" dirty="0" err="1"/>
              <a:t>Phytsanitary</a:t>
            </a:r>
            <a:r>
              <a:rPr lang="es-MX" dirty="0"/>
              <a:t> </a:t>
            </a:r>
            <a:r>
              <a:rPr lang="es-MX" dirty="0" err="1"/>
              <a:t>Certification</a:t>
            </a:r>
            <a:endParaRPr lang="es-MX" dirty="0"/>
          </a:p>
        </p:txBody>
      </p:sp>
      <p:pic>
        <p:nvPicPr>
          <p:cNvPr id="10" name="Imagen 9"/>
          <p:cNvPicPr>
            <a:picLocks noChangeAspect="1"/>
          </p:cNvPicPr>
          <p:nvPr/>
        </p:nvPicPr>
        <p:blipFill>
          <a:blip r:embed="rId3"/>
          <a:stretch>
            <a:fillRect/>
          </a:stretch>
        </p:blipFill>
        <p:spPr>
          <a:xfrm>
            <a:off x="8911776" y="0"/>
            <a:ext cx="3280224" cy="1083900"/>
          </a:xfrm>
          <a:prstGeom prst="rect">
            <a:avLst/>
          </a:prstGeom>
        </p:spPr>
      </p:pic>
      <p:sp>
        <p:nvSpPr>
          <p:cNvPr id="6" name="Subtítulo 5"/>
          <p:cNvSpPr>
            <a:spLocks noGrp="1"/>
          </p:cNvSpPr>
          <p:nvPr>
            <p:ph type="subTitle" idx="1"/>
          </p:nvPr>
        </p:nvSpPr>
        <p:spPr>
          <a:xfrm>
            <a:off x="1931126" y="3361767"/>
            <a:ext cx="8329748" cy="1655762"/>
          </a:xfrm>
        </p:spPr>
        <p:txBody>
          <a:bodyPr/>
          <a:lstStyle/>
          <a:p>
            <a:r>
              <a:rPr lang="es-MX" dirty="0"/>
              <a:t>2023 </a:t>
            </a:r>
            <a:r>
              <a:rPr lang="es-MX" dirty="0" err="1"/>
              <a:t>Mexico</a:t>
            </a:r>
            <a:r>
              <a:rPr lang="es-MX" dirty="0"/>
              <a:t> </a:t>
            </a:r>
            <a:r>
              <a:rPr lang="es-MX" dirty="0" err="1"/>
              <a:t>update</a:t>
            </a:r>
            <a:endParaRPr lang="es-MX" dirty="0"/>
          </a:p>
          <a:p>
            <a:endParaRPr lang="es-MX" dirty="0"/>
          </a:p>
        </p:txBody>
      </p:sp>
      <p:pic>
        <p:nvPicPr>
          <p:cNvPr id="11" name="Picture 2" descr="Resultado de imagen para ippc ephy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1576" y="3816341"/>
            <a:ext cx="1670930" cy="1670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275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número de diapositiva 10"/>
          <p:cNvSpPr>
            <a:spLocks noGrp="1"/>
          </p:cNvSpPr>
          <p:nvPr>
            <p:ph type="sldNum" sz="quarter" idx="12"/>
          </p:nvPr>
        </p:nvSpPr>
        <p:spPr>
          <a:xfrm>
            <a:off x="9311664" y="657997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B675F-C7C2-4CD8-ACEC-5027C5AF2285}" type="slidenum">
              <a:rPr kumimoji="0" lang="es-MX" sz="1200" b="0" i="0" u="none" strike="noStrike" kern="1200" cap="none" spc="0" normalizeH="0" baseline="0" noProof="0" smtClean="0">
                <a:ln>
                  <a:noFill/>
                </a:ln>
                <a:solidFill>
                  <a:prstClr val="black">
                    <a:tint val="75000"/>
                  </a:prst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MX" sz="1200" b="0" i="0" u="none" strike="noStrike" kern="1200" cap="none" spc="0" normalizeH="0" baseline="0" noProof="0" dirty="0">
              <a:ln>
                <a:noFill/>
              </a:ln>
              <a:solidFill>
                <a:prstClr val="black">
                  <a:tint val="75000"/>
                </a:prstClr>
              </a:solidFill>
              <a:effectLst/>
              <a:uLnTx/>
              <a:uFillTx/>
              <a:latin typeface="Montserrat"/>
              <a:ea typeface="+mn-ea"/>
              <a:cs typeface="+mn-cs"/>
            </a:endParaRPr>
          </a:p>
        </p:txBody>
      </p:sp>
      <p:sp>
        <p:nvSpPr>
          <p:cNvPr id="5" name="CuadroTexto 4"/>
          <p:cNvSpPr txBox="1"/>
          <p:nvPr/>
        </p:nvSpPr>
        <p:spPr>
          <a:xfrm>
            <a:off x="183968" y="293296"/>
            <a:ext cx="62716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err="1">
                <a:ln>
                  <a:noFill/>
                </a:ln>
                <a:solidFill>
                  <a:srgbClr val="691C32"/>
                </a:solidFill>
                <a:effectLst/>
                <a:uLnTx/>
                <a:uFillTx/>
                <a:latin typeface="Montserrat"/>
                <a:ea typeface="+mn-ea"/>
                <a:cs typeface="+mn-cs"/>
              </a:rPr>
              <a:t>Mexico’s</a:t>
            </a:r>
            <a:r>
              <a:rPr kumimoji="0" lang="es-MX" sz="1800" b="1" i="0" u="none" strike="noStrike" kern="1200" cap="none" spc="0" normalizeH="0" baseline="0" noProof="0" dirty="0">
                <a:ln>
                  <a:noFill/>
                </a:ln>
                <a:solidFill>
                  <a:srgbClr val="691C32"/>
                </a:solidFill>
                <a:effectLst/>
                <a:uLnTx/>
                <a:uFillTx/>
                <a:latin typeface="Montserrat"/>
                <a:ea typeface="+mn-ea"/>
                <a:cs typeface="+mn-cs"/>
              </a:rPr>
              <a:t> </a:t>
            </a:r>
            <a:r>
              <a:rPr kumimoji="0" lang="es-MX" sz="1800" b="1" i="0" u="none" strike="noStrike" kern="1200" cap="none" spc="0" normalizeH="0" baseline="0" noProof="0" dirty="0" err="1">
                <a:ln>
                  <a:noFill/>
                </a:ln>
                <a:solidFill>
                  <a:srgbClr val="691C32"/>
                </a:solidFill>
                <a:effectLst/>
                <a:uLnTx/>
                <a:uFillTx/>
                <a:latin typeface="Montserrat"/>
                <a:ea typeface="+mn-ea"/>
                <a:cs typeface="+mn-cs"/>
              </a:rPr>
              <a:t>update</a:t>
            </a:r>
            <a:r>
              <a:rPr kumimoji="0" lang="es-MX" sz="1800" b="1" i="0" u="none" strike="noStrike" kern="1200" cap="none" spc="0" normalizeH="0" baseline="0" noProof="0" dirty="0">
                <a:ln>
                  <a:noFill/>
                </a:ln>
                <a:solidFill>
                  <a:srgbClr val="691C32"/>
                </a:solidFill>
                <a:effectLst/>
                <a:uLnTx/>
                <a:uFillTx/>
                <a:latin typeface="Montserrat"/>
                <a:ea typeface="+mn-ea"/>
                <a:cs typeface="+mn-cs"/>
              </a:rPr>
              <a:t> </a:t>
            </a:r>
            <a:r>
              <a:rPr kumimoji="0" lang="es-MX" sz="1800" b="1" i="0" u="none" strike="noStrike" kern="1200" cap="none" spc="0" normalizeH="0" baseline="0" noProof="0" dirty="0" err="1">
                <a:ln>
                  <a:noFill/>
                </a:ln>
                <a:solidFill>
                  <a:srgbClr val="691C32"/>
                </a:solidFill>
                <a:effectLst/>
                <a:uLnTx/>
                <a:uFillTx/>
                <a:latin typeface="Montserrat"/>
                <a:ea typeface="+mn-ea"/>
                <a:cs typeface="+mn-cs"/>
              </a:rPr>
              <a:t>on</a:t>
            </a:r>
            <a:r>
              <a:rPr kumimoji="0" lang="es-MX" sz="1800" b="1" i="0" u="none" strike="noStrike" kern="1200" cap="none" spc="0" normalizeH="0" baseline="0" noProof="0" dirty="0">
                <a:ln>
                  <a:noFill/>
                </a:ln>
                <a:solidFill>
                  <a:srgbClr val="691C32"/>
                </a:solidFill>
                <a:effectLst/>
                <a:uLnTx/>
                <a:uFillTx/>
                <a:latin typeface="Montserrat"/>
                <a:ea typeface="+mn-ea"/>
                <a:cs typeface="+mn-cs"/>
              </a:rPr>
              <a:t> </a:t>
            </a:r>
            <a:r>
              <a:rPr kumimoji="0" lang="es-MX" sz="1800" b="1" i="0" u="none" strike="noStrike" kern="1200" cap="none" spc="0" normalizeH="0" baseline="0" noProof="0" dirty="0" err="1">
                <a:ln>
                  <a:noFill/>
                </a:ln>
                <a:solidFill>
                  <a:srgbClr val="691C32"/>
                </a:solidFill>
                <a:effectLst/>
                <a:uLnTx/>
                <a:uFillTx/>
                <a:latin typeface="Montserrat"/>
                <a:ea typeface="+mn-ea"/>
                <a:cs typeface="+mn-cs"/>
              </a:rPr>
              <a:t>the</a:t>
            </a:r>
            <a:r>
              <a:rPr kumimoji="0" lang="es-MX" sz="1800" b="1" i="0" u="none" strike="noStrike" kern="1200" cap="none" spc="0" normalizeH="0" baseline="0" noProof="0" dirty="0">
                <a:ln>
                  <a:noFill/>
                </a:ln>
                <a:solidFill>
                  <a:srgbClr val="691C32"/>
                </a:solidFill>
                <a:effectLst/>
                <a:uLnTx/>
                <a:uFillTx/>
                <a:latin typeface="Montserrat"/>
                <a:ea typeface="+mn-ea"/>
                <a:cs typeface="+mn-cs"/>
              </a:rPr>
              <a:t> </a:t>
            </a:r>
            <a:r>
              <a:rPr kumimoji="0" lang="es-MX" sz="1800" b="1" i="0" u="none" strike="noStrike" kern="1200" cap="none" spc="0" normalizeH="0" baseline="0" noProof="0" dirty="0" err="1">
                <a:ln>
                  <a:noFill/>
                </a:ln>
                <a:solidFill>
                  <a:srgbClr val="691C32"/>
                </a:solidFill>
                <a:effectLst/>
                <a:uLnTx/>
                <a:uFillTx/>
                <a:latin typeface="Montserrat"/>
                <a:ea typeface="+mn-ea"/>
                <a:cs typeface="+mn-cs"/>
              </a:rPr>
              <a:t>ePhyto</a:t>
            </a:r>
            <a:r>
              <a:rPr kumimoji="0" lang="es-MX" sz="1800" b="1" i="0" u="none" strike="noStrike" kern="1200" cap="none" spc="0" normalizeH="0" baseline="0" noProof="0" dirty="0">
                <a:ln>
                  <a:noFill/>
                </a:ln>
                <a:solidFill>
                  <a:srgbClr val="691C32"/>
                </a:solidFill>
                <a:effectLst/>
                <a:uLnTx/>
                <a:uFillTx/>
                <a:latin typeface="Montserrat"/>
                <a:ea typeface="+mn-ea"/>
                <a:cs typeface="+mn-cs"/>
              </a:rPr>
              <a:t> </a:t>
            </a:r>
            <a:r>
              <a:rPr kumimoji="0" lang="es-MX" sz="1800" b="1" i="0" u="none" strike="noStrike" kern="1200" cap="none" spc="0" normalizeH="0" baseline="0" noProof="0" dirty="0" err="1">
                <a:ln>
                  <a:noFill/>
                </a:ln>
                <a:solidFill>
                  <a:srgbClr val="691C32"/>
                </a:solidFill>
                <a:effectLst/>
                <a:uLnTx/>
                <a:uFillTx/>
                <a:latin typeface="Montserrat"/>
                <a:ea typeface="+mn-ea"/>
                <a:cs typeface="+mn-cs"/>
              </a:rPr>
              <a:t>exchange</a:t>
            </a:r>
            <a:endParaRPr kumimoji="0" lang="es-MX" sz="1800" b="1" i="0" u="none" strike="noStrike" kern="1200" cap="none" spc="0" normalizeH="0" baseline="0" noProof="0" dirty="0">
              <a:ln>
                <a:noFill/>
              </a:ln>
              <a:solidFill>
                <a:srgbClr val="691C32"/>
              </a:solidFill>
              <a:effectLst/>
              <a:uLnTx/>
              <a:uFillTx/>
              <a:latin typeface="Montserrat"/>
              <a:ea typeface="+mn-ea"/>
              <a:cs typeface="+mn-cs"/>
            </a:endParaRPr>
          </a:p>
        </p:txBody>
      </p:sp>
      <p:graphicFrame>
        <p:nvGraphicFramePr>
          <p:cNvPr id="6" name="Diagrama 5"/>
          <p:cNvGraphicFramePr/>
          <p:nvPr/>
        </p:nvGraphicFramePr>
        <p:xfrm>
          <a:off x="862642" y="1300777"/>
          <a:ext cx="9627078" cy="34678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a:picLocks noChangeAspect="1"/>
          </p:cNvPicPr>
          <p:nvPr/>
        </p:nvPicPr>
        <p:blipFill rotWithShape="1">
          <a:blip r:embed="rId7"/>
          <a:srcRect t="29010"/>
          <a:stretch/>
        </p:blipFill>
        <p:spPr>
          <a:xfrm>
            <a:off x="862642" y="5038344"/>
            <a:ext cx="9534086" cy="1412230"/>
          </a:xfrm>
          <a:prstGeom prst="rect">
            <a:avLst/>
          </a:prstGeom>
        </p:spPr>
      </p:pic>
      <p:sp>
        <p:nvSpPr>
          <p:cNvPr id="8" name="Flecha derecha 7"/>
          <p:cNvSpPr/>
          <p:nvPr/>
        </p:nvSpPr>
        <p:spPr>
          <a:xfrm>
            <a:off x="978408" y="4498848"/>
            <a:ext cx="9347411" cy="539496"/>
          </a:xfrm>
          <a:prstGeom prst="rightArrow">
            <a:avLst/>
          </a:prstGeom>
          <a:solidFill>
            <a:schemeClr val="accent1">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Exchange </a:t>
            </a:r>
            <a:r>
              <a:rPr kumimoji="0" lang="es-MX" sz="1800" b="0" i="0" u="none" strike="noStrike" kern="1200" cap="none" spc="0" normalizeH="0" baseline="0" noProof="0" dirty="0" err="1">
                <a:ln>
                  <a:noFill/>
                </a:ln>
                <a:solidFill>
                  <a:prstClr val="black"/>
                </a:solidFill>
                <a:effectLst/>
                <a:uLnTx/>
                <a:uFillTx/>
                <a:latin typeface="Bahnschrift" panose="020B0502040204020203" pitchFamily="34" charset="0"/>
                <a:ea typeface="+mn-ea"/>
                <a:cs typeface="+mn-cs"/>
              </a:rPr>
              <a:t>of</a:t>
            </a:r>
            <a:r>
              <a:rPr kumimoji="0" lang="es-MX"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Electronic </a:t>
            </a:r>
            <a:r>
              <a:rPr kumimoji="0" lang="es-MX" sz="1800" b="0" i="0" u="none" strike="noStrike" kern="1200" cap="none" spc="0" normalizeH="0" baseline="0" noProof="0" dirty="0" err="1">
                <a:ln>
                  <a:noFill/>
                </a:ln>
                <a:solidFill>
                  <a:prstClr val="black"/>
                </a:solidFill>
                <a:effectLst/>
                <a:uLnTx/>
                <a:uFillTx/>
                <a:latin typeface="Bahnschrift" panose="020B0502040204020203" pitchFamily="34" charset="0"/>
                <a:ea typeface="+mn-ea"/>
                <a:cs typeface="+mn-cs"/>
              </a:rPr>
              <a:t>Phytosanitary</a:t>
            </a:r>
            <a:r>
              <a:rPr kumimoji="0" lang="es-MX"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a:t>
            </a:r>
            <a:r>
              <a:rPr kumimoji="0" lang="es-MX" sz="1800" b="0" i="0" u="none" strike="noStrike" kern="1200" cap="none" spc="0" normalizeH="0" baseline="0" noProof="0" dirty="0" err="1">
                <a:ln>
                  <a:noFill/>
                </a:ln>
                <a:solidFill>
                  <a:prstClr val="black"/>
                </a:solidFill>
                <a:effectLst/>
                <a:uLnTx/>
                <a:uFillTx/>
                <a:latin typeface="Bahnschrift" panose="020B0502040204020203" pitchFamily="34" charset="0"/>
                <a:ea typeface="+mn-ea"/>
                <a:cs typeface="+mn-cs"/>
              </a:rPr>
              <a:t>Certificates</a:t>
            </a:r>
            <a:endParaRPr kumimoji="0" lang="es-MX"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endParaRPr>
          </a:p>
        </p:txBody>
      </p:sp>
    </p:spTree>
    <p:extLst>
      <p:ext uri="{BB962C8B-B14F-4D97-AF65-F5344CB8AC3E}">
        <p14:creationId xmlns:p14="http://schemas.microsoft.com/office/powerpoint/2010/main" val="3087239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número de diapositiva 10"/>
          <p:cNvSpPr>
            <a:spLocks noGrp="1"/>
          </p:cNvSpPr>
          <p:nvPr>
            <p:ph type="sldNum" sz="quarter" idx="12"/>
          </p:nvPr>
        </p:nvSpPr>
        <p:spPr>
          <a:xfrm>
            <a:off x="9311664" y="657997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B675F-C7C2-4CD8-ACEC-5027C5AF2285}" type="slidenum">
              <a:rPr kumimoji="0" lang="es-MX" sz="1200" b="0" i="0" u="none" strike="noStrike" kern="1200" cap="none" spc="0" normalizeH="0" baseline="0" noProof="0" smtClean="0">
                <a:ln>
                  <a:noFill/>
                </a:ln>
                <a:solidFill>
                  <a:prstClr val="black">
                    <a:tint val="75000"/>
                  </a:prst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MX" sz="1200" b="0" i="0" u="none" strike="noStrike" kern="1200" cap="none" spc="0" normalizeH="0" baseline="0" noProof="0" dirty="0">
              <a:ln>
                <a:noFill/>
              </a:ln>
              <a:solidFill>
                <a:prstClr val="black">
                  <a:tint val="75000"/>
                </a:prstClr>
              </a:solidFill>
              <a:effectLst/>
              <a:uLnTx/>
              <a:uFillTx/>
              <a:latin typeface="Montserrat"/>
              <a:ea typeface="+mn-ea"/>
              <a:cs typeface="+mn-cs"/>
            </a:endParaRPr>
          </a:p>
        </p:txBody>
      </p:sp>
      <p:sp>
        <p:nvSpPr>
          <p:cNvPr id="20" name="CuadroTexto 19"/>
          <p:cNvSpPr txBox="1"/>
          <p:nvPr/>
        </p:nvSpPr>
        <p:spPr>
          <a:xfrm>
            <a:off x="169919" y="384851"/>
            <a:ext cx="69826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err="1">
                <a:ln>
                  <a:noFill/>
                </a:ln>
                <a:solidFill>
                  <a:srgbClr val="691C32"/>
                </a:solidFill>
                <a:effectLst/>
                <a:uLnTx/>
                <a:uFillTx/>
                <a:latin typeface="Montserrat"/>
                <a:ea typeface="+mn-ea"/>
                <a:cs typeface="+mn-cs"/>
              </a:rPr>
              <a:t>Statistics</a:t>
            </a:r>
            <a:r>
              <a:rPr kumimoji="0" lang="es-MX" sz="1800" b="1" i="0" u="none" strike="noStrike" kern="1200" cap="none" spc="0" normalizeH="0" baseline="0" noProof="0" dirty="0">
                <a:ln>
                  <a:noFill/>
                </a:ln>
                <a:solidFill>
                  <a:srgbClr val="691C32"/>
                </a:solidFill>
                <a:effectLst/>
                <a:uLnTx/>
                <a:uFillTx/>
                <a:latin typeface="Montserrat"/>
                <a:ea typeface="+mn-ea"/>
                <a:cs typeface="+mn-cs"/>
              </a:rPr>
              <a:t> </a:t>
            </a:r>
            <a:r>
              <a:rPr kumimoji="0" lang="es-MX" sz="1800" b="1" i="0" u="none" strike="noStrike" kern="1200" cap="none" spc="0" normalizeH="0" baseline="0" noProof="0" dirty="0" err="1">
                <a:ln>
                  <a:noFill/>
                </a:ln>
                <a:solidFill>
                  <a:srgbClr val="691C32"/>
                </a:solidFill>
                <a:effectLst/>
                <a:uLnTx/>
                <a:uFillTx/>
                <a:latin typeface="Montserrat"/>
                <a:ea typeface="+mn-ea"/>
                <a:cs typeface="+mn-cs"/>
              </a:rPr>
              <a:t>of</a:t>
            </a:r>
            <a:r>
              <a:rPr kumimoji="0" lang="es-MX" sz="1800" b="1" i="0" u="none" strike="noStrike" kern="1200" cap="none" spc="0" normalizeH="0" baseline="0" noProof="0" dirty="0">
                <a:ln>
                  <a:noFill/>
                </a:ln>
                <a:solidFill>
                  <a:srgbClr val="691C32"/>
                </a:solidFill>
                <a:effectLst/>
                <a:uLnTx/>
                <a:uFillTx/>
                <a:latin typeface="Montserrat"/>
                <a:ea typeface="+mn-ea"/>
                <a:cs typeface="+mn-cs"/>
              </a:rPr>
              <a:t> </a:t>
            </a:r>
            <a:r>
              <a:rPr kumimoji="0" lang="es-MX" sz="1800" b="1" i="0" u="none" strike="noStrike" kern="1200" cap="none" spc="0" normalizeH="0" baseline="0" noProof="0" dirty="0" err="1">
                <a:ln>
                  <a:noFill/>
                </a:ln>
                <a:solidFill>
                  <a:srgbClr val="691C32"/>
                </a:solidFill>
                <a:effectLst/>
                <a:uLnTx/>
                <a:uFillTx/>
                <a:latin typeface="Montserrat"/>
                <a:ea typeface="+mn-ea"/>
                <a:cs typeface="+mn-cs"/>
              </a:rPr>
              <a:t>electronic</a:t>
            </a:r>
            <a:r>
              <a:rPr kumimoji="0" lang="es-MX" sz="1800" b="1" i="0" u="none" strike="noStrike" kern="1200" cap="none" spc="0" normalizeH="0" baseline="0" noProof="0" dirty="0">
                <a:ln>
                  <a:noFill/>
                </a:ln>
                <a:solidFill>
                  <a:srgbClr val="691C32"/>
                </a:solidFill>
                <a:effectLst/>
                <a:uLnTx/>
                <a:uFillTx/>
                <a:latin typeface="Montserrat"/>
                <a:ea typeface="+mn-ea"/>
                <a:cs typeface="+mn-cs"/>
              </a:rPr>
              <a:t> </a:t>
            </a:r>
            <a:r>
              <a:rPr kumimoji="0" lang="es-MX" sz="1800" b="1" i="0" u="none" strike="noStrike" kern="1200" cap="none" spc="0" normalizeH="0" baseline="0" noProof="0" dirty="0" err="1">
                <a:ln>
                  <a:noFill/>
                </a:ln>
                <a:solidFill>
                  <a:srgbClr val="691C32"/>
                </a:solidFill>
                <a:effectLst/>
                <a:uLnTx/>
                <a:uFillTx/>
                <a:latin typeface="Montserrat"/>
                <a:ea typeface="+mn-ea"/>
                <a:cs typeface="+mn-cs"/>
              </a:rPr>
              <a:t>certification</a:t>
            </a:r>
            <a:r>
              <a:rPr kumimoji="0" lang="es-MX" sz="1800" b="1" i="0" u="none" strike="noStrike" kern="1200" cap="none" spc="0" normalizeH="0" baseline="0" noProof="0" dirty="0">
                <a:ln>
                  <a:noFill/>
                </a:ln>
                <a:solidFill>
                  <a:srgbClr val="691C32"/>
                </a:solidFill>
                <a:effectLst/>
                <a:uLnTx/>
                <a:uFillTx/>
                <a:latin typeface="Montserrat"/>
                <a:ea typeface="+mn-ea"/>
                <a:cs typeface="+mn-cs"/>
              </a:rPr>
              <a:t> Exchange in </a:t>
            </a:r>
            <a:r>
              <a:rPr kumimoji="0" lang="es-MX" sz="1800" b="1" i="0" u="none" strike="noStrike" kern="1200" cap="none" spc="0" normalizeH="0" baseline="0" noProof="0" dirty="0" err="1">
                <a:ln>
                  <a:noFill/>
                </a:ln>
                <a:solidFill>
                  <a:srgbClr val="691C32"/>
                </a:solidFill>
                <a:effectLst/>
                <a:uLnTx/>
                <a:uFillTx/>
                <a:latin typeface="Montserrat"/>
                <a:ea typeface="+mn-ea"/>
                <a:cs typeface="+mn-cs"/>
              </a:rPr>
              <a:t>Mexico</a:t>
            </a:r>
            <a:endParaRPr kumimoji="0" lang="es-MX" sz="1800" b="1" i="0" u="none" strike="noStrike" kern="1200" cap="none" spc="0" normalizeH="0" baseline="0" noProof="0" dirty="0">
              <a:ln>
                <a:noFill/>
              </a:ln>
              <a:solidFill>
                <a:srgbClr val="691C32"/>
              </a:solidFill>
              <a:effectLst/>
              <a:uLnTx/>
              <a:uFillTx/>
              <a:latin typeface="Montserrat"/>
              <a:ea typeface="+mn-ea"/>
              <a:cs typeface="+mn-cs"/>
            </a:endParaRPr>
          </a:p>
        </p:txBody>
      </p:sp>
      <p:pic>
        <p:nvPicPr>
          <p:cNvPr id="10" name="Imagen 9"/>
          <p:cNvPicPr>
            <a:picLocks noChangeAspect="1"/>
          </p:cNvPicPr>
          <p:nvPr/>
        </p:nvPicPr>
        <p:blipFill>
          <a:blip r:embed="rId2"/>
          <a:stretch>
            <a:fillRect/>
          </a:stretch>
        </p:blipFill>
        <p:spPr>
          <a:xfrm>
            <a:off x="8154254" y="4380169"/>
            <a:ext cx="2405354" cy="2405354"/>
          </a:xfrm>
          <a:prstGeom prst="rect">
            <a:avLst/>
          </a:prstGeom>
        </p:spPr>
      </p:pic>
      <p:sp>
        <p:nvSpPr>
          <p:cNvPr id="27" name="CuadroTexto 26"/>
          <p:cNvSpPr txBox="1"/>
          <p:nvPr/>
        </p:nvSpPr>
        <p:spPr>
          <a:xfrm>
            <a:off x="1526013" y="1970988"/>
            <a:ext cx="24487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Montserrat"/>
                <a:ea typeface="+mn-ea"/>
                <a:cs typeface="+mn-cs"/>
              </a:rPr>
              <a:t> 67,072 Folios</a:t>
            </a:r>
          </a:p>
        </p:txBody>
      </p:sp>
      <p:pic>
        <p:nvPicPr>
          <p:cNvPr id="28" name="Picture 4" descr="Bandera De Los E.E.U.U. Bajo La Forma De Cinta De La Onda Ilustración del  Vector - Ilustración de rojo, concepto: 107460041"/>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592" t="44313" r="23783" b="29184"/>
          <a:stretch/>
        </p:blipFill>
        <p:spPr bwMode="auto">
          <a:xfrm>
            <a:off x="539806" y="2037557"/>
            <a:ext cx="1418717" cy="5071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9" name="Gráfico 28"/>
          <p:cNvGraphicFramePr>
            <a:graphicFrameLocks/>
          </p:cNvGraphicFramePr>
          <p:nvPr/>
        </p:nvGraphicFramePr>
        <p:xfrm>
          <a:off x="427914" y="1767905"/>
          <a:ext cx="5385271" cy="173996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Gráfico 29"/>
          <p:cNvGraphicFramePr>
            <a:graphicFrameLocks/>
          </p:cNvGraphicFramePr>
          <p:nvPr/>
        </p:nvGraphicFramePr>
        <p:xfrm>
          <a:off x="6782743" y="1863340"/>
          <a:ext cx="4031672" cy="4181292"/>
        </p:xfrm>
        <a:graphic>
          <a:graphicData uri="http://schemas.openxmlformats.org/drawingml/2006/chart">
            <c:chart xmlns:c="http://schemas.openxmlformats.org/drawingml/2006/chart" xmlns:r="http://schemas.openxmlformats.org/officeDocument/2006/relationships" r:id="rId6"/>
          </a:graphicData>
        </a:graphic>
      </p:graphicFrame>
      <p:pic>
        <p:nvPicPr>
          <p:cNvPr id="32" name="Picture 8" descr="Las claves de la Alianza del Pacific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08123" y="1066337"/>
            <a:ext cx="1873456" cy="988110"/>
          </a:xfrm>
          <a:prstGeom prst="rect">
            <a:avLst/>
          </a:prstGeom>
          <a:noFill/>
          <a:extLst>
            <a:ext uri="{909E8E84-426E-40DD-AFC4-6F175D3DCCD1}">
              <a14:hiddenFill xmlns:a14="http://schemas.microsoft.com/office/drawing/2010/main">
                <a:solidFill>
                  <a:srgbClr val="FFFFFF"/>
                </a:solidFill>
              </a14:hiddenFill>
            </a:ext>
          </a:extLst>
        </p:spPr>
      </p:pic>
      <p:pic>
        <p:nvPicPr>
          <p:cNvPr id="33" name="Imagen 32"/>
          <p:cNvPicPr>
            <a:picLocks noChangeAspect="1"/>
          </p:cNvPicPr>
          <p:nvPr/>
        </p:nvPicPr>
        <p:blipFill>
          <a:blip r:embed="rId8"/>
          <a:stretch>
            <a:fillRect/>
          </a:stretch>
        </p:blipFill>
        <p:spPr>
          <a:xfrm>
            <a:off x="9958416" y="2396572"/>
            <a:ext cx="1983392" cy="3256107"/>
          </a:xfrm>
          <a:prstGeom prst="rect">
            <a:avLst/>
          </a:prstGeom>
        </p:spPr>
      </p:pic>
      <p:sp>
        <p:nvSpPr>
          <p:cNvPr id="34" name="CuadroTexto 33"/>
          <p:cNvSpPr txBox="1"/>
          <p:nvPr/>
        </p:nvSpPr>
        <p:spPr>
          <a:xfrm>
            <a:off x="1958523" y="3757885"/>
            <a:ext cx="170274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Montserrat"/>
                <a:ea typeface="+mn-ea"/>
                <a:cs typeface="+mn-cs"/>
              </a:rPr>
              <a:t>778</a:t>
            </a:r>
            <a:r>
              <a:rPr kumimoji="0" lang="es-MX" sz="1100" b="1" i="0" u="none" strike="noStrike" kern="1200" cap="none" spc="0" normalizeH="0" baseline="0" noProof="0" dirty="0">
                <a:ln>
                  <a:noFill/>
                </a:ln>
                <a:solidFill>
                  <a:prstClr val="black"/>
                </a:solidFill>
                <a:effectLst/>
                <a:uLnTx/>
                <a:uFillTx/>
                <a:latin typeface="Montserrat"/>
                <a:ea typeface="+mn-ea"/>
                <a:cs typeface="+mn-cs"/>
              </a:rPr>
              <a:t> </a:t>
            </a:r>
            <a:r>
              <a:rPr kumimoji="0" lang="es-MX" sz="1600" b="1" i="0" u="none" strike="noStrike" kern="1200" cap="none" spc="0" normalizeH="0" baseline="0" noProof="0" dirty="0">
                <a:ln>
                  <a:noFill/>
                </a:ln>
                <a:solidFill>
                  <a:prstClr val="black"/>
                </a:solidFill>
                <a:effectLst/>
                <a:uLnTx/>
                <a:uFillTx/>
                <a:latin typeface="Montserrat"/>
                <a:ea typeface="+mn-ea"/>
                <a:cs typeface="+mn-cs"/>
              </a:rPr>
              <a:t>Folios</a:t>
            </a:r>
          </a:p>
        </p:txBody>
      </p:sp>
      <p:graphicFrame>
        <p:nvGraphicFramePr>
          <p:cNvPr id="35" name="Gráfico 34"/>
          <p:cNvGraphicFramePr>
            <a:graphicFrameLocks/>
          </p:cNvGraphicFramePr>
          <p:nvPr/>
        </p:nvGraphicFramePr>
        <p:xfrm>
          <a:off x="390244" y="4144829"/>
          <a:ext cx="5294400" cy="1210358"/>
        </p:xfrm>
        <a:graphic>
          <a:graphicData uri="http://schemas.openxmlformats.org/drawingml/2006/chart">
            <c:chart xmlns:c="http://schemas.openxmlformats.org/drawingml/2006/chart" xmlns:r="http://schemas.openxmlformats.org/officeDocument/2006/relationships" r:id="rId9"/>
          </a:graphicData>
        </a:graphic>
      </p:graphicFrame>
      <p:pic>
        <p:nvPicPr>
          <p:cNvPr id="36" name="Picture 2" descr="Bandera De Guatemala Bajo La Forma De Cinta De La Onda Ilustración del  Vector - Ilustración de independencia, historia: 14493216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3525" t="38057" r="23975" b="38050"/>
          <a:stretch/>
        </p:blipFill>
        <p:spPr bwMode="auto">
          <a:xfrm>
            <a:off x="634095" y="3775105"/>
            <a:ext cx="1418717" cy="536359"/>
          </a:xfrm>
          <a:prstGeom prst="rect">
            <a:avLst/>
          </a:prstGeom>
          <a:noFill/>
          <a:extLst>
            <a:ext uri="{909E8E84-426E-40DD-AFC4-6F175D3DCCD1}">
              <a14:hiddenFill xmlns:a14="http://schemas.microsoft.com/office/drawing/2010/main">
                <a:solidFill>
                  <a:srgbClr val="FFFFFF"/>
                </a:solidFill>
              </a14:hiddenFill>
            </a:ext>
          </a:extLst>
        </p:spPr>
      </p:pic>
      <p:pic>
        <p:nvPicPr>
          <p:cNvPr id="41" name="Imagen 40"/>
          <p:cNvPicPr>
            <a:picLocks noChangeAspect="1"/>
          </p:cNvPicPr>
          <p:nvPr/>
        </p:nvPicPr>
        <p:blipFill rotWithShape="1">
          <a:blip r:embed="rId11"/>
          <a:srcRect l="1803" t="12328" r="1460" b="11566"/>
          <a:stretch/>
        </p:blipFill>
        <p:spPr>
          <a:xfrm>
            <a:off x="685395" y="5782083"/>
            <a:ext cx="1418717" cy="600075"/>
          </a:xfrm>
          <a:prstGeom prst="rect">
            <a:avLst/>
          </a:prstGeom>
        </p:spPr>
      </p:pic>
      <p:sp>
        <p:nvSpPr>
          <p:cNvPr id="42" name="CuadroTexto 41"/>
          <p:cNvSpPr txBox="1"/>
          <p:nvPr/>
        </p:nvSpPr>
        <p:spPr>
          <a:xfrm>
            <a:off x="2170644" y="5413569"/>
            <a:ext cx="170274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Montserrat"/>
                <a:ea typeface="+mn-ea"/>
                <a:cs typeface="+mn-cs"/>
              </a:rPr>
              <a:t>34</a:t>
            </a:r>
            <a:r>
              <a:rPr kumimoji="0" lang="es-MX" sz="1100" b="1" i="0" u="none" strike="noStrike" kern="1200" cap="none" spc="0" normalizeH="0" baseline="0" noProof="0" dirty="0">
                <a:ln>
                  <a:noFill/>
                </a:ln>
                <a:solidFill>
                  <a:prstClr val="black"/>
                </a:solidFill>
                <a:effectLst/>
                <a:uLnTx/>
                <a:uFillTx/>
                <a:latin typeface="Montserrat"/>
                <a:ea typeface="+mn-ea"/>
                <a:cs typeface="+mn-cs"/>
              </a:rPr>
              <a:t> </a:t>
            </a:r>
            <a:r>
              <a:rPr kumimoji="0" lang="es-MX" sz="1600" b="1" i="0" u="none" strike="noStrike" kern="1200" cap="none" spc="0" normalizeH="0" baseline="0" noProof="0" dirty="0">
                <a:ln>
                  <a:noFill/>
                </a:ln>
                <a:solidFill>
                  <a:prstClr val="black"/>
                </a:solidFill>
                <a:effectLst/>
                <a:uLnTx/>
                <a:uFillTx/>
                <a:latin typeface="Montserrat"/>
                <a:ea typeface="+mn-ea"/>
                <a:cs typeface="+mn-cs"/>
              </a:rPr>
              <a:t>Folios</a:t>
            </a:r>
          </a:p>
        </p:txBody>
      </p:sp>
      <p:graphicFrame>
        <p:nvGraphicFramePr>
          <p:cNvPr id="43" name="Gráfico 42"/>
          <p:cNvGraphicFramePr>
            <a:graphicFrameLocks/>
          </p:cNvGraphicFramePr>
          <p:nvPr/>
        </p:nvGraphicFramePr>
        <p:xfrm>
          <a:off x="1526013" y="5625838"/>
          <a:ext cx="3486930" cy="1302502"/>
        </p:xfrm>
        <a:graphic>
          <a:graphicData uri="http://schemas.openxmlformats.org/drawingml/2006/chart">
            <c:chart xmlns:c="http://schemas.openxmlformats.org/drawingml/2006/chart" xmlns:r="http://schemas.openxmlformats.org/officeDocument/2006/relationships" r:id="rId12"/>
          </a:graphicData>
        </a:graphic>
      </p:graphicFrame>
      <p:sp>
        <p:nvSpPr>
          <p:cNvPr id="2" name="CuadroTexto 1"/>
          <p:cNvSpPr txBox="1"/>
          <p:nvPr/>
        </p:nvSpPr>
        <p:spPr>
          <a:xfrm>
            <a:off x="390244" y="1407300"/>
            <a:ext cx="1783342"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1800" b="0" i="0" u="none" strike="noStrike" kern="1200" cap="none" spc="0" normalizeH="0" baseline="0" noProof="0" dirty="0" err="1">
                <a:ln>
                  <a:noFill/>
                </a:ln>
                <a:solidFill>
                  <a:prstClr val="black"/>
                </a:solidFill>
                <a:effectLst/>
                <a:uLnTx/>
                <a:uFillTx/>
                <a:latin typeface="Montserrat"/>
                <a:ea typeface="+mn-ea"/>
                <a:cs typeface="+mn-cs"/>
              </a:rPr>
              <a:t>With</a:t>
            </a:r>
            <a:r>
              <a:rPr kumimoji="0" lang="es-MX" sz="1800" b="0" i="0" u="none" strike="noStrike" kern="1200" cap="none" spc="0" normalizeH="0" baseline="0" noProof="0" dirty="0">
                <a:ln>
                  <a:noFill/>
                </a:ln>
                <a:solidFill>
                  <a:prstClr val="black"/>
                </a:solidFill>
                <a:effectLst/>
                <a:uLnTx/>
                <a:uFillTx/>
                <a:latin typeface="Montserrat"/>
                <a:ea typeface="+mn-ea"/>
                <a:cs typeface="+mn-cs"/>
              </a:rPr>
              <a:t> USA</a:t>
            </a:r>
          </a:p>
        </p:txBody>
      </p:sp>
      <p:sp>
        <p:nvSpPr>
          <p:cNvPr id="19" name="CuadroTexto 18"/>
          <p:cNvSpPr txBox="1"/>
          <p:nvPr/>
        </p:nvSpPr>
        <p:spPr>
          <a:xfrm>
            <a:off x="328452" y="3459873"/>
            <a:ext cx="5387127"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1800" b="0" i="0" u="none" strike="noStrike" kern="1200" cap="none" spc="0" normalizeH="0" baseline="0" noProof="0" dirty="0" err="1">
                <a:ln>
                  <a:noFill/>
                </a:ln>
                <a:solidFill>
                  <a:prstClr val="black"/>
                </a:solidFill>
                <a:effectLst/>
                <a:uLnTx/>
                <a:uFillTx/>
                <a:latin typeface="Montserrat"/>
                <a:ea typeface="+mn-ea"/>
                <a:cs typeface="+mn-cs"/>
              </a:rPr>
              <a:t>With</a:t>
            </a:r>
            <a:r>
              <a:rPr kumimoji="0" lang="es-MX" sz="1800" b="0" i="0" u="none" strike="noStrike" kern="1200" cap="none" spc="0" normalizeH="0" baseline="0" noProof="0" dirty="0">
                <a:ln>
                  <a:noFill/>
                </a:ln>
                <a:solidFill>
                  <a:prstClr val="black"/>
                </a:solidFill>
                <a:effectLst/>
                <a:uLnTx/>
                <a:uFillTx/>
                <a:latin typeface="Montserrat"/>
                <a:ea typeface="+mn-ea"/>
                <a:cs typeface="+mn-cs"/>
              </a:rPr>
              <a:t> Guatemala</a:t>
            </a:r>
          </a:p>
        </p:txBody>
      </p:sp>
      <p:sp>
        <p:nvSpPr>
          <p:cNvPr id="21" name="CuadroTexto 20"/>
          <p:cNvSpPr txBox="1"/>
          <p:nvPr/>
        </p:nvSpPr>
        <p:spPr>
          <a:xfrm>
            <a:off x="390244" y="5170521"/>
            <a:ext cx="5387127"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1800" b="0" i="0" u="none" strike="noStrike" kern="1200" cap="none" spc="0" normalizeH="0" baseline="0" noProof="0" dirty="0" err="1">
                <a:ln>
                  <a:noFill/>
                </a:ln>
                <a:solidFill>
                  <a:prstClr val="black"/>
                </a:solidFill>
                <a:effectLst/>
                <a:uLnTx/>
                <a:uFillTx/>
                <a:latin typeface="Montserrat"/>
                <a:ea typeface="+mn-ea"/>
                <a:cs typeface="+mn-cs"/>
              </a:rPr>
              <a:t>With</a:t>
            </a:r>
            <a:r>
              <a:rPr kumimoji="0" lang="es-MX" sz="1800" b="0" i="0" u="none" strike="noStrike" kern="1200" cap="none" spc="0" normalizeH="0" baseline="0" noProof="0" dirty="0">
                <a:ln>
                  <a:noFill/>
                </a:ln>
                <a:solidFill>
                  <a:prstClr val="black"/>
                </a:solidFill>
                <a:effectLst/>
                <a:uLnTx/>
                <a:uFillTx/>
                <a:latin typeface="Montserrat"/>
                <a:ea typeface="+mn-ea"/>
                <a:cs typeface="+mn-cs"/>
              </a:rPr>
              <a:t>  Costa Rica</a:t>
            </a:r>
          </a:p>
        </p:txBody>
      </p:sp>
      <p:sp>
        <p:nvSpPr>
          <p:cNvPr id="22" name="CuadroTexto 21"/>
          <p:cNvSpPr txBox="1"/>
          <p:nvPr/>
        </p:nvSpPr>
        <p:spPr>
          <a:xfrm>
            <a:off x="6414953" y="1411137"/>
            <a:ext cx="3682490"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1800" b="0" i="0" u="none" strike="noStrike" kern="1200" cap="none" spc="0" normalizeH="0" baseline="0" noProof="0" dirty="0" err="1">
                <a:ln>
                  <a:noFill/>
                </a:ln>
                <a:solidFill>
                  <a:prstClr val="black"/>
                </a:solidFill>
                <a:effectLst/>
                <a:uLnTx/>
                <a:uFillTx/>
                <a:latin typeface="Montserrat"/>
                <a:ea typeface="+mn-ea"/>
                <a:cs typeface="+mn-cs"/>
              </a:rPr>
              <a:t>With</a:t>
            </a:r>
            <a:r>
              <a:rPr kumimoji="0" lang="es-MX" sz="1800" b="0" i="0" u="none" strike="noStrike" kern="1200" cap="none" spc="0" normalizeH="0" baseline="0" noProof="0" dirty="0">
                <a:ln>
                  <a:noFill/>
                </a:ln>
                <a:solidFill>
                  <a:prstClr val="black"/>
                </a:solidFill>
                <a:effectLst/>
                <a:uLnTx/>
                <a:uFillTx/>
                <a:latin typeface="Montserrat"/>
                <a:ea typeface="+mn-ea"/>
                <a:cs typeface="+mn-cs"/>
              </a:rPr>
              <a:t> Chile, Colombia, and </a:t>
            </a:r>
            <a:r>
              <a:rPr kumimoji="0" lang="es-MX" sz="1800" b="0" i="0" u="none" strike="noStrike" kern="1200" cap="none" spc="0" normalizeH="0" baseline="0" noProof="0" dirty="0" err="1">
                <a:ln>
                  <a:noFill/>
                </a:ln>
                <a:solidFill>
                  <a:prstClr val="black"/>
                </a:solidFill>
                <a:effectLst/>
                <a:uLnTx/>
                <a:uFillTx/>
                <a:latin typeface="Montserrat"/>
                <a:ea typeface="+mn-ea"/>
                <a:cs typeface="+mn-cs"/>
              </a:rPr>
              <a:t>Peru</a:t>
            </a:r>
            <a:endParaRPr kumimoji="0" lang="es-MX" sz="1800" b="0" i="0" u="none" strike="noStrike" kern="1200" cap="none" spc="0" normalizeH="0" baseline="0" noProof="0" dirty="0">
              <a:ln>
                <a:noFill/>
              </a:ln>
              <a:solidFill>
                <a:prstClr val="black"/>
              </a:solidFill>
              <a:effectLst/>
              <a:uLnTx/>
              <a:uFillTx/>
              <a:latin typeface="Montserrat"/>
              <a:ea typeface="+mn-ea"/>
              <a:cs typeface="+mn-cs"/>
            </a:endParaRPr>
          </a:p>
        </p:txBody>
      </p:sp>
      <p:cxnSp>
        <p:nvCxnSpPr>
          <p:cNvPr id="5" name="Conector recto 4"/>
          <p:cNvCxnSpPr/>
          <p:nvPr/>
        </p:nvCxnSpPr>
        <p:spPr>
          <a:xfrm>
            <a:off x="6038148" y="1767905"/>
            <a:ext cx="24324" cy="4898071"/>
          </a:xfrm>
          <a:prstGeom prst="line">
            <a:avLst/>
          </a:prstGeom>
          <a:ln w="76200" cmpd="dbl"/>
        </p:spPr>
        <p:style>
          <a:lnRef idx="1">
            <a:schemeClr val="accent1"/>
          </a:lnRef>
          <a:fillRef idx="0">
            <a:schemeClr val="accent1"/>
          </a:fillRef>
          <a:effectRef idx="0">
            <a:schemeClr val="accent1"/>
          </a:effectRef>
          <a:fontRef idx="minor">
            <a:schemeClr val="tx1"/>
          </a:fontRef>
        </p:style>
      </p:cxnSp>
      <p:pic>
        <p:nvPicPr>
          <p:cNvPr id="31" name="Picture 2" descr="Resultado de imagen para ippc ephyt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71095" y="712085"/>
            <a:ext cx="1085949" cy="10859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255AC17-D3EF-306F-03C4-9DBD2053B182}"/>
              </a:ext>
            </a:extLst>
          </p:cNvPr>
          <p:cNvSpPr txBox="1"/>
          <p:nvPr/>
        </p:nvSpPr>
        <p:spPr>
          <a:xfrm>
            <a:off x="7417837" y="1995797"/>
            <a:ext cx="123164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tserrat"/>
                <a:ea typeface="+mn-ea"/>
                <a:cs typeface="+mn-cs"/>
              </a:rPr>
              <a:t>Imports</a:t>
            </a:r>
          </a:p>
        </p:txBody>
      </p:sp>
      <p:sp>
        <p:nvSpPr>
          <p:cNvPr id="4" name="TextBox 3">
            <a:extLst>
              <a:ext uri="{FF2B5EF4-FFF2-40B4-BE49-F238E27FC236}">
                <a16:creationId xmlns:a16="http://schemas.microsoft.com/office/drawing/2014/main" id="{12360D51-748E-210C-FD26-366AE5F7FA36}"/>
              </a:ext>
            </a:extLst>
          </p:cNvPr>
          <p:cNvSpPr txBox="1"/>
          <p:nvPr/>
        </p:nvSpPr>
        <p:spPr>
          <a:xfrm>
            <a:off x="9038565" y="1992270"/>
            <a:ext cx="123164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tserrat"/>
                <a:ea typeface="+mn-ea"/>
                <a:cs typeface="+mn-cs"/>
              </a:rPr>
              <a:t>Exports</a:t>
            </a:r>
          </a:p>
        </p:txBody>
      </p:sp>
    </p:spTree>
    <p:extLst>
      <p:ext uri="{BB962C8B-B14F-4D97-AF65-F5344CB8AC3E}">
        <p14:creationId xmlns:p14="http://schemas.microsoft.com/office/powerpoint/2010/main" val="4152308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p:cNvSpPr>
            <a:spLocks noGrp="1"/>
          </p:cNvSpPr>
          <p:nvPr>
            <p:ph type="body" sz="quarter" idx="16"/>
          </p:nvPr>
        </p:nvSpPr>
        <p:spPr>
          <a:xfrm>
            <a:off x="288635" y="1057486"/>
            <a:ext cx="11044240" cy="581785"/>
          </a:xfrm>
        </p:spPr>
        <p:txBody>
          <a:bodyPr>
            <a:normAutofit/>
          </a:bodyPr>
          <a:lstStyle/>
          <a:p>
            <a:r>
              <a:rPr lang="es-MX" dirty="0" err="1"/>
              <a:t>Lessons</a:t>
            </a:r>
            <a:r>
              <a:rPr lang="es-MX" dirty="0"/>
              <a:t> </a:t>
            </a:r>
            <a:r>
              <a:rPr lang="es-MX" dirty="0" err="1"/>
              <a:t>learned</a:t>
            </a:r>
            <a:r>
              <a:rPr lang="es-MX" dirty="0"/>
              <a:t> </a:t>
            </a:r>
            <a:r>
              <a:rPr lang="es-MX" dirty="0" err="1"/>
              <a:t>with</a:t>
            </a:r>
            <a:r>
              <a:rPr lang="es-MX" dirty="0"/>
              <a:t> </a:t>
            </a:r>
            <a:r>
              <a:rPr lang="es-MX" dirty="0" err="1"/>
              <a:t>respect</a:t>
            </a:r>
            <a:r>
              <a:rPr lang="es-MX" dirty="0"/>
              <a:t> </a:t>
            </a:r>
            <a:r>
              <a:rPr lang="es-MX" dirty="0" err="1"/>
              <a:t>to</a:t>
            </a:r>
            <a:r>
              <a:rPr lang="es-MX" dirty="0"/>
              <a:t> </a:t>
            </a:r>
            <a:r>
              <a:rPr lang="es-MX" dirty="0" err="1"/>
              <a:t>how</a:t>
            </a:r>
            <a:r>
              <a:rPr lang="es-MX" dirty="0"/>
              <a:t> </a:t>
            </a:r>
            <a:r>
              <a:rPr lang="es-MX" dirty="0" err="1"/>
              <a:t>the</a:t>
            </a:r>
            <a:r>
              <a:rPr lang="es-MX" dirty="0"/>
              <a:t> </a:t>
            </a:r>
            <a:r>
              <a:rPr lang="es-MX" dirty="0" err="1"/>
              <a:t>electronic</a:t>
            </a:r>
            <a:r>
              <a:rPr lang="es-MX" dirty="0"/>
              <a:t> </a:t>
            </a:r>
            <a:r>
              <a:rPr lang="es-MX" dirty="0" err="1"/>
              <a:t>exchange</a:t>
            </a:r>
            <a:r>
              <a:rPr lang="es-MX" dirty="0"/>
              <a:t> </a:t>
            </a:r>
            <a:r>
              <a:rPr lang="es-MX" dirty="0" err="1"/>
              <a:t>works</a:t>
            </a:r>
            <a:r>
              <a:rPr lang="es-MX" dirty="0"/>
              <a:t>:</a:t>
            </a:r>
          </a:p>
        </p:txBody>
      </p:sp>
      <p:sp>
        <p:nvSpPr>
          <p:cNvPr id="11" name="Marcador de número de diapositiva 1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B675F-C7C2-4CD8-ACEC-5027C5AF2285}" type="slidenum">
              <a:rPr kumimoji="0" lang="es-MX" sz="1200" b="0" i="0" u="none" strike="noStrike" kern="1200" cap="none" spc="0" normalizeH="0" baseline="0" noProof="0" smtClean="0">
                <a:ln>
                  <a:noFill/>
                </a:ln>
                <a:solidFill>
                  <a:prstClr val="black">
                    <a:tint val="75000"/>
                  </a:prst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MX" sz="1200" b="0" i="0" u="none" strike="noStrike" kern="1200" cap="none" spc="0" normalizeH="0" baseline="0" noProof="0">
              <a:ln>
                <a:noFill/>
              </a:ln>
              <a:solidFill>
                <a:prstClr val="black">
                  <a:tint val="75000"/>
                </a:prstClr>
              </a:solidFill>
              <a:effectLst/>
              <a:uLnTx/>
              <a:uFillTx/>
              <a:latin typeface="Montserrat"/>
              <a:ea typeface="+mn-ea"/>
              <a:cs typeface="+mn-cs"/>
            </a:endParaRPr>
          </a:p>
        </p:txBody>
      </p:sp>
      <p:sp>
        <p:nvSpPr>
          <p:cNvPr id="13" name="Rectángulo 12"/>
          <p:cNvSpPr/>
          <p:nvPr/>
        </p:nvSpPr>
        <p:spPr>
          <a:xfrm>
            <a:off x="149628" y="1718862"/>
            <a:ext cx="10759163" cy="3354765"/>
          </a:xfrm>
          <a:prstGeom prst="rect">
            <a:avLst/>
          </a:prstGeom>
        </p:spPr>
        <p:txBody>
          <a:bodyPr wrap="square">
            <a:spAutoFit/>
          </a:bodyPr>
          <a:lstStyle/>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1400" b="0" i="0" u="none" strike="noStrike" kern="1200" cap="none" spc="0" normalizeH="0" baseline="0" noProof="0" dirty="0">
                <a:ln>
                  <a:noFill/>
                </a:ln>
                <a:solidFill>
                  <a:prstClr val="black"/>
                </a:solidFill>
                <a:effectLst/>
                <a:uLnTx/>
                <a:uFillTx/>
                <a:latin typeface="Montserrat"/>
                <a:ea typeface="+mn-ea"/>
                <a:cs typeface="+mn-cs"/>
              </a:rPr>
              <a:t>Direct</a:t>
            </a:r>
            <a:r>
              <a:rPr kumimoji="0" lang="es-MX" sz="1800" b="1" i="0" u="none" strike="noStrike" kern="1200" cap="none" spc="0" normalizeH="0" baseline="0" noProof="0" dirty="0">
                <a:ln>
                  <a:noFill/>
                </a:ln>
                <a:solidFill>
                  <a:prstClr val="black"/>
                </a:solidFill>
                <a:effectLst/>
                <a:uLnTx/>
                <a:uFillTx/>
                <a:latin typeface="Montserrat"/>
                <a:ea typeface="+mn-ea"/>
                <a:cs typeface="+mn-cs"/>
              </a:rPr>
              <a:t> </a:t>
            </a:r>
            <a:r>
              <a:rPr kumimoji="0" lang="es-MX" sz="1800" b="1" i="0" u="none" strike="noStrike" kern="1200" cap="none" spc="0" normalizeH="0" baseline="0" noProof="0" dirty="0" err="1">
                <a:ln>
                  <a:noFill/>
                </a:ln>
                <a:solidFill>
                  <a:prstClr val="black"/>
                </a:solidFill>
                <a:effectLst/>
                <a:uLnTx/>
                <a:uFillTx/>
                <a:latin typeface="Montserrat"/>
                <a:ea typeface="+mn-ea"/>
                <a:cs typeface="+mn-cs"/>
              </a:rPr>
              <a:t>coordination</a:t>
            </a:r>
            <a:r>
              <a:rPr kumimoji="0" lang="es-MX" sz="1800" b="1" i="0" u="none" strike="noStrike" kern="1200" cap="none" spc="0" normalizeH="0" baseline="0" noProof="0" dirty="0">
                <a:ln>
                  <a:noFill/>
                </a:ln>
                <a:solidFill>
                  <a:prstClr val="black"/>
                </a:solidFill>
                <a:effectLst/>
                <a:uLnTx/>
                <a:uFillTx/>
                <a:latin typeface="Montserrat"/>
                <a:ea typeface="+mn-ea"/>
                <a:cs typeface="+mn-cs"/>
              </a:rPr>
              <a:t> and </a:t>
            </a:r>
            <a:r>
              <a:rPr kumimoji="0" lang="es-MX" sz="1800" b="1" i="0" u="none" strike="noStrike" kern="1200" cap="none" spc="0" normalizeH="0" baseline="0" noProof="0" dirty="0" err="1">
                <a:ln>
                  <a:noFill/>
                </a:ln>
                <a:solidFill>
                  <a:prstClr val="black"/>
                </a:solidFill>
                <a:effectLst/>
                <a:uLnTx/>
                <a:uFillTx/>
                <a:latin typeface="Montserrat"/>
                <a:ea typeface="+mn-ea"/>
                <a:cs typeface="+mn-cs"/>
              </a:rPr>
              <a:t>communication</a:t>
            </a:r>
            <a:r>
              <a:rPr kumimoji="0" lang="es-MX" sz="1800" b="1"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between</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the</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600" b="1" i="0" u="none" strike="noStrike" kern="1200" cap="none" spc="0" normalizeH="0" baseline="0" noProof="0" dirty="0">
                <a:ln>
                  <a:noFill/>
                </a:ln>
                <a:solidFill>
                  <a:prstClr val="black"/>
                </a:solidFill>
                <a:effectLst/>
                <a:uLnTx/>
                <a:uFillTx/>
                <a:latin typeface="Montserrat"/>
                <a:ea typeface="+mn-ea"/>
                <a:cs typeface="+mn-cs"/>
              </a:rPr>
              <a:t>IT and </a:t>
            </a:r>
            <a:r>
              <a:rPr kumimoji="0" lang="es-MX" sz="1600" b="1" i="0" u="none" strike="noStrike" kern="1200" cap="none" spc="0" normalizeH="0" baseline="0" noProof="0" dirty="0" err="1">
                <a:ln>
                  <a:noFill/>
                </a:ln>
                <a:solidFill>
                  <a:prstClr val="black"/>
                </a:solidFill>
                <a:effectLst/>
                <a:uLnTx/>
                <a:uFillTx/>
                <a:latin typeface="Montserrat"/>
                <a:ea typeface="+mn-ea"/>
                <a:cs typeface="+mn-cs"/>
              </a:rPr>
              <a:t>operational</a:t>
            </a:r>
            <a:r>
              <a:rPr kumimoji="0" lang="es-MX" sz="1600" b="1"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teams</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of</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each</a:t>
            </a:r>
            <a:r>
              <a:rPr kumimoji="0" lang="es-MX" sz="1400" b="0" i="0" u="none" strike="noStrike" kern="1200" cap="none" spc="0" normalizeH="0" baseline="0" noProof="0" dirty="0">
                <a:ln>
                  <a:noFill/>
                </a:ln>
                <a:solidFill>
                  <a:prstClr val="black"/>
                </a:solidFill>
                <a:effectLst/>
                <a:uLnTx/>
                <a:uFillTx/>
                <a:latin typeface="Montserrat"/>
                <a:ea typeface="+mn-ea"/>
                <a:cs typeface="+mn-cs"/>
              </a:rPr>
              <a:t> country.</a:t>
            </a: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MX" sz="1400" b="0" i="0" u="none" strike="noStrike" kern="1200" cap="none" spc="0" normalizeH="0" baseline="0" noProof="0" dirty="0">
              <a:ln>
                <a:noFill/>
              </a:ln>
              <a:solidFill>
                <a:prstClr val="black"/>
              </a:solidFill>
              <a:effectLst/>
              <a:uLnTx/>
              <a:uFillTx/>
              <a:latin typeface="Montserrat"/>
              <a:ea typeface="+mn-ea"/>
              <a:cs typeface="+mn-cs"/>
            </a:endParaRP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1400" b="0" i="0" u="none" strike="noStrike" kern="1200" cap="none" spc="0" normalizeH="0" baseline="0" noProof="0" dirty="0" err="1">
                <a:ln>
                  <a:noFill/>
                </a:ln>
                <a:solidFill>
                  <a:prstClr val="black"/>
                </a:solidFill>
                <a:effectLst/>
                <a:uLnTx/>
                <a:uFillTx/>
                <a:latin typeface="Montserrat"/>
                <a:ea typeface="+mn-ea"/>
                <a:cs typeface="+mn-cs"/>
              </a:rPr>
              <a:t>Strengthen</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the</a:t>
            </a:r>
            <a:r>
              <a:rPr kumimoji="0" lang="es-MX" sz="1400" b="0" i="0" u="none" strike="noStrike" kern="1200" cap="none" spc="0" normalizeH="0" baseline="0" noProof="0" dirty="0">
                <a:ln>
                  <a:noFill/>
                </a:ln>
                <a:solidFill>
                  <a:prstClr val="black"/>
                </a:solidFill>
                <a:effectLst/>
                <a:uLnTx/>
                <a:uFillTx/>
                <a:latin typeface="Montserrat"/>
                <a:ea typeface="+mn-ea"/>
                <a:cs typeface="+mn-cs"/>
              </a:rPr>
              <a:t> use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of</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800" b="1" i="0" u="none" strike="noStrike" kern="1200" cap="none" spc="0" normalizeH="0" baseline="0" noProof="0" dirty="0" err="1">
                <a:ln>
                  <a:noFill/>
                </a:ln>
                <a:solidFill>
                  <a:prstClr val="black"/>
                </a:solidFill>
                <a:effectLst/>
                <a:uLnTx/>
                <a:uFillTx/>
                <a:latin typeface="Montserrat"/>
                <a:ea typeface="+mn-ea"/>
                <a:cs typeface="+mn-cs"/>
              </a:rPr>
              <a:t>electronic</a:t>
            </a:r>
            <a:r>
              <a:rPr kumimoji="0" lang="es-MX" sz="1800" b="1" i="0" u="none" strike="noStrike" kern="1200" cap="none" spc="0" normalizeH="0" baseline="0" noProof="0" dirty="0">
                <a:ln>
                  <a:noFill/>
                </a:ln>
                <a:solidFill>
                  <a:prstClr val="black"/>
                </a:solidFill>
                <a:effectLst/>
                <a:uLnTx/>
                <a:uFillTx/>
                <a:latin typeface="Montserrat"/>
                <a:ea typeface="+mn-ea"/>
                <a:cs typeface="+mn-cs"/>
              </a:rPr>
              <a:t> </a:t>
            </a:r>
            <a:r>
              <a:rPr kumimoji="0" lang="es-MX" sz="1800" b="1" i="0" u="none" strike="noStrike" kern="1200" cap="none" spc="0" normalizeH="0" baseline="0" noProof="0" dirty="0" err="1">
                <a:ln>
                  <a:noFill/>
                </a:ln>
                <a:solidFill>
                  <a:prstClr val="black"/>
                </a:solidFill>
                <a:effectLst/>
                <a:uLnTx/>
                <a:uFillTx/>
                <a:latin typeface="Montserrat"/>
                <a:ea typeface="+mn-ea"/>
                <a:cs typeface="+mn-cs"/>
              </a:rPr>
              <a:t>systems</a:t>
            </a:r>
            <a:r>
              <a:rPr kumimoji="0" lang="es-MX" sz="1800" b="1"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a:ln>
                  <a:noFill/>
                </a:ln>
                <a:solidFill>
                  <a:prstClr val="black"/>
                </a:solidFill>
                <a:effectLst/>
                <a:uLnTx/>
                <a:uFillTx/>
                <a:latin typeface="Montserrat"/>
                <a:ea typeface="+mn-ea"/>
                <a:cs typeface="+mn-cs"/>
              </a:rPr>
              <a:t>(emails,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cell</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phones</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whatsapp</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teams</a:t>
            </a:r>
            <a:r>
              <a:rPr kumimoji="0" lang="es-MX" sz="1400" b="0" i="0" u="none" strike="noStrike" kern="1200" cap="none" spc="0" normalizeH="0" baseline="0" noProof="0" dirty="0">
                <a:ln>
                  <a:noFill/>
                </a:ln>
                <a:solidFill>
                  <a:prstClr val="black"/>
                </a:solidFill>
                <a:effectLst/>
                <a:uLnTx/>
                <a:uFillTx/>
                <a:latin typeface="Montserrat"/>
                <a:ea typeface="+mn-ea"/>
                <a:cs typeface="+mn-cs"/>
              </a:rPr>
              <a:t>, etc.)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to</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keep</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constant</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communication</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between</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trade</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partners</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Importers</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exporters</a:t>
            </a:r>
            <a:r>
              <a:rPr kumimoji="0" lang="es-MX" sz="1400" b="0" i="0" u="none" strike="noStrike" kern="1200" cap="none" spc="0" normalizeH="0" baseline="0" noProof="0" dirty="0">
                <a:ln>
                  <a:noFill/>
                </a:ln>
                <a:solidFill>
                  <a:prstClr val="black"/>
                </a:solidFill>
                <a:effectLst/>
                <a:uLnTx/>
                <a:uFillTx/>
                <a:latin typeface="Montserrat"/>
                <a:ea typeface="+mn-ea"/>
                <a:cs typeface="+mn-cs"/>
              </a:rPr>
              <a:t>, decisión-</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making</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officers</a:t>
            </a:r>
            <a:r>
              <a:rPr kumimoji="0" lang="es-MX" sz="1400" b="0" i="0" u="none" strike="noStrike" kern="1200" cap="none" spc="0" normalizeH="0" baseline="0" noProof="0" dirty="0">
                <a:ln>
                  <a:noFill/>
                </a:ln>
                <a:solidFill>
                  <a:prstClr val="black"/>
                </a:solidFill>
                <a:effectLst/>
                <a:uLnTx/>
                <a:uFillTx/>
                <a:latin typeface="Montserrat"/>
                <a:ea typeface="+mn-ea"/>
                <a:cs typeface="+mn-cs"/>
              </a:rPr>
              <a:t> in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each</a:t>
            </a:r>
            <a:r>
              <a:rPr kumimoji="0" lang="es-MX" sz="1400" b="0" i="0" u="none" strike="noStrike" kern="1200" cap="none" spc="0" normalizeH="0" baseline="0" noProof="0" dirty="0">
                <a:ln>
                  <a:noFill/>
                </a:ln>
                <a:solidFill>
                  <a:prstClr val="black"/>
                </a:solidFill>
                <a:effectLst/>
                <a:uLnTx/>
                <a:uFillTx/>
                <a:latin typeface="Montserrat"/>
                <a:ea typeface="+mn-ea"/>
                <a:cs typeface="+mn-cs"/>
              </a:rPr>
              <a:t> country.</a:t>
            </a: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MX" sz="1400" b="0" i="0" u="none" strike="noStrike" kern="1200" cap="none" spc="0" normalizeH="0" baseline="0" noProof="0" dirty="0">
              <a:ln>
                <a:noFill/>
              </a:ln>
              <a:solidFill>
                <a:prstClr val="black"/>
              </a:solidFill>
              <a:effectLst/>
              <a:uLnTx/>
              <a:uFillTx/>
              <a:latin typeface="Montserrat"/>
              <a:ea typeface="+mn-ea"/>
              <a:cs typeface="+mn-cs"/>
            </a:endParaRP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1800" b="1" i="0" u="none" strike="noStrike" kern="1200" cap="none" spc="0" normalizeH="0" baseline="0" noProof="0" dirty="0">
                <a:ln>
                  <a:noFill/>
                </a:ln>
                <a:solidFill>
                  <a:prstClr val="black"/>
                </a:solidFill>
                <a:effectLst/>
                <a:uLnTx/>
                <a:uFillTx/>
                <a:latin typeface="Montserrat"/>
                <a:ea typeface="+mn-ea"/>
                <a:cs typeface="+mn-cs"/>
              </a:rPr>
              <a:t>Clear and </a:t>
            </a:r>
            <a:r>
              <a:rPr kumimoji="0" lang="es-MX" sz="1800" b="1" i="0" u="none" strike="noStrike" kern="1200" cap="none" spc="0" normalizeH="0" baseline="0" noProof="0" dirty="0" err="1">
                <a:ln>
                  <a:noFill/>
                </a:ln>
                <a:solidFill>
                  <a:prstClr val="black"/>
                </a:solidFill>
                <a:effectLst/>
                <a:uLnTx/>
                <a:uFillTx/>
                <a:latin typeface="Montserrat"/>
                <a:ea typeface="+mn-ea"/>
                <a:cs typeface="+mn-cs"/>
              </a:rPr>
              <a:t>well-defined</a:t>
            </a:r>
            <a:r>
              <a:rPr kumimoji="0" lang="es-MX" sz="1800" b="1" i="0" u="none" strike="noStrike" kern="1200" cap="none" spc="0" normalizeH="0" baseline="0" noProof="0" dirty="0">
                <a:ln>
                  <a:noFill/>
                </a:ln>
                <a:solidFill>
                  <a:prstClr val="black"/>
                </a:solidFill>
                <a:effectLst/>
                <a:uLnTx/>
                <a:uFillTx/>
                <a:latin typeface="Montserrat"/>
                <a:ea typeface="+mn-ea"/>
                <a:cs typeface="+mn-cs"/>
              </a:rPr>
              <a:t> </a:t>
            </a:r>
            <a:r>
              <a:rPr kumimoji="0" lang="es-MX" sz="1800" b="1" i="0" u="none" strike="noStrike" kern="1200" cap="none" spc="0" normalizeH="0" baseline="0" noProof="0" dirty="0" err="1">
                <a:ln>
                  <a:noFill/>
                </a:ln>
                <a:solidFill>
                  <a:prstClr val="black"/>
                </a:solidFill>
                <a:effectLst/>
                <a:uLnTx/>
                <a:uFillTx/>
                <a:latin typeface="Montserrat"/>
                <a:ea typeface="+mn-ea"/>
                <a:cs typeface="+mn-cs"/>
              </a:rPr>
              <a:t>contingency</a:t>
            </a:r>
            <a:r>
              <a:rPr kumimoji="0" lang="es-MX" sz="1800" b="1" i="0" u="none" strike="noStrike" kern="1200" cap="none" spc="0" normalizeH="0" baseline="0" noProof="0" dirty="0">
                <a:ln>
                  <a:noFill/>
                </a:ln>
                <a:solidFill>
                  <a:prstClr val="black"/>
                </a:solidFill>
                <a:effectLst/>
                <a:uLnTx/>
                <a:uFillTx/>
                <a:latin typeface="Montserrat"/>
                <a:ea typeface="+mn-ea"/>
                <a:cs typeface="+mn-cs"/>
              </a:rPr>
              <a:t> </a:t>
            </a:r>
            <a:r>
              <a:rPr kumimoji="0" lang="es-MX" sz="1800" b="1" i="0" u="none" strike="noStrike" kern="1200" cap="none" spc="0" normalizeH="0" baseline="0" noProof="0" dirty="0" err="1">
                <a:ln>
                  <a:noFill/>
                </a:ln>
                <a:solidFill>
                  <a:prstClr val="black"/>
                </a:solidFill>
                <a:effectLst/>
                <a:uLnTx/>
                <a:uFillTx/>
                <a:latin typeface="Montserrat"/>
                <a:ea typeface="+mn-ea"/>
                <a:cs typeface="+mn-cs"/>
              </a:rPr>
              <a:t>plans</a:t>
            </a:r>
            <a:r>
              <a:rPr kumimoji="0" lang="es-MX" sz="1800" b="1"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for</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both</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parties</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involved</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Example</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review</a:t>
            </a:r>
            <a:r>
              <a:rPr kumimoji="0" lang="es-MX" sz="1400" b="0" i="0" u="none" strike="noStrike" kern="1200" cap="none" spc="0" normalizeH="0" baseline="0" noProof="0" dirty="0">
                <a:ln>
                  <a:noFill/>
                </a:ln>
                <a:solidFill>
                  <a:prstClr val="black"/>
                </a:solidFill>
                <a:effectLst/>
                <a:uLnTx/>
                <a:uFillTx/>
                <a:latin typeface="Montserrat"/>
                <a:ea typeface="+mn-ea"/>
                <a:cs typeface="+mn-cs"/>
              </a:rPr>
              <a:t> in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each</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country’s</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websites</a:t>
            </a:r>
            <a:r>
              <a:rPr kumimoji="0" lang="es-MX" sz="1400" b="0" i="0" u="none" strike="noStrike" kern="1200" cap="none" spc="0" normalizeH="0" baseline="0" noProof="0" dirty="0">
                <a:ln>
                  <a:noFill/>
                </a:ln>
                <a:solidFill>
                  <a:prstClr val="black"/>
                </a:solidFill>
                <a:effectLst/>
                <a:uLnTx/>
                <a:uFillTx/>
                <a:latin typeface="Montserrat"/>
                <a:ea typeface="+mn-ea"/>
                <a:cs typeface="+mn-cs"/>
              </a:rPr>
              <a:t>, use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of</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paper</a:t>
            </a:r>
            <a:r>
              <a:rPr kumimoji="0" lang="es-MX" sz="1400" b="0" i="0" u="none" strike="noStrike" kern="1200" cap="none" spc="0" normalizeH="0" baseline="0" noProof="0" dirty="0">
                <a:ln>
                  <a:noFill/>
                </a:ln>
                <a:solidFill>
                  <a:prstClr val="black"/>
                </a:solidFill>
                <a:effectLst/>
                <a:uLnTx/>
                <a:uFillTx/>
                <a:latin typeface="Montserrat"/>
                <a:ea typeface="+mn-ea"/>
                <a:cs typeface="+mn-cs"/>
              </a:rPr>
              <a:t> in case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of</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emergencies</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etc</a:t>
            </a:r>
            <a:r>
              <a:rPr kumimoji="0" lang="es-MX" sz="1400" b="0" i="0" u="none" strike="noStrike" kern="1200" cap="none" spc="0" normalizeH="0" baseline="0" noProof="0" dirty="0">
                <a:ln>
                  <a:noFill/>
                </a:ln>
                <a:solidFill>
                  <a:prstClr val="black"/>
                </a:solidFill>
                <a:effectLst/>
                <a:uLnTx/>
                <a:uFillTx/>
                <a:latin typeface="Montserrat"/>
                <a:ea typeface="+mn-ea"/>
                <a:cs typeface="+mn-cs"/>
              </a:rPr>
              <a:t>…).</a:t>
            </a: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MX" sz="1400" b="0" i="0" u="none" strike="noStrike" kern="1200" cap="none" spc="0" normalizeH="0" baseline="0" noProof="0" dirty="0">
              <a:ln>
                <a:noFill/>
              </a:ln>
              <a:solidFill>
                <a:prstClr val="black"/>
              </a:solidFill>
              <a:effectLst/>
              <a:uLnTx/>
              <a:uFillTx/>
              <a:latin typeface="Montserrat"/>
              <a:ea typeface="+mn-ea"/>
              <a:cs typeface="+mn-cs"/>
            </a:endParaRP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1400" b="0" i="0" u="none" strike="noStrike" kern="1200" cap="none" spc="0" normalizeH="0" baseline="0" noProof="0" dirty="0" err="1">
                <a:ln>
                  <a:noFill/>
                </a:ln>
                <a:solidFill>
                  <a:prstClr val="black"/>
                </a:solidFill>
                <a:effectLst/>
                <a:uLnTx/>
                <a:uFillTx/>
                <a:latin typeface="Montserrat"/>
                <a:ea typeface="+mn-ea"/>
                <a:cs typeface="+mn-cs"/>
              </a:rPr>
              <a:t>Strengthen</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the</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implementation</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of</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800" b="1" i="0" u="none" strike="noStrike" kern="1200" cap="none" spc="0" normalizeH="0" baseline="0" noProof="0" dirty="0">
                <a:ln>
                  <a:noFill/>
                </a:ln>
                <a:solidFill>
                  <a:prstClr val="black"/>
                </a:solidFill>
                <a:effectLst/>
                <a:uLnTx/>
                <a:uFillTx/>
                <a:latin typeface="Montserrat"/>
                <a:ea typeface="+mn-ea"/>
                <a:cs typeface="+mn-cs"/>
              </a:rPr>
              <a:t>International </a:t>
            </a:r>
            <a:r>
              <a:rPr kumimoji="0" lang="es-MX" sz="1800" b="1" i="0" u="none" strike="noStrike" kern="1200" cap="none" spc="0" normalizeH="0" baseline="0" noProof="0" dirty="0" err="1">
                <a:ln>
                  <a:noFill/>
                </a:ln>
                <a:solidFill>
                  <a:prstClr val="black"/>
                </a:solidFill>
                <a:effectLst/>
                <a:uLnTx/>
                <a:uFillTx/>
                <a:latin typeface="Montserrat"/>
                <a:ea typeface="+mn-ea"/>
                <a:cs typeface="+mn-cs"/>
              </a:rPr>
              <a:t>Standards</a:t>
            </a:r>
            <a:r>
              <a:rPr kumimoji="0" lang="es-MX" sz="1800" b="1"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to</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facilitate</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other</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types</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of</a:t>
            </a:r>
            <a:r>
              <a:rPr kumimoji="0" lang="es-MX" sz="1400" b="0" i="0" u="none" strike="noStrike" kern="1200" cap="none" spc="0" normalizeH="0" baseline="0" noProof="0" dirty="0">
                <a:ln>
                  <a:noFill/>
                </a:ln>
                <a:solidFill>
                  <a:prstClr val="black"/>
                </a:solidFill>
                <a:effectLst/>
                <a:uLnTx/>
                <a:uFillTx/>
                <a:latin typeface="Montserrat"/>
                <a:ea typeface="+mn-ea"/>
                <a:cs typeface="+mn-cs"/>
              </a:rPr>
              <a:t>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transactions</a:t>
            </a:r>
            <a:r>
              <a:rPr kumimoji="0" lang="es-MX" sz="1400" b="0" i="0" u="none" strike="noStrike" kern="1200" cap="none" spc="0" normalizeH="0" baseline="0" noProof="0" dirty="0">
                <a:ln>
                  <a:noFill/>
                </a:ln>
                <a:solidFill>
                  <a:prstClr val="black"/>
                </a:solidFill>
                <a:effectLst/>
                <a:uLnTx/>
                <a:uFillTx/>
                <a:latin typeface="Montserrat"/>
                <a:ea typeface="+mn-ea"/>
                <a:cs typeface="+mn-cs"/>
              </a:rPr>
              <a:t> (Animal </a:t>
            </a:r>
            <a:r>
              <a:rPr kumimoji="0" lang="es-MX" sz="1400" b="0" i="0" u="none" strike="noStrike" kern="1200" cap="none" spc="0" normalizeH="0" baseline="0" noProof="0" dirty="0" err="1">
                <a:ln>
                  <a:noFill/>
                </a:ln>
                <a:solidFill>
                  <a:prstClr val="black"/>
                </a:solidFill>
                <a:effectLst/>
                <a:uLnTx/>
                <a:uFillTx/>
                <a:latin typeface="Montserrat"/>
                <a:ea typeface="+mn-ea"/>
                <a:cs typeface="+mn-cs"/>
              </a:rPr>
              <a:t>products</a:t>
            </a:r>
            <a:r>
              <a:rPr kumimoji="0" lang="es-MX" sz="1400" b="0" i="0" u="none" strike="noStrike" kern="1200" cap="none" spc="0" normalizeH="0" baseline="0" noProof="0" dirty="0">
                <a:ln>
                  <a:noFill/>
                </a:ln>
                <a:solidFill>
                  <a:prstClr val="black"/>
                </a:solidFill>
                <a:effectLst/>
                <a:uLnTx/>
                <a:uFillTx/>
                <a:latin typeface="Montserrat"/>
                <a:ea typeface="+mn-ea"/>
                <a:cs typeface="+mn-cs"/>
              </a:rPr>
              <a:t>).</a:t>
            </a: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MX" sz="1400" b="0" i="0" u="none" strike="noStrike" kern="1200" cap="none" spc="0" normalizeH="0" baseline="0" noProof="0" dirty="0">
              <a:ln>
                <a:noFill/>
              </a:ln>
              <a:solidFill>
                <a:prstClr val="black"/>
              </a:solidFill>
              <a:effectLst/>
              <a:uLnTx/>
              <a:uFillTx/>
              <a:latin typeface="Montserrat"/>
              <a:ea typeface="+mn-ea"/>
              <a:cs typeface="+mn-cs"/>
            </a:endParaRP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MX" sz="1400" b="0" i="0" u="none" strike="noStrike" kern="1200" cap="none" spc="0" normalizeH="0" baseline="0" noProof="0" dirty="0">
              <a:ln>
                <a:noFill/>
              </a:ln>
              <a:solidFill>
                <a:prstClr val="black"/>
              </a:solidFill>
              <a:effectLst/>
              <a:uLnTx/>
              <a:uFillTx/>
              <a:latin typeface="Montserrat"/>
              <a:ea typeface="+mn-ea"/>
              <a:cs typeface="+mn-cs"/>
            </a:endParaRP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MX" sz="1400" b="0" i="0" u="none" strike="noStrike" kern="1200" cap="none" spc="0" normalizeH="0" baseline="0" noProof="0" dirty="0">
              <a:ln>
                <a:noFill/>
              </a:ln>
              <a:solidFill>
                <a:prstClr val="black"/>
              </a:solidFill>
              <a:effectLst/>
              <a:uLnTx/>
              <a:uFillTx/>
              <a:latin typeface="Montserrat"/>
              <a:ea typeface="+mn-ea"/>
              <a:cs typeface="+mn-cs"/>
            </a:endParaRPr>
          </a:p>
        </p:txBody>
      </p:sp>
      <p:pic>
        <p:nvPicPr>
          <p:cNvPr id="3" name="Imagen 2"/>
          <p:cNvPicPr>
            <a:picLocks noChangeAspect="1"/>
          </p:cNvPicPr>
          <p:nvPr/>
        </p:nvPicPr>
        <p:blipFill>
          <a:blip r:embed="rId2">
            <a:extLst>
              <a:ext uri="{BEBA8EAE-BF5A-486C-A8C5-ECC9F3942E4B}">
                <a14:imgProps xmlns:a14="http://schemas.microsoft.com/office/drawing/2010/main">
                  <a14:imgLayer r:embed="rId3">
                    <a14:imgEffect>
                      <a14:brightnessContrast bright="35000"/>
                    </a14:imgEffect>
                  </a14:imgLayer>
                </a14:imgProps>
              </a:ext>
            </a:extLst>
          </a:blip>
          <a:stretch>
            <a:fillRect/>
          </a:stretch>
        </p:blipFill>
        <p:spPr>
          <a:xfrm>
            <a:off x="6066896" y="279077"/>
            <a:ext cx="690520" cy="694378"/>
          </a:xfrm>
          <a:prstGeom prst="rect">
            <a:avLst/>
          </a:prstGeom>
        </p:spPr>
      </p:pic>
      <p:sp>
        <p:nvSpPr>
          <p:cNvPr id="2" name="AutoShape 2" descr="Lo que no sabías sobre la comunicación ¡Entéra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Montserrat"/>
              <a:ea typeface="+mn-ea"/>
              <a:cs typeface="+mn-cs"/>
            </a:endParaRPr>
          </a:p>
        </p:txBody>
      </p:sp>
      <p:sp>
        <p:nvSpPr>
          <p:cNvPr id="10" name="Título 2"/>
          <p:cNvSpPr>
            <a:spLocks noGrp="1"/>
          </p:cNvSpPr>
          <p:nvPr>
            <p:ph type="title"/>
          </p:nvPr>
        </p:nvSpPr>
        <p:spPr>
          <a:xfrm>
            <a:off x="209847" y="4172"/>
            <a:ext cx="2882488" cy="645238"/>
          </a:xfrm>
        </p:spPr>
        <p:txBody>
          <a:bodyPr/>
          <a:lstStyle/>
          <a:p>
            <a:r>
              <a:rPr lang="es-MX" sz="2400" dirty="0" err="1"/>
              <a:t>ePhyto</a:t>
            </a:r>
            <a:r>
              <a:rPr lang="es-MX" sz="2400" dirty="0"/>
              <a:t> México</a:t>
            </a:r>
          </a:p>
        </p:txBody>
      </p:sp>
      <p:pic>
        <p:nvPicPr>
          <p:cNvPr id="6" name="Imagen 5"/>
          <p:cNvPicPr>
            <a:picLocks noChangeAspect="1"/>
          </p:cNvPicPr>
          <p:nvPr/>
        </p:nvPicPr>
        <p:blipFill>
          <a:blip r:embed="rId4"/>
          <a:stretch>
            <a:fillRect/>
          </a:stretch>
        </p:blipFill>
        <p:spPr>
          <a:xfrm>
            <a:off x="2910015" y="5027986"/>
            <a:ext cx="1826172" cy="1557872"/>
          </a:xfrm>
          <a:prstGeom prst="rect">
            <a:avLst/>
          </a:prstGeom>
        </p:spPr>
      </p:pic>
      <p:pic>
        <p:nvPicPr>
          <p:cNvPr id="7" name="Imagen 6"/>
          <p:cNvPicPr>
            <a:picLocks noChangeAspect="1"/>
          </p:cNvPicPr>
          <p:nvPr/>
        </p:nvPicPr>
        <p:blipFill>
          <a:blip r:embed="rId5"/>
          <a:stretch>
            <a:fillRect/>
          </a:stretch>
        </p:blipFill>
        <p:spPr>
          <a:xfrm>
            <a:off x="149629" y="5042787"/>
            <a:ext cx="2438771" cy="1607981"/>
          </a:xfrm>
          <a:prstGeom prst="rect">
            <a:avLst/>
          </a:prstGeom>
        </p:spPr>
      </p:pic>
      <p:pic>
        <p:nvPicPr>
          <p:cNvPr id="14" name="Imagen 13"/>
          <p:cNvPicPr>
            <a:picLocks noChangeAspect="1"/>
          </p:cNvPicPr>
          <p:nvPr/>
        </p:nvPicPr>
        <p:blipFill>
          <a:blip r:embed="rId6"/>
          <a:stretch>
            <a:fillRect/>
          </a:stretch>
        </p:blipFill>
        <p:spPr>
          <a:xfrm>
            <a:off x="4937288" y="5055359"/>
            <a:ext cx="2634100" cy="1522195"/>
          </a:xfrm>
          <a:prstGeom prst="rect">
            <a:avLst/>
          </a:prstGeom>
        </p:spPr>
      </p:pic>
      <p:pic>
        <p:nvPicPr>
          <p:cNvPr id="4" name="Imagen 3"/>
          <p:cNvPicPr>
            <a:picLocks noChangeAspect="1"/>
          </p:cNvPicPr>
          <p:nvPr/>
        </p:nvPicPr>
        <p:blipFill>
          <a:blip r:embed="rId7"/>
          <a:stretch>
            <a:fillRect/>
          </a:stretch>
        </p:blipFill>
        <p:spPr>
          <a:xfrm>
            <a:off x="7686587" y="5064893"/>
            <a:ext cx="2109322" cy="1512661"/>
          </a:xfrm>
          <a:prstGeom prst="rect">
            <a:avLst/>
          </a:prstGeom>
        </p:spPr>
      </p:pic>
    </p:spTree>
    <p:extLst>
      <p:ext uri="{BB962C8B-B14F-4D97-AF65-F5344CB8AC3E}">
        <p14:creationId xmlns:p14="http://schemas.microsoft.com/office/powerpoint/2010/main" val="7081189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3B9073-BDC0-437A-B397-1860639BA0A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7" name="Straight Connector 6">
            <a:extLst>
              <a:ext uri="{FF2B5EF4-FFF2-40B4-BE49-F238E27FC236}">
                <a16:creationId xmlns:a16="http://schemas.microsoft.com/office/drawing/2014/main" id="{C1BF5077-1F33-450F-BFF1-5FB7FDD2BB0C}"/>
              </a:ext>
              <a:ext uri="{C183D7F6-B498-43B3-948B-1728B52AA6E4}">
                <adec:decorative xmlns:adec="http://schemas.microsoft.com/office/drawing/2017/decorative" val="1"/>
              </a:ext>
            </a:extLst>
          </p:cNvPr>
          <p:cNvCxnSpPr/>
          <p:nvPr/>
        </p:nvCxnSpPr>
        <p:spPr>
          <a:xfrm>
            <a:off x="443060"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sp>
        <p:nvSpPr>
          <p:cNvPr id="4" name="Title 3" descr="USDA Animal and Plant Health Inspection Service logo">
            <a:extLst>
              <a:ext uri="{FF2B5EF4-FFF2-40B4-BE49-F238E27FC236}">
                <a16:creationId xmlns:a16="http://schemas.microsoft.com/office/drawing/2014/main" id="{6BADA643-5D0D-4A43-BC80-A8A3EA5062D5}"/>
              </a:ext>
            </a:extLst>
          </p:cNvPr>
          <p:cNvSpPr>
            <a:spLocks noGrp="1"/>
          </p:cNvSpPr>
          <p:nvPr>
            <p:ph type="title"/>
          </p:nvPr>
        </p:nvSpPr>
        <p:spPr>
          <a:xfrm>
            <a:off x="3700249" y="-127812"/>
            <a:ext cx="11299202" cy="1325563"/>
          </a:xfrm>
        </p:spPr>
        <p:txBody>
          <a:bodyPr>
            <a:normAutofit/>
          </a:bodyPr>
          <a:lstStyle/>
          <a:p>
            <a:pPr algn="ctr"/>
            <a:r>
              <a:rPr lang="en-US" sz="4000" b="1" dirty="0"/>
              <a:t>U.S. Update 2023</a:t>
            </a:r>
            <a:endParaRPr lang="en-US" sz="4000" b="1" dirty="0">
              <a:latin typeface="+mn-lt"/>
            </a:endParaRPr>
          </a:p>
        </p:txBody>
      </p:sp>
      <p:pic>
        <p:nvPicPr>
          <p:cNvPr id="3" name="Picture 2">
            <a:extLst>
              <a:ext uri="{FF2B5EF4-FFF2-40B4-BE49-F238E27FC236}">
                <a16:creationId xmlns:a16="http://schemas.microsoft.com/office/drawing/2014/main" id="{3DBD9F7C-B9E0-1F34-970E-8201BDC89B60}"/>
              </a:ext>
            </a:extLst>
          </p:cNvPr>
          <p:cNvPicPr>
            <a:picLocks noChangeAspect="1"/>
          </p:cNvPicPr>
          <p:nvPr/>
        </p:nvPicPr>
        <p:blipFill>
          <a:blip r:embed="rId3"/>
          <a:stretch>
            <a:fillRect/>
          </a:stretch>
        </p:blipFill>
        <p:spPr>
          <a:xfrm>
            <a:off x="922332" y="1018578"/>
            <a:ext cx="10463561" cy="5754959"/>
          </a:xfrm>
          <a:prstGeom prst="rect">
            <a:avLst/>
          </a:prstGeom>
        </p:spPr>
      </p:pic>
    </p:spTree>
    <p:extLst>
      <p:ext uri="{BB962C8B-B14F-4D97-AF65-F5344CB8AC3E}">
        <p14:creationId xmlns:p14="http://schemas.microsoft.com/office/powerpoint/2010/main" val="3223178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3B9073-BDC0-437A-B397-1860639BA0A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7" name="Straight Connector 6">
            <a:extLst>
              <a:ext uri="{FF2B5EF4-FFF2-40B4-BE49-F238E27FC236}">
                <a16:creationId xmlns:a16="http://schemas.microsoft.com/office/drawing/2014/main" id="{C1BF5077-1F33-450F-BFF1-5FB7FDD2BB0C}"/>
              </a:ext>
              <a:ext uri="{C183D7F6-B498-43B3-948B-1728B52AA6E4}">
                <adec:decorative xmlns:adec="http://schemas.microsoft.com/office/drawing/2017/decorative" val="1"/>
              </a:ext>
            </a:extLst>
          </p:cNvPr>
          <p:cNvCxnSpPr/>
          <p:nvPr/>
        </p:nvCxnSpPr>
        <p:spPr>
          <a:xfrm>
            <a:off x="443060"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sp>
        <p:nvSpPr>
          <p:cNvPr id="4" name="Title 3" descr="USDA Animal and Plant Health Inspection Service logo">
            <a:extLst>
              <a:ext uri="{FF2B5EF4-FFF2-40B4-BE49-F238E27FC236}">
                <a16:creationId xmlns:a16="http://schemas.microsoft.com/office/drawing/2014/main" id="{6BADA643-5D0D-4A43-BC80-A8A3EA5062D5}"/>
              </a:ext>
            </a:extLst>
          </p:cNvPr>
          <p:cNvSpPr>
            <a:spLocks noGrp="1"/>
          </p:cNvSpPr>
          <p:nvPr>
            <p:ph type="title"/>
          </p:nvPr>
        </p:nvSpPr>
        <p:spPr>
          <a:xfrm>
            <a:off x="3700249" y="-127812"/>
            <a:ext cx="11299202" cy="1325563"/>
          </a:xfrm>
        </p:spPr>
        <p:txBody>
          <a:bodyPr>
            <a:normAutofit/>
          </a:bodyPr>
          <a:lstStyle/>
          <a:p>
            <a:pPr algn="ctr"/>
            <a:r>
              <a:rPr lang="en-US" sz="4000" b="1" dirty="0"/>
              <a:t>U.S. Update 2023</a:t>
            </a:r>
            <a:endParaRPr lang="en-US" sz="4000" b="1" dirty="0">
              <a:latin typeface="+mn-lt"/>
            </a:endParaRPr>
          </a:p>
        </p:txBody>
      </p:sp>
      <p:pic>
        <p:nvPicPr>
          <p:cNvPr id="2" name="Picture 1">
            <a:extLst>
              <a:ext uri="{FF2B5EF4-FFF2-40B4-BE49-F238E27FC236}">
                <a16:creationId xmlns:a16="http://schemas.microsoft.com/office/drawing/2014/main" id="{5941FDA2-A538-BBCB-CAF6-C5FD11F2969E}"/>
              </a:ext>
            </a:extLst>
          </p:cNvPr>
          <p:cNvPicPr>
            <a:picLocks noChangeAspect="1"/>
          </p:cNvPicPr>
          <p:nvPr/>
        </p:nvPicPr>
        <p:blipFill>
          <a:blip r:embed="rId3"/>
          <a:stretch>
            <a:fillRect/>
          </a:stretch>
        </p:blipFill>
        <p:spPr>
          <a:xfrm>
            <a:off x="251381" y="1115797"/>
            <a:ext cx="11582400" cy="3702205"/>
          </a:xfrm>
          <a:prstGeom prst="rect">
            <a:avLst/>
          </a:prstGeom>
        </p:spPr>
      </p:pic>
      <p:sp>
        <p:nvSpPr>
          <p:cNvPr id="8" name="TextBox 7">
            <a:extLst>
              <a:ext uri="{FF2B5EF4-FFF2-40B4-BE49-F238E27FC236}">
                <a16:creationId xmlns:a16="http://schemas.microsoft.com/office/drawing/2014/main" id="{201008F6-44BA-BB7B-3891-B98F52FDB9C3}"/>
              </a:ext>
            </a:extLst>
          </p:cNvPr>
          <p:cNvSpPr txBox="1"/>
          <p:nvPr/>
        </p:nvSpPr>
        <p:spPr>
          <a:xfrm>
            <a:off x="1015999" y="5344403"/>
            <a:ext cx="1028930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9"/>
                </a:solidFill>
                <a:effectLst/>
                <a:uLnTx/>
                <a:uFillTx/>
                <a:latin typeface="Calibri" panose="020F0502020204030204"/>
                <a:ea typeface="+mn-ea"/>
                <a:cs typeface="+mn-cs"/>
                <a:hlinkClick r:id="rId4"/>
              </a:rPr>
              <a:t>https://www.aphis.usda.gov/aphis/ourfocus/planthealth/sa_export/ephyto-participating-countries</a:t>
            </a:r>
            <a:r>
              <a:rPr kumimoji="0" lang="en-US" sz="1800" b="0" i="0" u="none" strike="noStrike" kern="1200" cap="none" spc="0" normalizeH="0" baseline="0" noProof="0" dirty="0">
                <a:ln>
                  <a:noFill/>
                </a:ln>
                <a:solidFill>
                  <a:srgbClr val="445469"/>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681540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895" y="1374539"/>
            <a:ext cx="10515600" cy="2245353"/>
          </a:xfrm>
        </p:spPr>
        <p:txBody>
          <a:bodyPr/>
          <a:lstStyle/>
          <a:p>
            <a:pPr>
              <a:lnSpc>
                <a:spcPct val="100000"/>
              </a:lnSpc>
            </a:pPr>
            <a:br>
              <a:rPr lang="en-US" sz="4800" dirty="0"/>
            </a:br>
            <a:br>
              <a:rPr lang="en-US" sz="4800" dirty="0"/>
            </a:br>
            <a:br>
              <a:rPr lang="en-US" sz="4800" dirty="0"/>
            </a:br>
            <a:endParaRPr lang="en-US" sz="2800" dirty="0">
              <a:solidFill>
                <a:srgbClr val="0070C0"/>
              </a:solidFill>
              <a:latin typeface="+mn-lt"/>
            </a:endParaRPr>
          </a:p>
        </p:txBody>
      </p:sp>
      <p:sp>
        <p:nvSpPr>
          <p:cNvPr id="3" name="Text Placeholder 2"/>
          <p:cNvSpPr>
            <a:spLocks noGrp="1"/>
          </p:cNvSpPr>
          <p:nvPr>
            <p:ph type="body" sz="quarter" idx="10"/>
          </p:nvPr>
        </p:nvSpPr>
        <p:spPr>
          <a:xfrm>
            <a:off x="857251" y="2993412"/>
            <a:ext cx="10713244" cy="626480"/>
          </a:xfrm>
        </p:spPr>
        <p:txBody>
          <a:bodyPr/>
          <a:lstStyle/>
          <a:p>
            <a:pPr>
              <a:lnSpc>
                <a:spcPct val="90000"/>
              </a:lnSpc>
              <a:spcBef>
                <a:spcPct val="0"/>
              </a:spcBef>
            </a:pPr>
            <a:r>
              <a:rPr lang="en-US" sz="2800" b="1" dirty="0">
                <a:solidFill>
                  <a:srgbClr val="0070C0"/>
                </a:solidFill>
                <a:latin typeface="+mn-lt"/>
                <a:ea typeface="Roboto" charset="0"/>
                <a:cs typeface="Roboto" charset="0"/>
              </a:rPr>
              <a:t>Thanks </a:t>
            </a:r>
            <a:r>
              <a:rPr lang="en-US" sz="2800" b="1">
                <a:solidFill>
                  <a:srgbClr val="0070C0"/>
                </a:solidFill>
                <a:latin typeface="+mn-lt"/>
                <a:ea typeface="Roboto" charset="0"/>
                <a:cs typeface="Roboto" charset="0"/>
              </a:rPr>
              <a:t>and Questions?</a:t>
            </a:r>
            <a:endParaRPr lang="en-US" sz="2800" b="1" dirty="0">
              <a:solidFill>
                <a:srgbClr val="0070C0"/>
              </a:solidFill>
              <a:latin typeface="+mn-lt"/>
              <a:ea typeface="Roboto" charset="0"/>
              <a:cs typeface="Roboto" charset="0"/>
            </a:endParaRPr>
          </a:p>
        </p:txBody>
      </p:sp>
      <p:pic>
        <p:nvPicPr>
          <p:cNvPr id="5" name="Picture 4">
            <a:extLst>
              <a:ext uri="{FF2B5EF4-FFF2-40B4-BE49-F238E27FC236}">
                <a16:creationId xmlns:a16="http://schemas.microsoft.com/office/drawing/2014/main" id="{9CE4FEC1-6415-4018-92EB-A52792397D1A}"/>
              </a:ext>
            </a:extLst>
          </p:cNvPr>
          <p:cNvPicPr>
            <a:picLocks noChangeAspect="1"/>
          </p:cNvPicPr>
          <p:nvPr/>
        </p:nvPicPr>
        <p:blipFill>
          <a:blip r:embed="rId2"/>
          <a:stretch>
            <a:fillRect/>
          </a:stretch>
        </p:blipFill>
        <p:spPr>
          <a:xfrm>
            <a:off x="2010920" y="222185"/>
            <a:ext cx="8170160" cy="1662499"/>
          </a:xfrm>
          <a:prstGeom prst="rect">
            <a:avLst/>
          </a:prstGeom>
        </p:spPr>
      </p:pic>
    </p:spTree>
    <p:extLst>
      <p:ext uri="{BB962C8B-B14F-4D97-AF65-F5344CB8AC3E}">
        <p14:creationId xmlns:p14="http://schemas.microsoft.com/office/powerpoint/2010/main" val="124308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895" y="1374539"/>
            <a:ext cx="10515600" cy="2245353"/>
          </a:xfrm>
        </p:spPr>
        <p:txBody>
          <a:bodyPr/>
          <a:lstStyle/>
          <a:p>
            <a:pPr>
              <a:lnSpc>
                <a:spcPct val="100000"/>
              </a:lnSpc>
            </a:pPr>
            <a:br>
              <a:rPr lang="en-US" sz="4800" dirty="0"/>
            </a:br>
            <a:endParaRPr lang="en-US" sz="2800" dirty="0">
              <a:solidFill>
                <a:srgbClr val="0070C0"/>
              </a:solidFill>
              <a:latin typeface="+mn-lt"/>
            </a:endParaRPr>
          </a:p>
        </p:txBody>
      </p:sp>
      <p:sp>
        <p:nvSpPr>
          <p:cNvPr id="3" name="Text Placeholder 2"/>
          <p:cNvSpPr>
            <a:spLocks noGrp="1"/>
          </p:cNvSpPr>
          <p:nvPr>
            <p:ph type="body" sz="quarter" idx="10"/>
          </p:nvPr>
        </p:nvSpPr>
        <p:spPr>
          <a:xfrm>
            <a:off x="956073" y="4520555"/>
            <a:ext cx="10713244" cy="626480"/>
          </a:xfrm>
        </p:spPr>
        <p:txBody>
          <a:bodyPr/>
          <a:lstStyle/>
          <a:p>
            <a:pPr>
              <a:lnSpc>
                <a:spcPct val="90000"/>
              </a:lnSpc>
              <a:spcBef>
                <a:spcPct val="0"/>
              </a:spcBef>
            </a:pPr>
            <a:endParaRPr lang="en-US" sz="2800" b="1" dirty="0">
              <a:solidFill>
                <a:srgbClr val="0070C0"/>
              </a:solidFill>
              <a:latin typeface="+mn-lt"/>
              <a:ea typeface="Roboto" charset="0"/>
              <a:cs typeface="Roboto" charset="0"/>
            </a:endParaRPr>
          </a:p>
        </p:txBody>
      </p:sp>
      <p:pic>
        <p:nvPicPr>
          <p:cNvPr id="6" name="Picture 5">
            <a:extLst>
              <a:ext uri="{FF2B5EF4-FFF2-40B4-BE49-F238E27FC236}">
                <a16:creationId xmlns:a16="http://schemas.microsoft.com/office/drawing/2014/main" id="{FB7D9FD1-915E-A9E5-2DEF-7C242C75684B}"/>
              </a:ext>
            </a:extLst>
          </p:cNvPr>
          <p:cNvPicPr>
            <a:picLocks noChangeAspect="1"/>
          </p:cNvPicPr>
          <p:nvPr/>
        </p:nvPicPr>
        <p:blipFill>
          <a:blip r:embed="rId2"/>
          <a:stretch>
            <a:fillRect/>
          </a:stretch>
        </p:blipFill>
        <p:spPr>
          <a:xfrm>
            <a:off x="621504" y="334538"/>
            <a:ext cx="11310301" cy="5742878"/>
          </a:xfrm>
          <a:prstGeom prst="rect">
            <a:avLst/>
          </a:prstGeom>
        </p:spPr>
      </p:pic>
    </p:spTree>
    <p:extLst>
      <p:ext uri="{BB962C8B-B14F-4D97-AF65-F5344CB8AC3E}">
        <p14:creationId xmlns:p14="http://schemas.microsoft.com/office/powerpoint/2010/main" val="1748208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895" y="1374539"/>
            <a:ext cx="10515600" cy="2245353"/>
          </a:xfrm>
        </p:spPr>
        <p:txBody>
          <a:bodyPr/>
          <a:lstStyle/>
          <a:p>
            <a:pPr>
              <a:lnSpc>
                <a:spcPct val="100000"/>
              </a:lnSpc>
            </a:pPr>
            <a:br>
              <a:rPr lang="en-US" sz="4800" dirty="0"/>
            </a:br>
            <a:endParaRPr lang="en-US" sz="2800" dirty="0">
              <a:solidFill>
                <a:srgbClr val="0070C0"/>
              </a:solidFill>
              <a:latin typeface="+mn-lt"/>
            </a:endParaRPr>
          </a:p>
        </p:txBody>
      </p:sp>
      <p:sp>
        <p:nvSpPr>
          <p:cNvPr id="3" name="Text Placeholder 2"/>
          <p:cNvSpPr>
            <a:spLocks noGrp="1"/>
          </p:cNvSpPr>
          <p:nvPr>
            <p:ph type="body" sz="quarter" idx="10"/>
          </p:nvPr>
        </p:nvSpPr>
        <p:spPr>
          <a:xfrm>
            <a:off x="956073" y="4520555"/>
            <a:ext cx="10713244" cy="626480"/>
          </a:xfrm>
        </p:spPr>
        <p:txBody>
          <a:bodyPr/>
          <a:lstStyle/>
          <a:p>
            <a:pPr>
              <a:lnSpc>
                <a:spcPct val="90000"/>
              </a:lnSpc>
              <a:spcBef>
                <a:spcPct val="0"/>
              </a:spcBef>
            </a:pPr>
            <a:endParaRPr lang="en-US" sz="2800" b="1" dirty="0">
              <a:solidFill>
                <a:srgbClr val="0070C0"/>
              </a:solidFill>
              <a:latin typeface="+mn-lt"/>
              <a:ea typeface="Roboto" charset="0"/>
              <a:cs typeface="Roboto" charset="0"/>
            </a:endParaRPr>
          </a:p>
        </p:txBody>
      </p:sp>
      <p:sp>
        <p:nvSpPr>
          <p:cNvPr id="7" name="TextBox 6">
            <a:extLst>
              <a:ext uri="{FF2B5EF4-FFF2-40B4-BE49-F238E27FC236}">
                <a16:creationId xmlns:a16="http://schemas.microsoft.com/office/drawing/2014/main" id="{2DF2FE77-3D92-4F09-A403-AB7BA1CB0B9E}"/>
              </a:ext>
            </a:extLst>
          </p:cNvPr>
          <p:cNvSpPr txBox="1"/>
          <p:nvPr/>
        </p:nvSpPr>
        <p:spPr>
          <a:xfrm>
            <a:off x="674703" y="284085"/>
            <a:ext cx="10715347"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445469"/>
                </a:solidFill>
                <a:effectLst/>
                <a:uLnTx/>
                <a:uFillTx/>
                <a:latin typeface="Calibri" panose="020F0502020204030204"/>
                <a:ea typeface="+mn-ea"/>
                <a:cs typeface="+mn-cs"/>
              </a:rPr>
              <a:t>Hub Infographics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9"/>
                </a:solidFill>
                <a:effectLst/>
                <a:uLnTx/>
                <a:uFillTx/>
                <a:latin typeface="Calibri" panose="020F0502020204030204"/>
                <a:ea typeface="+mn-ea"/>
                <a:cs typeface="+mn-cs"/>
                <a:hlinkClick r:id="rId2"/>
              </a:rPr>
              <a:t>https://www.ephytoexchange.org/landing/hub/index.html</a:t>
            </a:r>
            <a:endParaRPr kumimoji="0" lang="en-US" sz="1600" b="0" i="0" u="none" strike="noStrike" kern="1200" cap="none" spc="0" normalizeH="0" baseline="0" noProof="0" dirty="0">
              <a:ln>
                <a:noFill/>
              </a:ln>
              <a:solidFill>
                <a:srgbClr val="445469"/>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4546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4546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9"/>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DF6E85A-ADB6-995A-57C2-7A86F871DF17}"/>
              </a:ext>
            </a:extLst>
          </p:cNvPr>
          <p:cNvPicPr>
            <a:picLocks noChangeAspect="1"/>
          </p:cNvPicPr>
          <p:nvPr/>
        </p:nvPicPr>
        <p:blipFill>
          <a:blip r:embed="rId3"/>
          <a:stretch>
            <a:fillRect/>
          </a:stretch>
        </p:blipFill>
        <p:spPr>
          <a:xfrm>
            <a:off x="522683" y="1395739"/>
            <a:ext cx="11442577" cy="4475662"/>
          </a:xfrm>
          <a:prstGeom prst="rect">
            <a:avLst/>
          </a:prstGeom>
        </p:spPr>
      </p:pic>
    </p:spTree>
    <p:extLst>
      <p:ext uri="{BB962C8B-B14F-4D97-AF65-F5344CB8AC3E}">
        <p14:creationId xmlns:p14="http://schemas.microsoft.com/office/powerpoint/2010/main" val="2321877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895" y="1374539"/>
            <a:ext cx="10515600" cy="2245353"/>
          </a:xfrm>
        </p:spPr>
        <p:txBody>
          <a:bodyPr/>
          <a:lstStyle/>
          <a:p>
            <a:pPr>
              <a:lnSpc>
                <a:spcPct val="100000"/>
              </a:lnSpc>
            </a:pPr>
            <a:br>
              <a:rPr lang="en-US" sz="4800" dirty="0"/>
            </a:br>
            <a:endParaRPr lang="en-US" sz="2800" dirty="0">
              <a:solidFill>
                <a:srgbClr val="0070C0"/>
              </a:solidFill>
              <a:latin typeface="+mn-lt"/>
            </a:endParaRPr>
          </a:p>
        </p:txBody>
      </p:sp>
      <p:sp>
        <p:nvSpPr>
          <p:cNvPr id="3" name="Text Placeholder 2"/>
          <p:cNvSpPr>
            <a:spLocks noGrp="1"/>
          </p:cNvSpPr>
          <p:nvPr>
            <p:ph type="body" sz="quarter" idx="10"/>
          </p:nvPr>
        </p:nvSpPr>
        <p:spPr>
          <a:xfrm>
            <a:off x="956073" y="4520555"/>
            <a:ext cx="10713244" cy="626480"/>
          </a:xfrm>
        </p:spPr>
        <p:txBody>
          <a:bodyPr/>
          <a:lstStyle/>
          <a:p>
            <a:pPr>
              <a:lnSpc>
                <a:spcPct val="90000"/>
              </a:lnSpc>
              <a:spcBef>
                <a:spcPct val="0"/>
              </a:spcBef>
            </a:pPr>
            <a:endParaRPr lang="en-US" sz="2800" b="1" dirty="0">
              <a:solidFill>
                <a:srgbClr val="0070C0"/>
              </a:solidFill>
              <a:latin typeface="+mn-lt"/>
              <a:ea typeface="Roboto" charset="0"/>
              <a:cs typeface="Roboto" charset="0"/>
            </a:endParaRPr>
          </a:p>
        </p:txBody>
      </p:sp>
      <p:sp>
        <p:nvSpPr>
          <p:cNvPr id="7" name="TextBox 6">
            <a:extLst>
              <a:ext uri="{FF2B5EF4-FFF2-40B4-BE49-F238E27FC236}">
                <a16:creationId xmlns:a16="http://schemas.microsoft.com/office/drawing/2014/main" id="{2DF2FE77-3D92-4F09-A403-AB7BA1CB0B9E}"/>
              </a:ext>
            </a:extLst>
          </p:cNvPr>
          <p:cNvSpPr txBox="1"/>
          <p:nvPr/>
        </p:nvSpPr>
        <p:spPr>
          <a:xfrm>
            <a:off x="621505" y="319596"/>
            <a:ext cx="10715347"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445469"/>
                </a:solidFill>
                <a:effectLst/>
                <a:uLnTx/>
                <a:uFillTx/>
                <a:latin typeface="Calibri" panose="020F0502020204030204"/>
                <a:ea typeface="+mn-ea"/>
                <a:cs typeface="+mn-cs"/>
              </a:rPr>
              <a:t>GeNS</a:t>
            </a:r>
            <a:r>
              <a:rPr kumimoji="0" lang="en-US" sz="4800" b="0" i="0" u="none" strike="noStrike" kern="1200" cap="none" spc="0" normalizeH="0" baseline="0" noProof="0" dirty="0">
                <a:ln>
                  <a:noFill/>
                </a:ln>
                <a:solidFill>
                  <a:srgbClr val="445469"/>
                </a:solidFill>
                <a:effectLst/>
                <a:uLnTx/>
                <a:uFillTx/>
                <a:latin typeface="Calibri" panose="020F0502020204030204"/>
                <a:ea typeface="+mn-ea"/>
                <a:cs typeface="+mn-cs"/>
              </a:rPr>
              <a:t> Infographics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9"/>
                </a:solidFill>
                <a:effectLst/>
                <a:uLnTx/>
                <a:uFillTx/>
                <a:latin typeface="Calibri" panose="020F0502020204030204"/>
                <a:ea typeface="+mn-ea"/>
                <a:cs typeface="+mn-cs"/>
                <a:hlinkClick r:id="rId2"/>
              </a:rPr>
              <a:t>https://www.ephytoexchange.org/landing/gens/index.html</a:t>
            </a:r>
            <a:r>
              <a:rPr kumimoji="0" lang="en-US" sz="1600" b="0" i="0" u="none" strike="noStrike" kern="1200" cap="none" spc="0" normalizeH="0" baseline="0" noProof="0" dirty="0">
                <a:ln>
                  <a:noFill/>
                </a:ln>
                <a:solidFill>
                  <a:srgbClr val="445469"/>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45469"/>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4546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4546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EBB90FC-1A80-68B0-B2D7-99890E42F1A8}"/>
              </a:ext>
            </a:extLst>
          </p:cNvPr>
          <p:cNvPicPr>
            <a:picLocks noChangeAspect="1"/>
          </p:cNvPicPr>
          <p:nvPr/>
        </p:nvPicPr>
        <p:blipFill>
          <a:blip r:embed="rId3"/>
          <a:stretch>
            <a:fillRect/>
          </a:stretch>
        </p:blipFill>
        <p:spPr>
          <a:xfrm>
            <a:off x="522684" y="1494264"/>
            <a:ext cx="11464878" cy="4460488"/>
          </a:xfrm>
          <a:prstGeom prst="rect">
            <a:avLst/>
          </a:prstGeom>
        </p:spPr>
      </p:pic>
    </p:spTree>
    <p:extLst>
      <p:ext uri="{BB962C8B-B14F-4D97-AF65-F5344CB8AC3E}">
        <p14:creationId xmlns:p14="http://schemas.microsoft.com/office/powerpoint/2010/main" val="4197341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150" y="353606"/>
            <a:ext cx="11452194" cy="1013555"/>
          </a:xfrm>
        </p:spPr>
        <p:txBody>
          <a:bodyPr/>
          <a:lstStyle/>
          <a:p>
            <a:pPr>
              <a:lnSpc>
                <a:spcPct val="100000"/>
              </a:lnSpc>
            </a:pPr>
            <a:r>
              <a:rPr lang="en-US" sz="4800" dirty="0"/>
              <a:t>Ongoing Activities</a:t>
            </a:r>
            <a:br>
              <a:rPr lang="en-US" sz="4800" dirty="0"/>
            </a:br>
            <a:endParaRPr lang="en-US" sz="2800" dirty="0">
              <a:solidFill>
                <a:srgbClr val="0070C0"/>
              </a:solidFill>
              <a:latin typeface="+mn-lt"/>
            </a:endParaRPr>
          </a:p>
        </p:txBody>
      </p:sp>
      <p:sp>
        <p:nvSpPr>
          <p:cNvPr id="3" name="Text Placeholder 2"/>
          <p:cNvSpPr>
            <a:spLocks noGrp="1"/>
          </p:cNvSpPr>
          <p:nvPr>
            <p:ph type="body" sz="quarter" idx="10"/>
          </p:nvPr>
        </p:nvSpPr>
        <p:spPr>
          <a:xfrm>
            <a:off x="956073" y="1056443"/>
            <a:ext cx="10713244" cy="4847207"/>
          </a:xfrm>
        </p:spPr>
        <p:txBody>
          <a:bodyPr/>
          <a:lstStyle/>
          <a:p>
            <a:pPr lvl="1"/>
            <a:r>
              <a:rPr lang="en-GB" sz="2000" dirty="0">
                <a:solidFill>
                  <a:schemeClr val="bg1">
                    <a:lumMod val="10000"/>
                  </a:schemeClr>
                </a:solidFill>
              </a:rPr>
              <a:t>CPM Focus Group on Sustainable Funding for </a:t>
            </a:r>
            <a:r>
              <a:rPr lang="en-GB" sz="2000" dirty="0" err="1">
                <a:solidFill>
                  <a:schemeClr val="bg1">
                    <a:lumMod val="10000"/>
                  </a:schemeClr>
                </a:solidFill>
              </a:rPr>
              <a:t>ePhyto</a:t>
            </a:r>
            <a:endParaRPr lang="en-GB" sz="2000" dirty="0">
              <a:solidFill>
                <a:schemeClr val="bg1">
                  <a:lumMod val="10000"/>
                </a:schemeClr>
              </a:solidFill>
            </a:endParaRPr>
          </a:p>
          <a:p>
            <a:pPr marL="800100" lvl="1" indent="-342900"/>
            <a:r>
              <a:rPr lang="en-US" sz="2000" dirty="0">
                <a:solidFill>
                  <a:schemeClr val="bg1">
                    <a:lumMod val="10000"/>
                  </a:schemeClr>
                </a:solidFill>
              </a:rPr>
              <a:t>Translation into other languages (</a:t>
            </a:r>
            <a:r>
              <a:rPr lang="en-US" sz="2000" dirty="0" err="1">
                <a:solidFill>
                  <a:schemeClr val="bg1">
                    <a:lumMod val="10000"/>
                  </a:schemeClr>
                </a:solidFill>
              </a:rPr>
              <a:t>GeNS</a:t>
            </a:r>
            <a:r>
              <a:rPr lang="en-US" sz="2000" dirty="0">
                <a:solidFill>
                  <a:schemeClr val="bg1">
                    <a:lumMod val="10000"/>
                  </a:schemeClr>
                </a:solidFill>
              </a:rPr>
              <a:t>)</a:t>
            </a:r>
          </a:p>
          <a:p>
            <a:pPr marL="1257300" lvl="2" indent="-342900"/>
            <a:r>
              <a:rPr lang="en-GB" sz="1600" dirty="0">
                <a:solidFill>
                  <a:schemeClr val="bg1">
                    <a:lumMod val="10000"/>
                  </a:schemeClr>
                </a:solidFill>
              </a:rPr>
              <a:t>French, Arabic (live)</a:t>
            </a:r>
          </a:p>
          <a:p>
            <a:pPr marL="1257300" lvl="2" indent="-342900"/>
            <a:r>
              <a:rPr lang="en-GB" sz="1600" dirty="0">
                <a:solidFill>
                  <a:schemeClr val="bg1">
                    <a:lumMod val="10000"/>
                  </a:schemeClr>
                </a:solidFill>
              </a:rPr>
              <a:t>Spanish (in progress)</a:t>
            </a:r>
            <a:endParaRPr lang="en-US" sz="1600" dirty="0">
              <a:solidFill>
                <a:schemeClr val="bg1">
                  <a:lumMod val="10000"/>
                </a:schemeClr>
              </a:solidFill>
            </a:endParaRPr>
          </a:p>
          <a:p>
            <a:pPr marL="800100" lvl="1" indent="-342900"/>
            <a:r>
              <a:rPr lang="en-US" sz="2000" dirty="0">
                <a:solidFill>
                  <a:schemeClr val="bg1">
                    <a:lumMod val="10000"/>
                  </a:schemeClr>
                </a:solidFill>
              </a:rPr>
              <a:t>Routine maintenance and enhancements</a:t>
            </a:r>
          </a:p>
          <a:p>
            <a:pPr marL="800100" lvl="1" indent="-342900"/>
            <a:r>
              <a:rPr lang="en-US" sz="2000" dirty="0">
                <a:solidFill>
                  <a:schemeClr val="bg1">
                    <a:lumMod val="10000"/>
                  </a:schemeClr>
                </a:solidFill>
              </a:rPr>
              <a:t>Continued collaboration with non-phytosanitary agencies/organizations (OIE/Codex/Others)</a:t>
            </a:r>
          </a:p>
          <a:p>
            <a:pPr marL="1257300" lvl="2" indent="-342900"/>
            <a:r>
              <a:rPr lang="en-GB" sz="1600" dirty="0">
                <a:solidFill>
                  <a:schemeClr val="bg1">
                    <a:lumMod val="10000"/>
                  </a:schemeClr>
                </a:solidFill>
              </a:rPr>
              <a:t>NPPO workshops with the </a:t>
            </a:r>
            <a:r>
              <a:rPr lang="en-GB" sz="1600" dirty="0" err="1">
                <a:solidFill>
                  <a:schemeClr val="bg1">
                    <a:lumMod val="10000"/>
                  </a:schemeClr>
                </a:solidFill>
              </a:rPr>
              <a:t>ePhyto</a:t>
            </a:r>
            <a:r>
              <a:rPr lang="en-GB" sz="1600" dirty="0">
                <a:solidFill>
                  <a:schemeClr val="bg1">
                    <a:lumMod val="10000"/>
                  </a:schemeClr>
                </a:solidFill>
              </a:rPr>
              <a:t> Industry Advisory Group (IAG)</a:t>
            </a:r>
          </a:p>
          <a:p>
            <a:pPr marL="1257300" lvl="2" indent="-342900"/>
            <a:r>
              <a:rPr lang="en-GB" sz="1600" dirty="0">
                <a:solidFill>
                  <a:schemeClr val="bg1">
                    <a:lumMod val="10000"/>
                  </a:schemeClr>
                </a:solidFill>
              </a:rPr>
              <a:t>Ongoing projects with the Global Alliance for Trade Facilitation</a:t>
            </a:r>
            <a:endParaRPr lang="en-US" sz="2000" dirty="0">
              <a:solidFill>
                <a:schemeClr val="bg1">
                  <a:lumMod val="10000"/>
                </a:schemeClr>
              </a:solidFill>
            </a:endParaRPr>
          </a:p>
          <a:p>
            <a:pPr marL="800100" lvl="1" indent="-342900"/>
            <a:r>
              <a:rPr lang="en-US" sz="2000" dirty="0">
                <a:solidFill>
                  <a:schemeClr val="bg1">
                    <a:lumMod val="10000"/>
                  </a:schemeClr>
                </a:solidFill>
              </a:rPr>
              <a:t>Linkage to other government systems (Single Windows, Customs, ASYCUDA, Industry, etc.)</a:t>
            </a:r>
          </a:p>
          <a:p>
            <a:pPr marL="800100" lvl="1" indent="-342900"/>
            <a:r>
              <a:rPr lang="en-US" sz="2000" dirty="0">
                <a:solidFill>
                  <a:schemeClr val="bg1">
                    <a:lumMod val="10000"/>
                  </a:schemeClr>
                </a:solidFill>
              </a:rPr>
              <a:t>Training for </a:t>
            </a:r>
            <a:r>
              <a:rPr lang="en-US" sz="2000" dirty="0" err="1">
                <a:solidFill>
                  <a:schemeClr val="bg1">
                    <a:lumMod val="10000"/>
                  </a:schemeClr>
                </a:solidFill>
              </a:rPr>
              <a:t>GeNS</a:t>
            </a:r>
            <a:r>
              <a:rPr lang="en-US" sz="2000" dirty="0">
                <a:solidFill>
                  <a:schemeClr val="bg1">
                    <a:lumMod val="10000"/>
                  </a:schemeClr>
                </a:solidFill>
              </a:rPr>
              <a:t> countries</a:t>
            </a:r>
          </a:p>
          <a:p>
            <a:pPr marL="800100" lvl="1" indent="-342900"/>
            <a:r>
              <a:rPr lang="en-US" sz="2000" dirty="0">
                <a:solidFill>
                  <a:schemeClr val="bg1">
                    <a:lumMod val="10000"/>
                  </a:schemeClr>
                </a:solidFill>
              </a:rPr>
              <a:t>Support for countries with own systems</a:t>
            </a:r>
          </a:p>
          <a:p>
            <a:pPr marL="800100" lvl="1" indent="-342900"/>
            <a:r>
              <a:rPr lang="en-US" sz="2000" dirty="0">
                <a:solidFill>
                  <a:schemeClr val="bg1">
                    <a:lumMod val="10000"/>
                  </a:schemeClr>
                </a:solidFill>
              </a:rPr>
              <a:t>Monthly ESG meetings</a:t>
            </a:r>
          </a:p>
        </p:txBody>
      </p:sp>
    </p:spTree>
    <p:extLst>
      <p:ext uri="{BB962C8B-B14F-4D97-AF65-F5344CB8AC3E}">
        <p14:creationId xmlns:p14="http://schemas.microsoft.com/office/powerpoint/2010/main" val="2126762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2344399405"/>
              </p:ext>
            </p:extLst>
          </p:nvPr>
        </p:nvGraphicFramePr>
        <p:xfrm>
          <a:off x="1752600" y="1428206"/>
          <a:ext cx="8686800" cy="4820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9"/>
          <p:cNvSpPr>
            <a:spLocks noGrp="1"/>
          </p:cNvSpPr>
          <p:nvPr>
            <p:ph type="title"/>
          </p:nvPr>
        </p:nvSpPr>
        <p:spPr>
          <a:xfrm>
            <a:off x="2048691" y="653376"/>
            <a:ext cx="8229601" cy="552760"/>
          </a:xfrm>
          <a:noFill/>
        </p:spPr>
        <p:txBody>
          <a:bodyPr>
            <a:noAutofit/>
          </a:bodyPr>
          <a:lstStyle/>
          <a:p>
            <a:pPr algn="ctr"/>
            <a:r>
              <a:rPr lang="en-US" sz="3200" b="1" dirty="0">
                <a:latin typeface="+mn-lt"/>
              </a:rPr>
              <a:t>2023 NAPPO Expert Group Members</a:t>
            </a:r>
          </a:p>
        </p:txBody>
      </p:sp>
      <p:pic>
        <p:nvPicPr>
          <p:cNvPr id="5" name="Imagen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0" y="25401"/>
            <a:ext cx="2874344" cy="488639"/>
          </a:xfrm>
          <a:prstGeom prst="rect">
            <a:avLst/>
          </a:prstGeom>
        </p:spPr>
      </p:pic>
    </p:spTree>
    <p:extLst>
      <p:ext uri="{BB962C8B-B14F-4D97-AF65-F5344CB8AC3E}">
        <p14:creationId xmlns:p14="http://schemas.microsoft.com/office/powerpoint/2010/main" val="3148539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895" y="-523782"/>
            <a:ext cx="10515600" cy="2006354"/>
          </a:xfrm>
        </p:spPr>
        <p:txBody>
          <a:bodyPr/>
          <a:lstStyle/>
          <a:p>
            <a:pPr>
              <a:lnSpc>
                <a:spcPct val="100000"/>
              </a:lnSpc>
            </a:pPr>
            <a:br>
              <a:rPr lang="en-US" sz="4800" dirty="0"/>
            </a:br>
            <a:r>
              <a:rPr lang="en-US" sz="4800" dirty="0" err="1"/>
              <a:t>ePhyto</a:t>
            </a:r>
            <a:r>
              <a:rPr lang="en-US" sz="4800" dirty="0"/>
              <a:t> progress NAPPO</a:t>
            </a:r>
            <a:endParaRPr lang="en-US" sz="2800" dirty="0">
              <a:solidFill>
                <a:srgbClr val="0070C0"/>
              </a:solidFill>
              <a:latin typeface="+mn-lt"/>
            </a:endParaRPr>
          </a:p>
        </p:txBody>
      </p:sp>
      <p:sp>
        <p:nvSpPr>
          <p:cNvPr id="3" name="Text Placeholder 2"/>
          <p:cNvSpPr>
            <a:spLocks noGrp="1"/>
          </p:cNvSpPr>
          <p:nvPr>
            <p:ph type="body" sz="quarter" idx="10"/>
          </p:nvPr>
        </p:nvSpPr>
        <p:spPr>
          <a:xfrm>
            <a:off x="956073" y="1349406"/>
            <a:ext cx="10713244" cy="4545367"/>
          </a:xfrm>
        </p:spPr>
        <p:txBody>
          <a:bodyPr/>
          <a:lstStyle/>
          <a:p>
            <a:pPr marL="457200" indent="-457200" algn="l">
              <a:lnSpc>
                <a:spcPct val="90000"/>
              </a:lnSpc>
              <a:spcBef>
                <a:spcPct val="0"/>
              </a:spcBef>
              <a:buFont typeface="Arial" panose="020B0604020202020204" pitchFamily="34" charset="0"/>
              <a:buChar char="•"/>
            </a:pPr>
            <a:r>
              <a:rPr lang="en-US" sz="2800" b="1" dirty="0">
                <a:solidFill>
                  <a:srgbClr val="0070C0"/>
                </a:solidFill>
                <a:latin typeface="+mn-lt"/>
                <a:ea typeface="Roboto" charset="0"/>
                <a:cs typeface="Roboto" charset="0"/>
              </a:rPr>
              <a:t>Expert Group meetings</a:t>
            </a:r>
          </a:p>
          <a:p>
            <a:pPr marL="457200" indent="-457200" algn="l">
              <a:lnSpc>
                <a:spcPct val="90000"/>
              </a:lnSpc>
              <a:spcBef>
                <a:spcPct val="0"/>
              </a:spcBef>
              <a:buFont typeface="Arial" panose="020B0604020202020204" pitchFamily="34" charset="0"/>
              <a:buChar char="•"/>
            </a:pPr>
            <a:r>
              <a:rPr lang="en-US" sz="2800" b="1" dirty="0">
                <a:solidFill>
                  <a:srgbClr val="0070C0"/>
                </a:solidFill>
                <a:latin typeface="+mn-lt"/>
                <a:ea typeface="Roboto" charset="0"/>
                <a:cs typeface="Roboto" charset="0"/>
              </a:rPr>
              <a:t>Collaborate and troubleshoot between the NPPOs</a:t>
            </a:r>
          </a:p>
          <a:p>
            <a:pPr marL="457200" indent="-457200" algn="l">
              <a:lnSpc>
                <a:spcPct val="90000"/>
              </a:lnSpc>
              <a:spcBef>
                <a:spcPct val="0"/>
              </a:spcBef>
              <a:buFont typeface="Arial" panose="020B0604020202020204" pitchFamily="34" charset="0"/>
              <a:buChar char="•"/>
            </a:pPr>
            <a:r>
              <a:rPr lang="en-US" sz="2800" b="1" dirty="0">
                <a:solidFill>
                  <a:srgbClr val="0070C0"/>
                </a:solidFill>
                <a:latin typeface="+mn-lt"/>
                <a:ea typeface="Roboto" charset="0"/>
                <a:cs typeface="Roboto" charset="0"/>
              </a:rPr>
              <a:t>Share information on unique scenarios (territories, re-export, </a:t>
            </a:r>
            <a:r>
              <a:rPr lang="en-US" sz="2800" b="1" dirty="0" err="1">
                <a:solidFill>
                  <a:srgbClr val="0070C0"/>
                </a:solidFill>
                <a:latin typeface="+mn-lt"/>
                <a:ea typeface="Roboto" charset="0"/>
                <a:cs typeface="Roboto" charset="0"/>
              </a:rPr>
              <a:t>etc</a:t>
            </a:r>
            <a:r>
              <a:rPr lang="en-US" sz="2800" b="1" dirty="0">
                <a:solidFill>
                  <a:srgbClr val="0070C0"/>
                </a:solidFill>
                <a:latin typeface="+mn-lt"/>
                <a:ea typeface="Roboto" charset="0"/>
                <a:cs typeface="Roboto" charset="0"/>
              </a:rPr>
              <a:t>) </a:t>
            </a:r>
          </a:p>
          <a:p>
            <a:pPr marL="457200" indent="-457200" algn="l">
              <a:lnSpc>
                <a:spcPct val="90000"/>
              </a:lnSpc>
              <a:spcBef>
                <a:spcPct val="0"/>
              </a:spcBef>
              <a:buFont typeface="Arial" panose="020B0604020202020204" pitchFamily="34" charset="0"/>
              <a:buChar char="•"/>
            </a:pPr>
            <a:r>
              <a:rPr lang="en-US" sz="2800" b="1" dirty="0">
                <a:solidFill>
                  <a:srgbClr val="0070C0"/>
                </a:solidFill>
                <a:latin typeface="+mn-lt"/>
                <a:ea typeface="Roboto" charset="0"/>
                <a:cs typeface="Roboto" charset="0"/>
              </a:rPr>
              <a:t>Participate in regional meetings and industry workshops</a:t>
            </a:r>
          </a:p>
          <a:p>
            <a:pPr marL="457200" indent="-457200" algn="l">
              <a:lnSpc>
                <a:spcPct val="90000"/>
              </a:lnSpc>
              <a:spcBef>
                <a:spcPct val="0"/>
              </a:spcBef>
              <a:buFont typeface="Arial" panose="020B0604020202020204" pitchFamily="34" charset="0"/>
              <a:buChar char="•"/>
            </a:pPr>
            <a:endParaRPr lang="en-US" sz="2800" b="1" dirty="0">
              <a:solidFill>
                <a:srgbClr val="0070C0"/>
              </a:solidFill>
              <a:latin typeface="+mn-lt"/>
              <a:ea typeface="Roboto" charset="0"/>
              <a:cs typeface="Roboto" charset="0"/>
            </a:endParaRPr>
          </a:p>
          <a:p>
            <a:pPr>
              <a:lnSpc>
                <a:spcPct val="90000"/>
              </a:lnSpc>
              <a:spcBef>
                <a:spcPct val="0"/>
              </a:spcBef>
            </a:pPr>
            <a:endParaRPr lang="en-US" sz="2800" b="1" dirty="0">
              <a:solidFill>
                <a:srgbClr val="0070C0"/>
              </a:solidFill>
              <a:latin typeface="+mn-lt"/>
              <a:ea typeface="Roboto" charset="0"/>
              <a:cs typeface="Roboto" charset="0"/>
            </a:endParaRPr>
          </a:p>
        </p:txBody>
      </p:sp>
    </p:spTree>
    <p:extLst>
      <p:ext uri="{BB962C8B-B14F-4D97-AF65-F5344CB8AC3E}">
        <p14:creationId xmlns:p14="http://schemas.microsoft.com/office/powerpoint/2010/main" val="2707154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8071" y="330386"/>
            <a:ext cx="8691520" cy="1325563"/>
          </a:xfrm>
        </p:spPr>
        <p:txBody>
          <a:bodyPr/>
          <a:lstStyle/>
          <a:p>
            <a:r>
              <a:rPr lang="en-CA" dirty="0"/>
              <a:t>Electronic Phytosanitary Certification </a:t>
            </a:r>
          </a:p>
        </p:txBody>
      </p:sp>
      <p:sp>
        <p:nvSpPr>
          <p:cNvPr id="5" name="Content Placeholder 2"/>
          <p:cNvSpPr>
            <a:spLocks noGrp="1"/>
          </p:cNvSpPr>
          <p:nvPr>
            <p:ph idx="1"/>
          </p:nvPr>
        </p:nvSpPr>
        <p:spPr>
          <a:xfrm>
            <a:off x="6595100" y="1440383"/>
            <a:ext cx="4463283" cy="446975"/>
          </a:xfrm>
        </p:spPr>
        <p:txBody>
          <a:bodyPr>
            <a:normAutofit/>
          </a:bodyPr>
          <a:lstStyle/>
          <a:p>
            <a:pPr algn="l"/>
            <a:r>
              <a:rPr lang="en-CA" sz="1800" dirty="0">
                <a:solidFill>
                  <a:schemeClr val="tx1">
                    <a:lumMod val="75000"/>
                    <a:lumOff val="25000"/>
                  </a:schemeClr>
                </a:solidFill>
              </a:rPr>
              <a:t>Canada’s update on e-Phyto 2023</a:t>
            </a:r>
          </a:p>
          <a:p>
            <a:pPr algn="l"/>
            <a:endParaRPr lang="en-CA" sz="1800" dirty="0">
              <a:solidFill>
                <a:schemeClr val="tx1">
                  <a:lumMod val="75000"/>
                  <a:lumOff val="25000"/>
                </a:schemeClr>
              </a:solidFill>
            </a:endParaRPr>
          </a:p>
        </p:txBody>
      </p:sp>
    </p:spTree>
    <p:extLst>
      <p:ext uri="{BB962C8B-B14F-4D97-AF65-F5344CB8AC3E}">
        <p14:creationId xmlns:p14="http://schemas.microsoft.com/office/powerpoint/2010/main" val="1026287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1" y="176343"/>
            <a:ext cx="3484930" cy="1538677"/>
          </a:xfrm>
          <a:prstGeom prst="rect">
            <a:avLst/>
          </a:prstGeom>
          <a:effectLst>
            <a:softEdge rad="88900"/>
          </a:effectLst>
        </p:spPr>
      </p:pic>
      <p:pic>
        <p:nvPicPr>
          <p:cNvPr id="3" name="Picture 2"/>
          <p:cNvPicPr>
            <a:picLocks noChangeAspect="1"/>
          </p:cNvPicPr>
          <p:nvPr/>
        </p:nvPicPr>
        <p:blipFill>
          <a:blip r:embed="rId3"/>
          <a:stretch>
            <a:fillRect/>
          </a:stretch>
        </p:blipFill>
        <p:spPr>
          <a:xfrm>
            <a:off x="9576427" y="234881"/>
            <a:ext cx="1684658" cy="1421599"/>
          </a:xfrm>
          <a:prstGeom prst="rect">
            <a:avLst/>
          </a:prstGeom>
          <a:effectLst>
            <a:glow rad="228600">
              <a:schemeClr val="accent1">
                <a:lumMod val="20000"/>
                <a:lumOff val="80000"/>
                <a:alpha val="40000"/>
              </a:schemeClr>
            </a:glow>
            <a:reflection endPos="0" dir="5400000" sy="-100000" algn="bl" rotWithShape="0"/>
            <a:softEdge rad="0"/>
          </a:effectLst>
        </p:spPr>
      </p:pic>
      <p:sp>
        <p:nvSpPr>
          <p:cNvPr id="5" name="Content Placeholder 4"/>
          <p:cNvSpPr>
            <a:spLocks noGrp="1"/>
          </p:cNvSpPr>
          <p:nvPr>
            <p:ph idx="1"/>
          </p:nvPr>
        </p:nvSpPr>
        <p:spPr>
          <a:xfrm>
            <a:off x="609600" y="1697520"/>
            <a:ext cx="10972800" cy="4525963"/>
          </a:xfrm>
        </p:spPr>
        <p:txBody>
          <a:bodyPr/>
          <a:lstStyle/>
          <a:p>
            <a:pPr lvl="0"/>
            <a:r>
              <a:rPr lang="en-US" dirty="0"/>
              <a:t>The CFIA plans to start sending e-</a:t>
            </a:r>
            <a:r>
              <a:rPr lang="en-US" dirty="0" err="1"/>
              <a:t>Phytos</a:t>
            </a:r>
            <a:r>
              <a:rPr lang="en-US" dirty="0"/>
              <a:t> to the United States in early 2024</a:t>
            </a:r>
          </a:p>
          <a:p>
            <a:r>
              <a:rPr lang="en-US" dirty="0"/>
              <a:t>To begin, a limited number of Canadian exporters will be invited </a:t>
            </a:r>
            <a:r>
              <a:rPr lang="en-CA" dirty="0"/>
              <a:t>to use My CFIA to request e-</a:t>
            </a:r>
            <a:r>
              <a:rPr lang="en-CA" dirty="0" err="1"/>
              <a:t>Phytos</a:t>
            </a:r>
            <a:r>
              <a:rPr lang="en-CA" dirty="0"/>
              <a:t> for the United States </a:t>
            </a:r>
          </a:p>
          <a:p>
            <a:r>
              <a:rPr lang="en-US" dirty="0"/>
              <a:t>Over time, additional Canadian exporters will be able to request e-</a:t>
            </a:r>
            <a:r>
              <a:rPr lang="en-US" dirty="0" err="1"/>
              <a:t>Phytos</a:t>
            </a:r>
            <a:r>
              <a:rPr lang="en-US" dirty="0"/>
              <a:t> for the United States through My CFIA </a:t>
            </a:r>
            <a:endParaRPr lang="en-CA" dirty="0"/>
          </a:p>
        </p:txBody>
      </p:sp>
      <p:pic>
        <p:nvPicPr>
          <p:cNvPr id="6" name="Picture 5"/>
          <p:cNvPicPr>
            <a:picLocks noChangeAspect="1"/>
          </p:cNvPicPr>
          <p:nvPr/>
        </p:nvPicPr>
        <p:blipFill>
          <a:blip r:embed="rId4"/>
          <a:stretch>
            <a:fillRect/>
          </a:stretch>
        </p:blipFill>
        <p:spPr>
          <a:xfrm>
            <a:off x="4234167" y="176343"/>
            <a:ext cx="5036429" cy="1538678"/>
          </a:xfrm>
          <a:prstGeom prst="rect">
            <a:avLst/>
          </a:prstGeom>
          <a:effectLst>
            <a:softEdge rad="88900"/>
          </a:effectLst>
        </p:spPr>
      </p:pic>
    </p:spTree>
    <p:extLst>
      <p:ext uri="{BB962C8B-B14F-4D97-AF65-F5344CB8AC3E}">
        <p14:creationId xmlns:p14="http://schemas.microsoft.com/office/powerpoint/2010/main" val="3609842420"/>
      </p:ext>
    </p:extLst>
  </p:cSld>
  <p:clrMapOvr>
    <a:masterClrMapping/>
  </p:clrMapOvr>
</p:sld>
</file>

<file path=ppt/theme/theme1.xml><?xml version="1.0" encoding="utf-8"?>
<a:theme xmlns:a="http://schemas.openxmlformats.org/drawingml/2006/main" name="1_Office Theme">
  <a:themeElements>
    <a:clrScheme name="Personalizados 2">
      <a:dk1>
        <a:srgbClr val="445469"/>
      </a:dk1>
      <a:lt1>
        <a:srgbClr val="F6F8F8"/>
      </a:lt1>
      <a:dk2>
        <a:srgbClr val="445469"/>
      </a:dk2>
      <a:lt2>
        <a:srgbClr val="FFFFFF"/>
      </a:lt2>
      <a:accent1>
        <a:srgbClr val="1F7638"/>
      </a:accent1>
      <a:accent2>
        <a:srgbClr val="1F762B"/>
      </a:accent2>
      <a:accent3>
        <a:srgbClr val="0F631E"/>
      </a:accent3>
      <a:accent4>
        <a:srgbClr val="048CC5"/>
      </a:accent4>
      <a:accent5>
        <a:srgbClr val="027FBC"/>
      </a:accent5>
      <a:accent6>
        <a:srgbClr val="00759E"/>
      </a:accent6>
      <a:hlink>
        <a:srgbClr val="5B9BD5"/>
      </a:hlink>
      <a:folHlink>
        <a:srgbClr val="70AD47"/>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effectLst>
          <a:outerShdw dir="5400000" sx="95000" sy="95000" algn="ctr" rotWithShape="0">
            <a:prstClr val="black">
              <a:alpha val="5000"/>
            </a:prstClr>
          </a:outerShdw>
        </a:effectLst>
      </a:spPr>
      <a:bodyPr anchor="ctr"/>
      <a:lstStyle>
        <a:defPPr algn="ctr" eaLnBrk="1" latinLnBrk="1" hangingPunct="1">
          <a:defRPr sz="3200">
            <a:ea typeface="굴림" charset="-127"/>
          </a:defRPr>
        </a:defPPr>
      </a:lstStyle>
      <a:style>
        <a:lnRef idx="1">
          <a:schemeClr val="accent1"/>
        </a:lnRef>
        <a:fillRef idx="0">
          <a:schemeClr val="accent1"/>
        </a:fillRef>
        <a:effectRef idx="0">
          <a:schemeClr val="accent1"/>
        </a:effectRef>
        <a:fontRef idx="minor">
          <a:schemeClr val="tx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CC0AF4B-71DC-4375-A214-0F3488605615}" vid="{E9B3417C-A5EA-42E9-938D-F950D02A1B8D}"/>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alizado 1">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DFBDAA08241146B46D0B1640CC890F" ma:contentTypeVersion="17" ma:contentTypeDescription="Create a new document." ma:contentTypeScope="" ma:versionID="2cf014eec87e321491f6db0268c355a0">
  <xsd:schema xmlns:xsd="http://www.w3.org/2001/XMLSchema" xmlns:xs="http://www.w3.org/2001/XMLSchema" xmlns:p="http://schemas.microsoft.com/office/2006/metadata/properties" xmlns:ns2="51d07005-8444-42b2-a841-576e386ff06a" xmlns:ns3="826fa057-fb92-41d3-a05d-69389c14cff1" targetNamespace="http://schemas.microsoft.com/office/2006/metadata/properties" ma:root="true" ma:fieldsID="9f62aef419bee5a4ccecbcaa16c224e0" ns2:_="" ns3:_="">
    <xsd:import namespace="51d07005-8444-42b2-a841-576e386ff06a"/>
    <xsd:import namespace="826fa057-fb92-41d3-a05d-69389c14cff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d07005-8444-42b2-a841-576e386ff0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39854ef-6beb-4fd7-bc9b-c96434c7cf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6fa057-fb92-41d3-a05d-69389c14cff1"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99ac99f-5bc7-4e9e-b205-96276ba9976a}" ma:internalName="TaxCatchAll" ma:showField="CatchAllData" ma:web="826fa057-fb92-41d3-a05d-69389c14cff1">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1d07005-8444-42b2-a841-576e386ff06a">
      <Terms xmlns="http://schemas.microsoft.com/office/infopath/2007/PartnerControls"/>
    </lcf76f155ced4ddcb4097134ff3c332f>
    <TaxCatchAll xmlns="826fa057-fb92-41d3-a05d-69389c14cff1" xsi:nil="true"/>
  </documentManagement>
</p:properties>
</file>

<file path=customXml/itemProps1.xml><?xml version="1.0" encoding="utf-8"?>
<ds:datastoreItem xmlns:ds="http://schemas.openxmlformats.org/officeDocument/2006/customXml" ds:itemID="{17057897-38EF-4597-88A8-3029D9601E78}"/>
</file>

<file path=customXml/itemProps2.xml><?xml version="1.0" encoding="utf-8"?>
<ds:datastoreItem xmlns:ds="http://schemas.openxmlformats.org/officeDocument/2006/customXml" ds:itemID="{892FEC2F-33C6-41CE-9C08-21F9954F6B8A}"/>
</file>

<file path=customXml/itemProps3.xml><?xml version="1.0" encoding="utf-8"?>
<ds:datastoreItem xmlns:ds="http://schemas.openxmlformats.org/officeDocument/2006/customXml" ds:itemID="{7A184C49-D78B-4C23-AA39-599B0603CA3F}"/>
</file>

<file path=docProps/app.xml><?xml version="1.0" encoding="utf-8"?>
<Properties xmlns="http://schemas.openxmlformats.org/officeDocument/2006/extended-properties" xmlns:vt="http://schemas.openxmlformats.org/officeDocument/2006/docPropsVTypes">
  <TotalTime>6909</TotalTime>
  <Words>579</Words>
  <Application>Microsoft Office PowerPoint</Application>
  <PresentationFormat>Widescreen</PresentationFormat>
  <Paragraphs>104</Paragraphs>
  <Slides>16</Slides>
  <Notes>2</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16</vt:i4>
      </vt:variant>
    </vt:vector>
  </HeadingPairs>
  <TitlesOfParts>
    <vt:vector size="33" baseType="lpstr">
      <vt:lpstr>Arial</vt:lpstr>
      <vt:lpstr>Bahnschrift</vt:lpstr>
      <vt:lpstr>Calibri</vt:lpstr>
      <vt:lpstr>Calibri Light</vt:lpstr>
      <vt:lpstr>Courier New</vt:lpstr>
      <vt:lpstr>Crimson Text Roman</vt:lpstr>
      <vt:lpstr>Montserrat</vt:lpstr>
      <vt:lpstr>Montserrat Extra</vt:lpstr>
      <vt:lpstr>Roboto</vt:lpstr>
      <vt:lpstr>Roboto Light</vt:lpstr>
      <vt:lpstr>Roboto Regular</vt:lpstr>
      <vt:lpstr>Wingdings</vt:lpstr>
      <vt:lpstr>1_Office Theme</vt:lpstr>
      <vt:lpstr>Office Theme</vt:lpstr>
      <vt:lpstr>Theme1</vt:lpstr>
      <vt:lpstr>Tema de Office</vt:lpstr>
      <vt:lpstr>2_Office Theme</vt:lpstr>
      <vt:lpstr>   ePhyto progress </vt:lpstr>
      <vt:lpstr> </vt:lpstr>
      <vt:lpstr> </vt:lpstr>
      <vt:lpstr> </vt:lpstr>
      <vt:lpstr>Ongoing Activities </vt:lpstr>
      <vt:lpstr>2023 NAPPO Expert Group Members</vt:lpstr>
      <vt:lpstr> ePhyto progress NAPPO</vt:lpstr>
      <vt:lpstr>Electronic Phytosanitary Certification </vt:lpstr>
      <vt:lpstr>PowerPoint Presentation</vt:lpstr>
      <vt:lpstr>Electronic Phytsanitary Certification</vt:lpstr>
      <vt:lpstr>PowerPoint Presentation</vt:lpstr>
      <vt:lpstr>PowerPoint Presentation</vt:lpstr>
      <vt:lpstr>ePhyto México</vt:lpstr>
      <vt:lpstr>U.S. Update 2023</vt:lpstr>
      <vt:lpstr>U.S. Update 2023</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Jessica Maleny Garcia Rios</dc:creator>
  <cp:lastModifiedBy>Dellis, Christian - MRP-APHIS</cp:lastModifiedBy>
  <cp:revision>147</cp:revision>
  <cp:lastPrinted>2020-02-12T14:40:38Z</cp:lastPrinted>
  <dcterms:created xsi:type="dcterms:W3CDTF">2019-07-16T17:03:24Z</dcterms:created>
  <dcterms:modified xsi:type="dcterms:W3CDTF">2023-11-03T18:10:40Z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0x01010080DFBDAA08241146B46D0B1640CC890F</vt:lpwstr>
  </property>
</Properties>
</file>