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0"/>
  </p:notesMasterIdLst>
  <p:sldIdLst>
    <p:sldId id="256" r:id="rId4"/>
    <p:sldId id="268" r:id="rId5"/>
    <p:sldId id="258" r:id="rId6"/>
    <p:sldId id="265" r:id="rId7"/>
    <p:sldId id="266" r:id="rId8"/>
    <p:sldId id="267" r:id="rId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339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0EA949-35B6-4A08-6E57-B0507D273E9E}" v="6" dt="2023-11-30T00:06:06.5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961" autoAdjust="0"/>
  </p:normalViewPr>
  <p:slideViewPr>
    <p:cSldViewPr snapToGrid="0">
      <p:cViewPr varScale="1">
        <p:scale>
          <a:sx n="64" d="100"/>
          <a:sy n="64" d="100"/>
        </p:scale>
        <p:origin x="62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bel Hurtado" userId="S::maribel.hurtado@nappo.org::14140ff2-5824-43b7-ad2f-daac69bbb96c" providerId="AD" clId="Web-{DC2A38F4-0B1B-38FC-D43A-8BF51440B37E}"/>
    <pc:docChg chg="modSld">
      <pc:chgData name="Maribel Hurtado" userId="S::maribel.hurtado@nappo.org::14140ff2-5824-43b7-ad2f-daac69bbb96c" providerId="AD" clId="Web-{DC2A38F4-0B1B-38FC-D43A-8BF51440B37E}" dt="2023-11-30T00:17:11.043" v="6"/>
      <pc:docMkLst>
        <pc:docMk/>
      </pc:docMkLst>
      <pc:sldChg chg="modNotes">
        <pc:chgData name="Maribel Hurtado" userId="S::maribel.hurtado@nappo.org::14140ff2-5824-43b7-ad2f-daac69bbb96c" providerId="AD" clId="Web-{DC2A38F4-0B1B-38FC-D43A-8BF51440B37E}" dt="2023-11-30T00:17:11.043" v="6"/>
        <pc:sldMkLst>
          <pc:docMk/>
          <pc:sldMk cId="2243119361" sldId="258"/>
        </pc:sldMkLst>
      </pc:sldChg>
    </pc:docChg>
  </pc:docChgLst>
  <pc:docChgLst>
    <pc:chgData name="Maribel Hurtado" userId="S::maribel.hurtado@nappo.org::14140ff2-5824-43b7-ad2f-daac69bbb96c" providerId="AD" clId="Web-{8C0EA949-35B6-4A08-6E57-B0507D273E9E}"/>
    <pc:docChg chg="modSld">
      <pc:chgData name="Maribel Hurtado" userId="S::maribel.hurtado@nappo.org::14140ff2-5824-43b7-ad2f-daac69bbb96c" providerId="AD" clId="Web-{8C0EA949-35B6-4A08-6E57-B0507D273E9E}" dt="2023-11-30T00:06:14.382" v="420"/>
      <pc:docMkLst>
        <pc:docMk/>
      </pc:docMkLst>
      <pc:sldChg chg="modNotes">
        <pc:chgData name="Maribel Hurtado" userId="S::maribel.hurtado@nappo.org::14140ff2-5824-43b7-ad2f-daac69bbb96c" providerId="AD" clId="Web-{8C0EA949-35B6-4A08-6E57-B0507D273E9E}" dt="2023-11-29T23:56:40.565" v="1"/>
        <pc:sldMkLst>
          <pc:docMk/>
          <pc:sldMk cId="3792847080" sldId="256"/>
        </pc:sldMkLst>
      </pc:sldChg>
      <pc:sldChg chg="modNotes">
        <pc:chgData name="Maribel Hurtado" userId="S::maribel.hurtado@nappo.org::14140ff2-5824-43b7-ad2f-daac69bbb96c" providerId="AD" clId="Web-{8C0EA949-35B6-4A08-6E57-B0507D273E9E}" dt="2023-11-30T00:00:51.949" v="175"/>
        <pc:sldMkLst>
          <pc:docMk/>
          <pc:sldMk cId="2243119361" sldId="258"/>
        </pc:sldMkLst>
      </pc:sldChg>
      <pc:sldChg chg="modSp modNotes">
        <pc:chgData name="Maribel Hurtado" userId="S::maribel.hurtado@nappo.org::14140ff2-5824-43b7-ad2f-daac69bbb96c" providerId="AD" clId="Web-{8C0EA949-35B6-4A08-6E57-B0507D273E9E}" dt="2023-11-30T00:05:22.349" v="375"/>
        <pc:sldMkLst>
          <pc:docMk/>
          <pc:sldMk cId="1675640269" sldId="265"/>
        </pc:sldMkLst>
        <pc:spChg chg="mod">
          <ac:chgData name="Maribel Hurtado" userId="S::maribel.hurtado@nappo.org::14140ff2-5824-43b7-ad2f-daac69bbb96c" providerId="AD" clId="Web-{8C0EA949-35B6-4A08-6E57-B0507D273E9E}" dt="2023-11-30T00:04:42.535" v="356" actId="14100"/>
          <ac:spMkLst>
            <pc:docMk/>
            <pc:sldMk cId="1675640269" sldId="265"/>
            <ac:spMk id="11" creationId="{FB6613B6-960E-75AF-732C-B0E0ED30865F}"/>
          </ac:spMkLst>
        </pc:spChg>
      </pc:sldChg>
      <pc:sldChg chg="modNotes">
        <pc:chgData name="Maribel Hurtado" userId="S::maribel.hurtado@nappo.org::14140ff2-5824-43b7-ad2f-daac69bbb96c" providerId="AD" clId="Web-{8C0EA949-35B6-4A08-6E57-B0507D273E9E}" dt="2023-11-30T00:06:00.444" v="418"/>
        <pc:sldMkLst>
          <pc:docMk/>
          <pc:sldMk cId="1010045453" sldId="266"/>
        </pc:sldMkLst>
      </pc:sldChg>
      <pc:sldChg chg="modNotes">
        <pc:chgData name="Maribel Hurtado" userId="S::maribel.hurtado@nappo.org::14140ff2-5824-43b7-ad2f-daac69bbb96c" providerId="AD" clId="Web-{8C0EA949-35B6-4A08-6E57-B0507D273E9E}" dt="2023-11-30T00:06:14.382" v="420"/>
        <pc:sldMkLst>
          <pc:docMk/>
          <pc:sldMk cId="2174471342" sldId="268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21" Type="http://schemas.openxmlformats.org/officeDocument/2006/relationships/image" Target="../media/image33.svg"/><Relationship Id="rId7" Type="http://schemas.openxmlformats.org/officeDocument/2006/relationships/image" Target="../media/image19.svg"/><Relationship Id="rId12" Type="http://schemas.openxmlformats.org/officeDocument/2006/relationships/image" Target="../media/image24.svg"/><Relationship Id="rId17" Type="http://schemas.openxmlformats.org/officeDocument/2006/relationships/image" Target="../media/image29.svg"/><Relationship Id="rId2" Type="http://schemas.openxmlformats.org/officeDocument/2006/relationships/image" Target="../media/image14.jpe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19" Type="http://schemas.openxmlformats.org/officeDocument/2006/relationships/image" Target="../media/image31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16.svg"/><Relationship Id="rId21" Type="http://schemas.openxmlformats.org/officeDocument/2006/relationships/image" Target="../media/image33.sv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29.svg"/><Relationship Id="rId2" Type="http://schemas.openxmlformats.org/officeDocument/2006/relationships/image" Target="../media/image15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image" Target="../media/image14.jpeg"/><Relationship Id="rId6" Type="http://schemas.openxmlformats.org/officeDocument/2006/relationships/image" Target="../media/image19.svg"/><Relationship Id="rId11" Type="http://schemas.openxmlformats.org/officeDocument/2006/relationships/image" Target="../media/image24.svg"/><Relationship Id="rId5" Type="http://schemas.openxmlformats.org/officeDocument/2006/relationships/image" Target="../media/image18.png"/><Relationship Id="rId15" Type="http://schemas.openxmlformats.org/officeDocument/2006/relationships/image" Target="../media/image13.png"/><Relationship Id="rId10" Type="http://schemas.openxmlformats.org/officeDocument/2006/relationships/image" Target="../media/image23.png"/><Relationship Id="rId19" Type="http://schemas.openxmlformats.org/officeDocument/2006/relationships/image" Target="../media/image31.sv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7A5E2A-6420-4641-ACE3-593B088E3FD7}" type="doc">
      <dgm:prSet loTypeId="urn:microsoft.com/office/officeart/2005/8/layout/b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340CD33D-65E8-4A0C-B90A-2856A0A120D9}">
      <dgm:prSet phldrT="[Texto]" custT="1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s-CO" sz="2000" b="1" i="0" dirty="0">
              <a:solidFill>
                <a:schemeClr val="bg1"/>
              </a:solidFill>
            </a:rPr>
            <a:t>Langostas</a:t>
          </a:r>
        </a:p>
      </dgm:t>
    </dgm:pt>
    <dgm:pt modelId="{3AF0B745-EA62-4463-B4FE-85994FD0EA48}" type="parTrans" cxnId="{F0B55776-B5DF-43EA-8414-82B4B0B9A750}">
      <dgm:prSet/>
      <dgm:spPr/>
      <dgm:t>
        <a:bodyPr/>
        <a:lstStyle/>
        <a:p>
          <a:endParaRPr lang="es-CO"/>
        </a:p>
      </dgm:t>
    </dgm:pt>
    <dgm:pt modelId="{3A2B7B9E-335E-4C3A-A514-474B4C5A328F}" type="sibTrans" cxnId="{F0B55776-B5DF-43EA-8414-82B4B0B9A750}">
      <dgm:prSet/>
      <dgm:spPr/>
      <dgm:t>
        <a:bodyPr/>
        <a:lstStyle/>
        <a:p>
          <a:endParaRPr lang="es-CO"/>
        </a:p>
      </dgm:t>
    </dgm:pt>
    <dgm:pt modelId="{01828DCE-D091-454C-A60B-B79912A99484}">
      <dgm:prSet phldrT="[Texto]" custT="1"/>
      <dgm:spPr/>
      <dgm:t>
        <a:bodyPr/>
        <a:lstStyle/>
        <a:p>
          <a:r>
            <a:rPr lang="es-CO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Moscas de la fruta</a:t>
          </a:r>
          <a:endParaRPr lang="es-CO" sz="2000" dirty="0">
            <a:solidFill>
              <a:schemeClr val="bg1"/>
            </a:solidFill>
          </a:endParaRPr>
        </a:p>
      </dgm:t>
    </dgm:pt>
    <dgm:pt modelId="{08A8FE37-83AD-485F-BB22-B9C7C89360E4}" type="parTrans" cxnId="{7CF19863-DD4F-4FFB-8277-105DB8C03C67}">
      <dgm:prSet/>
      <dgm:spPr/>
      <dgm:t>
        <a:bodyPr/>
        <a:lstStyle/>
        <a:p>
          <a:endParaRPr lang="es-CO"/>
        </a:p>
      </dgm:t>
    </dgm:pt>
    <dgm:pt modelId="{C5F48921-9E63-426F-8637-A096EE5E7338}" type="sibTrans" cxnId="{7CF19863-DD4F-4FFB-8277-105DB8C03C67}">
      <dgm:prSet/>
      <dgm:spPr/>
      <dgm:t>
        <a:bodyPr/>
        <a:lstStyle/>
        <a:p>
          <a:endParaRPr lang="es-CO"/>
        </a:p>
      </dgm:t>
    </dgm:pt>
    <dgm:pt modelId="{D4E26142-F348-4028-9F0A-025F1B84C528}">
      <dgm:prSet phldrT="[Texto]" custT="1"/>
      <dgm:spPr>
        <a:solidFill>
          <a:srgbClr val="003399"/>
        </a:solidFill>
      </dgm:spPr>
      <dgm:t>
        <a:bodyPr/>
        <a:lstStyle/>
        <a:p>
          <a:r>
            <a:rPr lang="es-CO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ePhyto</a:t>
          </a:r>
          <a:endParaRPr lang="es-CO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C9BECC-0CF9-4814-BA48-58022149F2EA}" type="parTrans" cxnId="{703F7B16-44DC-4CA8-96C1-FE66219C98C7}">
      <dgm:prSet/>
      <dgm:spPr/>
      <dgm:t>
        <a:bodyPr/>
        <a:lstStyle/>
        <a:p>
          <a:endParaRPr lang="es-CO"/>
        </a:p>
      </dgm:t>
    </dgm:pt>
    <dgm:pt modelId="{AD9952CA-571A-4BDB-9B52-2E3D0F757C98}" type="sibTrans" cxnId="{703F7B16-44DC-4CA8-96C1-FE66219C98C7}">
      <dgm:prSet/>
      <dgm:spPr/>
      <dgm:t>
        <a:bodyPr/>
        <a:lstStyle/>
        <a:p>
          <a:endParaRPr lang="es-CO"/>
        </a:p>
      </dgm:t>
    </dgm:pt>
    <dgm:pt modelId="{43B2AA0A-654F-4398-97FC-7B3A43596A28}">
      <dgm:prSet phldrT="[Texto]" custT="1"/>
      <dgm:spPr/>
      <dgm:t>
        <a:bodyPr/>
        <a:lstStyle/>
        <a:p>
          <a:pPr algn="l"/>
          <a:r>
            <a:rPr lang="es-CO" sz="2400" dirty="0"/>
            <a:t> </a:t>
          </a:r>
          <a:r>
            <a:rPr lang="es-CO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Tuta</a:t>
          </a:r>
          <a:r>
            <a:rPr lang="es-CO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CO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absoluta</a:t>
          </a:r>
          <a:r>
            <a:rPr lang="es-CO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CO" sz="2400" dirty="0"/>
        </a:p>
      </dgm:t>
    </dgm:pt>
    <dgm:pt modelId="{2E255DC5-2B1A-4BCD-94F7-EDFF5F8D338A}" type="sibTrans" cxnId="{2C2EA98C-9AEB-4D66-8F98-A4D443D67003}">
      <dgm:prSet/>
      <dgm:spPr/>
      <dgm:t>
        <a:bodyPr/>
        <a:lstStyle/>
        <a:p>
          <a:endParaRPr lang="es-CO"/>
        </a:p>
      </dgm:t>
    </dgm:pt>
    <dgm:pt modelId="{E61203EF-E29C-45DE-B203-6D410BE3FA34}" type="parTrans" cxnId="{2C2EA98C-9AEB-4D66-8F98-A4D443D67003}">
      <dgm:prSet/>
      <dgm:spPr/>
      <dgm:t>
        <a:bodyPr/>
        <a:lstStyle/>
        <a:p>
          <a:endParaRPr lang="es-CO"/>
        </a:p>
      </dgm:t>
    </dgm:pt>
    <dgm:pt modelId="{D499519B-FACF-4CEC-85EA-85D5337348E9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CO" sz="2000" b="1" dirty="0">
              <a:solidFill>
                <a:schemeClr val="bg1"/>
              </a:solidFill>
            </a:rPr>
            <a:t>HLB</a:t>
          </a:r>
          <a:r>
            <a:rPr lang="es-CO" sz="2000" b="1" dirty="0">
              <a:solidFill>
                <a:schemeClr val="tx1"/>
              </a:solidFill>
            </a:rPr>
            <a:t> </a:t>
          </a:r>
        </a:p>
      </dgm:t>
    </dgm:pt>
    <dgm:pt modelId="{AA675D87-EDFA-4E75-B573-52610020D763}" type="parTrans" cxnId="{3D3068A6-E9D0-4D90-83B1-929CBF7561CF}">
      <dgm:prSet/>
      <dgm:spPr/>
      <dgm:t>
        <a:bodyPr/>
        <a:lstStyle/>
        <a:p>
          <a:endParaRPr lang="es-CO"/>
        </a:p>
      </dgm:t>
    </dgm:pt>
    <dgm:pt modelId="{85AD30EF-B917-4AB2-A0D2-FF894F808532}" type="sibTrans" cxnId="{3D3068A6-E9D0-4D90-83B1-929CBF7561CF}">
      <dgm:prSet/>
      <dgm:spPr/>
      <dgm:t>
        <a:bodyPr/>
        <a:lstStyle/>
        <a:p>
          <a:endParaRPr lang="es-CO"/>
        </a:p>
      </dgm:t>
    </dgm:pt>
    <dgm:pt modelId="{D71C46D2-6B65-4242-A543-3215E4F7E3D9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CO" sz="2000" b="1" i="0" dirty="0">
              <a:solidFill>
                <a:schemeClr val="bg1"/>
              </a:solidFill>
            </a:rPr>
            <a:t>FOC </a:t>
          </a:r>
          <a:r>
            <a:rPr lang="es-CO" sz="2000" b="1" dirty="0">
              <a:solidFill>
                <a:schemeClr val="bg1"/>
              </a:solidFill>
            </a:rPr>
            <a:t>R4T</a:t>
          </a:r>
          <a:endParaRPr lang="es-CO" sz="2000" dirty="0">
            <a:solidFill>
              <a:schemeClr val="bg1"/>
            </a:solidFill>
          </a:endParaRPr>
        </a:p>
      </dgm:t>
    </dgm:pt>
    <dgm:pt modelId="{5C42D309-E644-4095-879B-98161DFB3979}" type="parTrans" cxnId="{EAFAF98E-B9F0-4537-8A3A-61A5D37821E2}">
      <dgm:prSet/>
      <dgm:spPr/>
      <dgm:t>
        <a:bodyPr/>
        <a:lstStyle/>
        <a:p>
          <a:endParaRPr lang="es-CO"/>
        </a:p>
      </dgm:t>
    </dgm:pt>
    <dgm:pt modelId="{C40C0D2D-64F0-494B-A066-BBA4A6EDFB4C}" type="sibTrans" cxnId="{EAFAF98E-B9F0-4537-8A3A-61A5D37821E2}">
      <dgm:prSet/>
      <dgm:spPr/>
      <dgm:t>
        <a:bodyPr/>
        <a:lstStyle/>
        <a:p>
          <a:endParaRPr lang="es-CO"/>
        </a:p>
      </dgm:t>
    </dgm:pt>
    <dgm:pt modelId="{C76ABB93-577E-4561-8899-319994D6FBD6}">
      <dgm:prSet phldrT="[Texto]" custT="1"/>
      <dgm:spPr/>
      <dgm:t>
        <a:bodyPr/>
        <a:lstStyle/>
        <a:p>
          <a:r>
            <a:rPr lang="es-CO" sz="1800" dirty="0"/>
            <a:t>Emergencias </a:t>
          </a:r>
        </a:p>
      </dgm:t>
    </dgm:pt>
    <dgm:pt modelId="{F73F886A-B0A9-48A0-8D37-C11FB115FD5C}" type="parTrans" cxnId="{BB94388F-EEF6-4E0D-B910-CA52C4DC20F1}">
      <dgm:prSet/>
      <dgm:spPr/>
      <dgm:t>
        <a:bodyPr/>
        <a:lstStyle/>
        <a:p>
          <a:endParaRPr lang="es-CO"/>
        </a:p>
      </dgm:t>
    </dgm:pt>
    <dgm:pt modelId="{A1A4EB58-CB45-471F-9E81-C51B8C8E8ED7}" type="sibTrans" cxnId="{BB94388F-EEF6-4E0D-B910-CA52C4DC20F1}">
      <dgm:prSet/>
      <dgm:spPr/>
      <dgm:t>
        <a:bodyPr/>
        <a:lstStyle/>
        <a:p>
          <a:endParaRPr lang="es-CO"/>
        </a:p>
      </dgm:t>
    </dgm:pt>
    <dgm:pt modelId="{266502FD-CCF1-4EBB-9489-678A1A3337B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CO" sz="2000" dirty="0"/>
            <a:t>Control Biológico</a:t>
          </a:r>
        </a:p>
      </dgm:t>
    </dgm:pt>
    <dgm:pt modelId="{E12B2761-B5B8-4A79-A04A-A13DE1A97309}" type="parTrans" cxnId="{FDC7ABC6-A8AE-4256-B2DB-E55DF854EB92}">
      <dgm:prSet/>
      <dgm:spPr/>
      <dgm:t>
        <a:bodyPr/>
        <a:lstStyle/>
        <a:p>
          <a:endParaRPr lang="es-CO"/>
        </a:p>
      </dgm:t>
    </dgm:pt>
    <dgm:pt modelId="{ED697BF9-887E-4513-B136-12E89DB16EB7}" type="sibTrans" cxnId="{FDC7ABC6-A8AE-4256-B2DB-E55DF854EB92}">
      <dgm:prSet/>
      <dgm:spPr/>
      <dgm:t>
        <a:bodyPr/>
        <a:lstStyle/>
        <a:p>
          <a:endParaRPr lang="es-CO"/>
        </a:p>
      </dgm:t>
    </dgm:pt>
    <dgm:pt modelId="{EFB9303D-2DB3-4C13-8E9C-C217F0D2B462}">
      <dgm:prSet/>
      <dgm:spPr>
        <a:blipFill dpi="0" rotWithShape="0">
          <a:blip xmlns:r="http://schemas.openxmlformats.org/officeDocument/2006/relationships" r:embed="rId1"/>
          <a:srcRect/>
          <a:stretch>
            <a:fillRect l="-12659" t="9445" r="-27341" b="-9445"/>
          </a:stretch>
        </a:blip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CO"/>
        </a:p>
      </dgm:t>
    </dgm:pt>
    <dgm:pt modelId="{9ADA5F4D-43C2-41C3-A4B0-1F931DFCC105}" type="parTrans" cxnId="{3748CC27-F558-4DEE-B646-EC7C60FE4160}">
      <dgm:prSet/>
      <dgm:spPr/>
      <dgm:t>
        <a:bodyPr/>
        <a:lstStyle/>
        <a:p>
          <a:endParaRPr lang="es-CO"/>
        </a:p>
      </dgm:t>
    </dgm:pt>
    <dgm:pt modelId="{91F9AFD8-88A1-44B3-828F-D88229427586}" type="sibTrans" cxnId="{3748CC27-F558-4DEE-B646-EC7C60FE4160}">
      <dgm:prSet/>
      <dgm:spPr/>
      <dgm:t>
        <a:bodyPr/>
        <a:lstStyle/>
        <a:p>
          <a:endParaRPr lang="es-CO"/>
        </a:p>
      </dgm:t>
    </dgm:pt>
    <dgm:pt modelId="{A6C04DA4-4BC1-459D-9343-3196047D47B2}" type="pres">
      <dgm:prSet presAssocID="{DA7A5E2A-6420-4641-ACE3-593B088E3FD7}" presName="diagram" presStyleCnt="0">
        <dgm:presLayoutVars>
          <dgm:dir/>
          <dgm:animLvl val="lvl"/>
          <dgm:resizeHandles val="exact"/>
        </dgm:presLayoutVars>
      </dgm:prSet>
      <dgm:spPr/>
    </dgm:pt>
    <dgm:pt modelId="{AF687CFA-5A43-4485-86DC-1F9E16230CF1}" type="pres">
      <dgm:prSet presAssocID="{340CD33D-65E8-4A0C-B90A-2856A0A120D9}" presName="compNode" presStyleCnt="0"/>
      <dgm:spPr/>
    </dgm:pt>
    <dgm:pt modelId="{2EBC8BD6-CA0E-4DB0-B71A-310FC6B3DE3E}" type="pres">
      <dgm:prSet presAssocID="{340CD33D-65E8-4A0C-B90A-2856A0A120D9}" presName="childRect" presStyleLbl="bgAcc1" presStyleIdx="0" presStyleCnt="8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02" t="3349" r="-53502" b="-3349"/>
          </a:stretch>
        </a:blipFill>
        <a:ln>
          <a:solidFill>
            <a:schemeClr val="accent6">
              <a:lumMod val="50000"/>
            </a:schemeClr>
          </a:solidFill>
        </a:ln>
      </dgm:spPr>
    </dgm:pt>
    <dgm:pt modelId="{71D3365B-2CBC-48D8-9A38-581C3B900DC3}" type="pres">
      <dgm:prSet presAssocID="{340CD33D-65E8-4A0C-B90A-2856A0A120D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1365006-D6F7-4D98-90A8-F65CC286D6B7}" type="pres">
      <dgm:prSet presAssocID="{340CD33D-65E8-4A0C-B90A-2856A0A120D9}" presName="parentRect" presStyleLbl="alignNode1" presStyleIdx="0" presStyleCnt="8"/>
      <dgm:spPr/>
    </dgm:pt>
    <dgm:pt modelId="{E8C8891B-2354-4F15-8022-814FD5A82743}" type="pres">
      <dgm:prSet presAssocID="{340CD33D-65E8-4A0C-B90A-2856A0A120D9}" presName="adorn" presStyleLbl="fgAccFollowNode1" presStyleIdx="0" presStyleCnt="8"/>
      <dgm:spPr>
        <a:blipFill dpi="0"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8556" t="23807" r="8556" b="23807"/>
          </a:stretch>
        </a:blipFill>
      </dgm:spPr>
    </dgm:pt>
    <dgm:pt modelId="{3D72944C-F01D-4F3F-8AE5-B7E858611F5E}" type="pres">
      <dgm:prSet presAssocID="{3A2B7B9E-335E-4C3A-A514-474B4C5A328F}" presName="sibTrans" presStyleLbl="sibTrans2D1" presStyleIdx="0" presStyleCnt="0"/>
      <dgm:spPr/>
    </dgm:pt>
    <dgm:pt modelId="{82146381-BEF6-4AA3-9074-0E654231C640}" type="pres">
      <dgm:prSet presAssocID="{43B2AA0A-654F-4398-97FC-7B3A43596A28}" presName="compNode" presStyleCnt="0"/>
      <dgm:spPr/>
    </dgm:pt>
    <dgm:pt modelId="{6EB5B4D3-A76B-4483-A455-35EB3A48B827}" type="pres">
      <dgm:prSet presAssocID="{43B2AA0A-654F-4398-97FC-7B3A43596A28}" presName="childRect" presStyleLbl="bgAcc1" presStyleIdx="1" presStyleCnt="8">
        <dgm:presLayoutVars>
          <dgm:bulletEnabled val="1"/>
        </dgm:presLayoutVars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bg1">
              <a:lumMod val="50000"/>
            </a:schemeClr>
          </a:solidFill>
        </a:ln>
      </dgm:spPr>
    </dgm:pt>
    <dgm:pt modelId="{05C4BE0F-84A6-4C4E-B2F5-BF74F97ED619}" type="pres">
      <dgm:prSet presAssocID="{43B2AA0A-654F-4398-97FC-7B3A43596A2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67D4B4C-054B-436F-B7CE-A5FF9085CB83}" type="pres">
      <dgm:prSet presAssocID="{43B2AA0A-654F-4398-97FC-7B3A43596A28}" presName="parentRect" presStyleLbl="alignNode1" presStyleIdx="1" presStyleCnt="8"/>
      <dgm:spPr/>
    </dgm:pt>
    <dgm:pt modelId="{F96DD0C2-D7B7-4C04-8AA6-3327C8605BB5}" type="pres">
      <dgm:prSet presAssocID="{43B2AA0A-654F-4398-97FC-7B3A43596A28}" presName="adorn" presStyleLbl="fgAccFollowNode1" presStyleIdx="1" presStyleCnt="8"/>
      <dgm:spPr>
        <a:blipFill dpi="0" rotWithShape="1"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 l="-856" t="19044" r="-856" b="19044"/>
          </a:stretch>
        </a:blipFill>
      </dgm:spPr>
      <dgm:extLst>
        <a:ext uri="{E40237B7-FDA0-4F09-8148-C483321AD2D9}">
          <dgm14:cNvPr xmlns:dgm14="http://schemas.microsoft.com/office/drawing/2010/diagram" id="0" name="" descr="Oruga contorno"/>
        </a:ext>
      </dgm:extLst>
    </dgm:pt>
    <dgm:pt modelId="{9236DB3A-CEDC-4160-86A6-1E0F9EBDD8D6}" type="pres">
      <dgm:prSet presAssocID="{2E255DC5-2B1A-4BCD-94F7-EDFF5F8D338A}" presName="sibTrans" presStyleLbl="sibTrans2D1" presStyleIdx="0" presStyleCnt="0"/>
      <dgm:spPr/>
    </dgm:pt>
    <dgm:pt modelId="{846A5B1F-8475-4BDD-8E5F-BEA31AEEF7EB}" type="pres">
      <dgm:prSet presAssocID="{01828DCE-D091-454C-A60B-B79912A99484}" presName="compNode" presStyleCnt="0"/>
      <dgm:spPr/>
    </dgm:pt>
    <dgm:pt modelId="{A7E1508C-0A95-4FD5-B92A-E8F63C8515AC}" type="pres">
      <dgm:prSet presAssocID="{01828DCE-D091-454C-A60B-B79912A99484}" presName="childRect" presStyleLbl="bgAcc1" presStyleIdx="2" presStyleCnt="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CE66CB4A-71E9-4B2A-8CC9-BC132F329DF1}" type="pres">
      <dgm:prSet presAssocID="{01828DCE-D091-454C-A60B-B79912A9948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A226146-DC1A-46C5-88B9-E7FBD6E2F562}" type="pres">
      <dgm:prSet presAssocID="{01828DCE-D091-454C-A60B-B79912A99484}" presName="parentRect" presStyleLbl="alignNode1" presStyleIdx="2" presStyleCnt="8"/>
      <dgm:spPr/>
    </dgm:pt>
    <dgm:pt modelId="{7F6374A2-4D78-4142-AC37-EADB3FF7BF21}" type="pres">
      <dgm:prSet presAssocID="{01828DCE-D091-454C-A60B-B79912A99484}" presName="adorn" presStyleLbl="fgAccFollowNode1" presStyleIdx="2" presStyleCnt="8"/>
      <dgm:spPr>
        <a:blipFill>
          <a:blip xmlns:r="http://schemas.openxmlformats.org/officeDocument/2006/relationships" r:embed="rId9"/>
          <a:srcRect/>
          <a:stretch>
            <a:fillRect l="-8000" r="-8000"/>
          </a:stretch>
        </a:blipFill>
      </dgm:spPr>
    </dgm:pt>
    <dgm:pt modelId="{E506DBE4-785E-4434-9AE6-BF73CDB45723}" type="pres">
      <dgm:prSet presAssocID="{C5F48921-9E63-426F-8637-A096EE5E7338}" presName="sibTrans" presStyleLbl="sibTrans2D1" presStyleIdx="0" presStyleCnt="0"/>
      <dgm:spPr/>
    </dgm:pt>
    <dgm:pt modelId="{C7C2E011-3D46-4D1F-B93D-107C58F09448}" type="pres">
      <dgm:prSet presAssocID="{D499519B-FACF-4CEC-85EA-85D5337348E9}" presName="compNode" presStyleCnt="0"/>
      <dgm:spPr/>
    </dgm:pt>
    <dgm:pt modelId="{40FF60D8-B59A-42AF-B139-759754257423}" type="pres">
      <dgm:prSet presAssocID="{D499519B-FACF-4CEC-85EA-85D5337348E9}" presName="childRect" presStyleLbl="bgAcc1" presStyleIdx="3" presStyleCnt="8">
        <dgm:presLayoutVars>
          <dgm:bulletEnabled val="1"/>
        </dgm:presLayoutVars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0"/>
          <a:srcRect/>
          <a:stretch>
            <a:fillRect l="-17000" r="-17000"/>
          </a:stretch>
        </a:blipFill>
        <a:ln>
          <a:solidFill>
            <a:schemeClr val="accent2"/>
          </a:solidFill>
        </a:ln>
      </dgm:spPr>
    </dgm:pt>
    <dgm:pt modelId="{0C4DEAC8-F4FA-4C14-8F15-7EB3E6C482A0}" type="pres">
      <dgm:prSet presAssocID="{D499519B-FACF-4CEC-85EA-85D5337348E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CC56838-C145-437E-8B47-4D6FC1FCC0D6}" type="pres">
      <dgm:prSet presAssocID="{D499519B-FACF-4CEC-85EA-85D5337348E9}" presName="parentRect" presStyleLbl="alignNode1" presStyleIdx="3" presStyleCnt="8"/>
      <dgm:spPr/>
    </dgm:pt>
    <dgm:pt modelId="{C3ED9C34-1218-41E5-83E0-4E181F4E6B40}" type="pres">
      <dgm:prSet presAssocID="{D499519B-FACF-4CEC-85EA-85D5337348E9}" presName="adorn" presStyleLbl="fgAccFollowNode1" presStyleIdx="3" presStyleCnt="8"/>
      <dgm:spPr>
        <a:blipFill dpi="0" rotWithShape="1"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1240" t="10199" r="7677" b="10199"/>
          </a:stretch>
        </a:blipFill>
      </dgm:spPr>
    </dgm:pt>
    <dgm:pt modelId="{5E1C410B-1D42-48CD-A5DE-2C69A5264D6E}" type="pres">
      <dgm:prSet presAssocID="{85AD30EF-B917-4AB2-A0D2-FF894F808532}" presName="sibTrans" presStyleLbl="sibTrans2D1" presStyleIdx="0" presStyleCnt="0"/>
      <dgm:spPr/>
    </dgm:pt>
    <dgm:pt modelId="{073BC885-D253-42CE-A17D-D35D00E36A0E}" type="pres">
      <dgm:prSet presAssocID="{D71C46D2-6B65-4242-A543-3215E4F7E3D9}" presName="compNode" presStyleCnt="0"/>
      <dgm:spPr/>
    </dgm:pt>
    <dgm:pt modelId="{F178C06C-8121-4B60-9FE0-8F9BBB9DA7F5}" type="pres">
      <dgm:prSet presAssocID="{D71C46D2-6B65-4242-A543-3215E4F7E3D9}" presName="childRect" presStyleLbl="bgAcc1" presStyleIdx="4" presStyleCnt="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3"/>
          <a:srcRect/>
          <a:stretch>
            <a:fillRect t="-39000" b="-39000"/>
          </a:stretch>
        </a:blipFill>
      </dgm:spPr>
    </dgm:pt>
    <dgm:pt modelId="{18E6633F-2882-4F4D-8D63-461CF69B4356}" type="pres">
      <dgm:prSet presAssocID="{D71C46D2-6B65-4242-A543-3215E4F7E3D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02808DB-5EEA-40A2-B623-E41BD6479B37}" type="pres">
      <dgm:prSet presAssocID="{D71C46D2-6B65-4242-A543-3215E4F7E3D9}" presName="parentRect" presStyleLbl="alignNode1" presStyleIdx="4" presStyleCnt="8" custScaleX="97372"/>
      <dgm:spPr/>
    </dgm:pt>
    <dgm:pt modelId="{82D8975E-6C7C-4310-9765-3BDA2CFBB862}" type="pres">
      <dgm:prSet presAssocID="{D71C46D2-6B65-4242-A543-3215E4F7E3D9}" presName="adorn" presStyleLbl="fgAccFollowNode1" presStyleIdx="4" presStyleCnt="8"/>
      <dgm:spPr>
        <a:blipFill dpi="0" rotWithShape="1">
          <a:blip xmlns:r="http://schemas.openxmlformats.org/officeDocument/2006/relationships"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 l="4092" t="15023" r="4092" b="15023"/>
          </a:stretch>
        </a:blipFill>
      </dgm:spPr>
      <dgm:extLst>
        <a:ext uri="{E40237B7-FDA0-4F09-8148-C483321AD2D9}">
          <dgm14:cNvPr xmlns:dgm14="http://schemas.microsoft.com/office/drawing/2010/diagram" id="0" name="" descr="Piel de plátano contorno"/>
        </a:ext>
      </dgm:extLst>
    </dgm:pt>
    <dgm:pt modelId="{A37C5D04-4DE6-4AC1-A5C0-79BA6A8C4BFA}" type="pres">
      <dgm:prSet presAssocID="{C40C0D2D-64F0-494B-A066-BBA4A6EDFB4C}" presName="sibTrans" presStyleLbl="sibTrans2D1" presStyleIdx="0" presStyleCnt="0"/>
      <dgm:spPr/>
    </dgm:pt>
    <dgm:pt modelId="{6CDCD963-6353-413C-B7B0-B32B5C42741B}" type="pres">
      <dgm:prSet presAssocID="{D4E26142-F348-4028-9F0A-025F1B84C528}" presName="compNode" presStyleCnt="0"/>
      <dgm:spPr/>
    </dgm:pt>
    <dgm:pt modelId="{843A7EC7-0ADC-4BF1-9F15-8869BB78F807}" type="pres">
      <dgm:prSet presAssocID="{D4E26142-F348-4028-9F0A-025F1B84C528}" presName="childRect" presStyleLbl="bgAcc1" presStyleIdx="5" presStyleCnt="8" custLinFactNeighborY="-3348">
        <dgm:presLayoutVars>
          <dgm:bulletEnabled val="1"/>
        </dgm:presLayoutVars>
      </dgm:prSet>
      <dgm:spPr/>
    </dgm:pt>
    <dgm:pt modelId="{4C00B9D5-D3D7-42CC-9710-64028D778283}" type="pres">
      <dgm:prSet presAssocID="{D4E26142-F348-4028-9F0A-025F1B84C52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DAA6B52-1626-4080-A1DA-48AAD599F167}" type="pres">
      <dgm:prSet presAssocID="{D4E26142-F348-4028-9F0A-025F1B84C528}" presName="parentRect" presStyleLbl="alignNode1" presStyleIdx="5" presStyleCnt="8"/>
      <dgm:spPr/>
    </dgm:pt>
    <dgm:pt modelId="{17E6D351-E8B2-44BA-9C90-C4891F9D06C2}" type="pres">
      <dgm:prSet presAssocID="{D4E26142-F348-4028-9F0A-025F1B84C528}" presName="adorn" presStyleLbl="fgAccFollowNode1" presStyleIdx="5" presStyleCnt="8" custLinFactNeighborX="-30477" custLinFactNeighborY="9507"/>
      <dgm:spPr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ternet outline"/>
        </a:ext>
      </dgm:extLst>
    </dgm:pt>
    <dgm:pt modelId="{CC9438D5-F572-4AED-9014-A49897DFBE87}" type="pres">
      <dgm:prSet presAssocID="{AD9952CA-571A-4BDB-9B52-2E3D0F757C98}" presName="sibTrans" presStyleLbl="sibTrans2D1" presStyleIdx="0" presStyleCnt="0"/>
      <dgm:spPr/>
    </dgm:pt>
    <dgm:pt modelId="{995A40C1-06E3-440D-8B91-B16CB2A07DCB}" type="pres">
      <dgm:prSet presAssocID="{C76ABB93-577E-4561-8899-319994D6FBD6}" presName="compNode" presStyleCnt="0"/>
      <dgm:spPr/>
    </dgm:pt>
    <dgm:pt modelId="{6523C5FA-164E-42D0-BDDE-E95958C30065}" type="pres">
      <dgm:prSet presAssocID="{C76ABB93-577E-4561-8899-319994D6FBD6}" presName="childRect" presStyleLbl="bgAcc1" presStyleIdx="6" presStyleCnt="8">
        <dgm:presLayoutVars>
          <dgm:bulletEnabled val="1"/>
        </dgm:presLayoutVars>
      </dgm:prSet>
      <dgm:spPr>
        <a:ln>
          <a:solidFill>
            <a:schemeClr val="tx1">
              <a:lumMod val="65000"/>
              <a:lumOff val="35000"/>
            </a:schemeClr>
          </a:solidFill>
        </a:ln>
      </dgm:spPr>
    </dgm:pt>
    <dgm:pt modelId="{ED39A414-2F28-4461-8BB7-2C19FE208D97}" type="pres">
      <dgm:prSet presAssocID="{C76ABB93-577E-4561-8899-319994D6FBD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A59F9DD-AEB5-4E92-856A-9D8E3F964952}" type="pres">
      <dgm:prSet presAssocID="{C76ABB93-577E-4561-8899-319994D6FBD6}" presName="parentRect" presStyleLbl="alignNode1" presStyleIdx="6" presStyleCnt="8"/>
      <dgm:spPr/>
    </dgm:pt>
    <dgm:pt modelId="{726114F0-0963-4993-802F-A9D3DEBFB897}" type="pres">
      <dgm:prSet presAssocID="{C76ABB93-577E-4561-8899-319994D6FBD6}" presName="adorn" presStyleLbl="fgAccFollowNode1" presStyleIdx="6" presStyleCnt="8" custScaleX="151690" custScaleY="143567" custLinFactX="-28766" custLinFactY="-82807" custLinFactNeighborX="-100000" custLinFactNeighborY="-100000"/>
      <dgm:spPr>
        <a:blipFill>
          <a:blip xmlns:r="http://schemas.openxmlformats.org/officeDocument/2006/relationships"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a:blipFill>
        <a:ln>
          <a:solidFill>
            <a:schemeClr val="tx1">
              <a:lumMod val="75000"/>
              <a:lumOff val="25000"/>
              <a:alpha val="91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Megaphone1 with solid fill"/>
        </a:ext>
      </dgm:extLst>
    </dgm:pt>
    <dgm:pt modelId="{9D63FC4F-0096-4FAB-A8E3-FA6995527F9D}" type="pres">
      <dgm:prSet presAssocID="{A1A4EB58-CB45-471F-9E81-C51B8C8E8ED7}" presName="sibTrans" presStyleLbl="sibTrans2D1" presStyleIdx="0" presStyleCnt="0"/>
      <dgm:spPr/>
    </dgm:pt>
    <dgm:pt modelId="{C1286A46-7A4D-4329-B41D-93E102BAEDB4}" type="pres">
      <dgm:prSet presAssocID="{266502FD-CCF1-4EBB-9489-678A1A3337BB}" presName="compNode" presStyleCnt="0"/>
      <dgm:spPr/>
    </dgm:pt>
    <dgm:pt modelId="{1EAB015E-E3EB-4F37-8869-657F27AAA2AC}" type="pres">
      <dgm:prSet presAssocID="{266502FD-CCF1-4EBB-9489-678A1A3337BB}" presName="childRect" presStyleLbl="bgAcc1" presStyleIdx="7" presStyleCnt="8">
        <dgm:presLayoutVars>
          <dgm:bulletEnabled val="1"/>
        </dgm:presLayoutVars>
      </dgm:prSet>
      <dgm:spPr>
        <a:ln>
          <a:solidFill>
            <a:srgbClr val="00B050"/>
          </a:solidFill>
        </a:ln>
      </dgm:spPr>
    </dgm:pt>
    <dgm:pt modelId="{9ECC8F99-5A49-44F2-9351-EE24EDFAF5F1}" type="pres">
      <dgm:prSet presAssocID="{266502FD-CCF1-4EBB-9489-678A1A3337B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E5DAFA7-3930-4EF1-8AD7-E11C4ABD9EA7}" type="pres">
      <dgm:prSet presAssocID="{266502FD-CCF1-4EBB-9489-678A1A3337BB}" presName="parentRect" presStyleLbl="alignNode1" presStyleIdx="7" presStyleCnt="8"/>
      <dgm:spPr/>
    </dgm:pt>
    <dgm:pt modelId="{22F91DA0-5D72-4D08-A22F-63CC63CC4ED2}" type="pres">
      <dgm:prSet presAssocID="{266502FD-CCF1-4EBB-9489-678A1A3337BB}" presName="adorn" presStyleLbl="fgAccFollowNode1" presStyleIdx="7" presStyleCnt="8" custScaleX="148921" custScaleY="143847" custLinFactX="-3689" custLinFactY="-78758" custLinFactNeighborX="-100000" custLinFactNeighborY="-100000"/>
      <dgm:spPr>
        <a:blipFill>
          <a:blip xmlns:r="http://schemas.openxmlformats.org/officeDocument/2006/relationships"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a:blipFill>
        <a:ln>
          <a:solidFill>
            <a:srgbClr val="00B050">
              <a:alpha val="90000"/>
            </a:srgbClr>
          </a:solidFill>
        </a:ln>
      </dgm:spPr>
    </dgm:pt>
  </dgm:ptLst>
  <dgm:cxnLst>
    <dgm:cxn modelId="{DF4EB409-F191-408C-BBFC-FAB081B84B74}" type="presOf" srcId="{C76ABB93-577E-4561-8899-319994D6FBD6}" destId="{5A59F9DD-AEB5-4E92-856A-9D8E3F964952}" srcOrd="1" destOrd="0" presId="urn:microsoft.com/office/officeart/2005/8/layout/bList2"/>
    <dgm:cxn modelId="{A5A1160A-F69C-4AB2-9A13-952FD30153C4}" type="presOf" srcId="{01828DCE-D091-454C-A60B-B79912A99484}" destId="{CE66CB4A-71E9-4B2A-8CC9-BC132F329DF1}" srcOrd="0" destOrd="0" presId="urn:microsoft.com/office/officeart/2005/8/layout/bList2"/>
    <dgm:cxn modelId="{703F7B16-44DC-4CA8-96C1-FE66219C98C7}" srcId="{DA7A5E2A-6420-4641-ACE3-593B088E3FD7}" destId="{D4E26142-F348-4028-9F0A-025F1B84C528}" srcOrd="5" destOrd="0" parTransId="{02C9BECC-0CF9-4814-BA48-58022149F2EA}" sibTransId="{AD9952CA-571A-4BDB-9B52-2E3D0F757C98}"/>
    <dgm:cxn modelId="{9F43FB22-5941-46E4-8BDB-5745D2994FFF}" type="presOf" srcId="{C40C0D2D-64F0-494B-A066-BBA4A6EDFB4C}" destId="{A37C5D04-4DE6-4AC1-A5C0-79BA6A8C4BFA}" srcOrd="0" destOrd="0" presId="urn:microsoft.com/office/officeart/2005/8/layout/bList2"/>
    <dgm:cxn modelId="{3748CC27-F558-4DEE-B646-EC7C60FE4160}" srcId="{D4E26142-F348-4028-9F0A-025F1B84C528}" destId="{EFB9303D-2DB3-4C13-8E9C-C217F0D2B462}" srcOrd="0" destOrd="0" parTransId="{9ADA5F4D-43C2-41C3-A4B0-1F931DFCC105}" sibTransId="{91F9AFD8-88A1-44B3-828F-D88229427586}"/>
    <dgm:cxn modelId="{F4D98E36-2E1D-44A3-9DBA-DE573E6C08F2}" type="presOf" srcId="{DA7A5E2A-6420-4641-ACE3-593B088E3FD7}" destId="{A6C04DA4-4BC1-459D-9343-3196047D47B2}" srcOrd="0" destOrd="0" presId="urn:microsoft.com/office/officeart/2005/8/layout/bList2"/>
    <dgm:cxn modelId="{8CBB3263-2D3D-4F16-9F92-0B0F55384214}" type="presOf" srcId="{43B2AA0A-654F-4398-97FC-7B3A43596A28}" destId="{05C4BE0F-84A6-4C4E-B2F5-BF74F97ED619}" srcOrd="0" destOrd="0" presId="urn:microsoft.com/office/officeart/2005/8/layout/bList2"/>
    <dgm:cxn modelId="{7CF19863-DD4F-4FFB-8277-105DB8C03C67}" srcId="{DA7A5E2A-6420-4641-ACE3-593B088E3FD7}" destId="{01828DCE-D091-454C-A60B-B79912A99484}" srcOrd="2" destOrd="0" parTransId="{08A8FE37-83AD-485F-BB22-B9C7C89360E4}" sibTransId="{C5F48921-9E63-426F-8637-A096EE5E7338}"/>
    <dgm:cxn modelId="{DD530546-C8BF-46A9-B3E8-85D39F3712D8}" type="presOf" srcId="{C5F48921-9E63-426F-8637-A096EE5E7338}" destId="{E506DBE4-785E-4434-9AE6-BF73CDB45723}" srcOrd="0" destOrd="0" presId="urn:microsoft.com/office/officeart/2005/8/layout/bList2"/>
    <dgm:cxn modelId="{8C66046A-2B46-483A-99B9-420CE4260C93}" type="presOf" srcId="{85AD30EF-B917-4AB2-A0D2-FF894F808532}" destId="{5E1C410B-1D42-48CD-A5DE-2C69A5264D6E}" srcOrd="0" destOrd="0" presId="urn:microsoft.com/office/officeart/2005/8/layout/bList2"/>
    <dgm:cxn modelId="{40801950-C1CE-47D8-8B7C-BAD0AD4F87FF}" type="presOf" srcId="{3A2B7B9E-335E-4C3A-A514-474B4C5A328F}" destId="{3D72944C-F01D-4F3F-8AE5-B7E858611F5E}" srcOrd="0" destOrd="0" presId="urn:microsoft.com/office/officeart/2005/8/layout/bList2"/>
    <dgm:cxn modelId="{ECF15E56-F6B4-4B2D-B38A-353F3311B74E}" type="presOf" srcId="{AD9952CA-571A-4BDB-9B52-2E3D0F757C98}" destId="{CC9438D5-F572-4AED-9014-A49897DFBE87}" srcOrd="0" destOrd="0" presId="urn:microsoft.com/office/officeart/2005/8/layout/bList2"/>
    <dgm:cxn modelId="{F0B55776-B5DF-43EA-8414-82B4B0B9A750}" srcId="{DA7A5E2A-6420-4641-ACE3-593B088E3FD7}" destId="{340CD33D-65E8-4A0C-B90A-2856A0A120D9}" srcOrd="0" destOrd="0" parTransId="{3AF0B745-EA62-4463-B4FE-85994FD0EA48}" sibTransId="{3A2B7B9E-335E-4C3A-A514-474B4C5A328F}"/>
    <dgm:cxn modelId="{672DD856-5617-47BB-A2FF-5BE10372182E}" type="presOf" srcId="{EFB9303D-2DB3-4C13-8E9C-C217F0D2B462}" destId="{843A7EC7-0ADC-4BF1-9F15-8869BB78F807}" srcOrd="0" destOrd="0" presId="urn:microsoft.com/office/officeart/2005/8/layout/bList2"/>
    <dgm:cxn modelId="{98078457-83F0-4855-8B15-F6080B7AE103}" type="presOf" srcId="{D499519B-FACF-4CEC-85EA-85D5337348E9}" destId="{0C4DEAC8-F4FA-4C14-8F15-7EB3E6C482A0}" srcOrd="0" destOrd="0" presId="urn:microsoft.com/office/officeart/2005/8/layout/bList2"/>
    <dgm:cxn modelId="{7AB49E7F-D388-4BF6-AD5B-A07B6686ADB4}" type="presOf" srcId="{D71C46D2-6B65-4242-A543-3215E4F7E3D9}" destId="{18E6633F-2882-4F4D-8D63-461CF69B4356}" srcOrd="0" destOrd="0" presId="urn:microsoft.com/office/officeart/2005/8/layout/bList2"/>
    <dgm:cxn modelId="{4B941980-DB12-4E83-89A0-5BA57186FA5F}" type="presOf" srcId="{D71C46D2-6B65-4242-A543-3215E4F7E3D9}" destId="{002808DB-5EEA-40A2-B623-E41BD6479B37}" srcOrd="1" destOrd="0" presId="urn:microsoft.com/office/officeart/2005/8/layout/bList2"/>
    <dgm:cxn modelId="{2C2EA98C-9AEB-4D66-8F98-A4D443D67003}" srcId="{DA7A5E2A-6420-4641-ACE3-593B088E3FD7}" destId="{43B2AA0A-654F-4398-97FC-7B3A43596A28}" srcOrd="1" destOrd="0" parTransId="{E61203EF-E29C-45DE-B203-6D410BE3FA34}" sibTransId="{2E255DC5-2B1A-4BCD-94F7-EDFF5F8D338A}"/>
    <dgm:cxn modelId="{EAFAF98E-B9F0-4537-8A3A-61A5D37821E2}" srcId="{DA7A5E2A-6420-4641-ACE3-593B088E3FD7}" destId="{D71C46D2-6B65-4242-A543-3215E4F7E3D9}" srcOrd="4" destOrd="0" parTransId="{5C42D309-E644-4095-879B-98161DFB3979}" sibTransId="{C40C0D2D-64F0-494B-A066-BBA4A6EDFB4C}"/>
    <dgm:cxn modelId="{BB94388F-EEF6-4E0D-B910-CA52C4DC20F1}" srcId="{DA7A5E2A-6420-4641-ACE3-593B088E3FD7}" destId="{C76ABB93-577E-4561-8899-319994D6FBD6}" srcOrd="6" destOrd="0" parTransId="{F73F886A-B0A9-48A0-8D37-C11FB115FD5C}" sibTransId="{A1A4EB58-CB45-471F-9E81-C51B8C8E8ED7}"/>
    <dgm:cxn modelId="{AFB46590-978B-45CD-8BFA-CD47CAA366E0}" type="presOf" srcId="{2E255DC5-2B1A-4BCD-94F7-EDFF5F8D338A}" destId="{9236DB3A-CEDC-4160-86A6-1E0F9EBDD8D6}" srcOrd="0" destOrd="0" presId="urn:microsoft.com/office/officeart/2005/8/layout/bList2"/>
    <dgm:cxn modelId="{53F1569B-7C42-473E-9C3D-29B8BD17FC12}" type="presOf" srcId="{340CD33D-65E8-4A0C-B90A-2856A0A120D9}" destId="{71D3365B-2CBC-48D8-9A38-581C3B900DC3}" srcOrd="0" destOrd="0" presId="urn:microsoft.com/office/officeart/2005/8/layout/bList2"/>
    <dgm:cxn modelId="{3D3068A6-E9D0-4D90-83B1-929CBF7561CF}" srcId="{DA7A5E2A-6420-4641-ACE3-593B088E3FD7}" destId="{D499519B-FACF-4CEC-85EA-85D5337348E9}" srcOrd="3" destOrd="0" parTransId="{AA675D87-EDFA-4E75-B573-52610020D763}" sibTransId="{85AD30EF-B917-4AB2-A0D2-FF894F808532}"/>
    <dgm:cxn modelId="{51A034AC-9A29-4166-B649-EBD5248A92B7}" type="presOf" srcId="{D4E26142-F348-4028-9F0A-025F1B84C528}" destId="{EDAA6B52-1626-4080-A1DA-48AAD599F167}" srcOrd="1" destOrd="0" presId="urn:microsoft.com/office/officeart/2005/8/layout/bList2"/>
    <dgm:cxn modelId="{34E82AAF-F854-45C7-94B2-D7201D8FF37B}" type="presOf" srcId="{266502FD-CCF1-4EBB-9489-678A1A3337BB}" destId="{9ECC8F99-5A49-44F2-9351-EE24EDFAF5F1}" srcOrd="0" destOrd="0" presId="urn:microsoft.com/office/officeart/2005/8/layout/bList2"/>
    <dgm:cxn modelId="{BABE53BC-D556-45EE-8434-77ADE4DFE236}" type="presOf" srcId="{A1A4EB58-CB45-471F-9E81-C51B8C8E8ED7}" destId="{9D63FC4F-0096-4FAB-A8E3-FA6995527F9D}" srcOrd="0" destOrd="0" presId="urn:microsoft.com/office/officeart/2005/8/layout/bList2"/>
    <dgm:cxn modelId="{E84F9ABF-11A2-4E01-81CA-DEA767C19889}" type="presOf" srcId="{D4E26142-F348-4028-9F0A-025F1B84C528}" destId="{4C00B9D5-D3D7-42CC-9710-64028D778283}" srcOrd="0" destOrd="0" presId="urn:microsoft.com/office/officeart/2005/8/layout/bList2"/>
    <dgm:cxn modelId="{FDC7ABC6-A8AE-4256-B2DB-E55DF854EB92}" srcId="{DA7A5E2A-6420-4641-ACE3-593B088E3FD7}" destId="{266502FD-CCF1-4EBB-9489-678A1A3337BB}" srcOrd="7" destOrd="0" parTransId="{E12B2761-B5B8-4A79-A04A-A13DE1A97309}" sibTransId="{ED697BF9-887E-4513-B136-12E89DB16EB7}"/>
    <dgm:cxn modelId="{1E020FC8-A2DF-4FEF-9928-881DBC851F92}" type="presOf" srcId="{C76ABB93-577E-4561-8899-319994D6FBD6}" destId="{ED39A414-2F28-4461-8BB7-2C19FE208D97}" srcOrd="0" destOrd="0" presId="urn:microsoft.com/office/officeart/2005/8/layout/bList2"/>
    <dgm:cxn modelId="{1AE442D9-2B44-4008-8BF3-97EE60F1D318}" type="presOf" srcId="{266502FD-CCF1-4EBB-9489-678A1A3337BB}" destId="{EE5DAFA7-3930-4EF1-8AD7-E11C4ABD9EA7}" srcOrd="1" destOrd="0" presId="urn:microsoft.com/office/officeart/2005/8/layout/bList2"/>
    <dgm:cxn modelId="{2E53AADF-3290-47FF-91C7-B5CDB8CC0FAC}" type="presOf" srcId="{43B2AA0A-654F-4398-97FC-7B3A43596A28}" destId="{F67D4B4C-054B-436F-B7CE-A5FF9085CB83}" srcOrd="1" destOrd="0" presId="urn:microsoft.com/office/officeart/2005/8/layout/bList2"/>
    <dgm:cxn modelId="{7345C4DF-FCA6-458D-B279-7E69F1B854F2}" type="presOf" srcId="{340CD33D-65E8-4A0C-B90A-2856A0A120D9}" destId="{D1365006-D6F7-4D98-90A8-F65CC286D6B7}" srcOrd="1" destOrd="0" presId="urn:microsoft.com/office/officeart/2005/8/layout/bList2"/>
    <dgm:cxn modelId="{7C164AEA-A566-47F7-BF89-8F3245711DFD}" type="presOf" srcId="{D499519B-FACF-4CEC-85EA-85D5337348E9}" destId="{7CC56838-C145-437E-8B47-4D6FC1FCC0D6}" srcOrd="1" destOrd="0" presId="urn:microsoft.com/office/officeart/2005/8/layout/bList2"/>
    <dgm:cxn modelId="{2A2A21F2-E03B-4BA5-A64A-5A75532CEBBB}" type="presOf" srcId="{01828DCE-D091-454C-A60B-B79912A99484}" destId="{8A226146-DC1A-46C5-88B9-E7FBD6E2F562}" srcOrd="1" destOrd="0" presId="urn:microsoft.com/office/officeart/2005/8/layout/bList2"/>
    <dgm:cxn modelId="{F345C32E-2DE7-4524-9317-BBD81B89AF4F}" type="presParOf" srcId="{A6C04DA4-4BC1-459D-9343-3196047D47B2}" destId="{AF687CFA-5A43-4485-86DC-1F9E16230CF1}" srcOrd="0" destOrd="0" presId="urn:microsoft.com/office/officeart/2005/8/layout/bList2"/>
    <dgm:cxn modelId="{9C17C668-9D3C-49A3-8C49-E8F30FD225B8}" type="presParOf" srcId="{AF687CFA-5A43-4485-86DC-1F9E16230CF1}" destId="{2EBC8BD6-CA0E-4DB0-B71A-310FC6B3DE3E}" srcOrd="0" destOrd="0" presId="urn:microsoft.com/office/officeart/2005/8/layout/bList2"/>
    <dgm:cxn modelId="{2A7098D0-3E45-4DD5-97B3-1EC72A325041}" type="presParOf" srcId="{AF687CFA-5A43-4485-86DC-1F9E16230CF1}" destId="{71D3365B-2CBC-48D8-9A38-581C3B900DC3}" srcOrd="1" destOrd="0" presId="urn:microsoft.com/office/officeart/2005/8/layout/bList2"/>
    <dgm:cxn modelId="{CFC33802-847C-410F-BB82-2EFD195CFA85}" type="presParOf" srcId="{AF687CFA-5A43-4485-86DC-1F9E16230CF1}" destId="{D1365006-D6F7-4D98-90A8-F65CC286D6B7}" srcOrd="2" destOrd="0" presId="urn:microsoft.com/office/officeart/2005/8/layout/bList2"/>
    <dgm:cxn modelId="{DAFAF620-B0DF-41FF-A482-E3EFA5914E94}" type="presParOf" srcId="{AF687CFA-5A43-4485-86DC-1F9E16230CF1}" destId="{E8C8891B-2354-4F15-8022-814FD5A82743}" srcOrd="3" destOrd="0" presId="urn:microsoft.com/office/officeart/2005/8/layout/bList2"/>
    <dgm:cxn modelId="{4F5D249C-31FB-45E2-9644-8350F1A6E0A3}" type="presParOf" srcId="{A6C04DA4-4BC1-459D-9343-3196047D47B2}" destId="{3D72944C-F01D-4F3F-8AE5-B7E858611F5E}" srcOrd="1" destOrd="0" presId="urn:microsoft.com/office/officeart/2005/8/layout/bList2"/>
    <dgm:cxn modelId="{FAE92F4A-E05B-4E1F-95A5-F3CC21935AF3}" type="presParOf" srcId="{A6C04DA4-4BC1-459D-9343-3196047D47B2}" destId="{82146381-BEF6-4AA3-9074-0E654231C640}" srcOrd="2" destOrd="0" presId="urn:microsoft.com/office/officeart/2005/8/layout/bList2"/>
    <dgm:cxn modelId="{8BB2D20B-7703-414D-9573-73F5F2F6B94E}" type="presParOf" srcId="{82146381-BEF6-4AA3-9074-0E654231C640}" destId="{6EB5B4D3-A76B-4483-A455-35EB3A48B827}" srcOrd="0" destOrd="0" presId="urn:microsoft.com/office/officeart/2005/8/layout/bList2"/>
    <dgm:cxn modelId="{E835E579-2E7E-4DF7-9A2C-DCFFDE7F9EE8}" type="presParOf" srcId="{82146381-BEF6-4AA3-9074-0E654231C640}" destId="{05C4BE0F-84A6-4C4E-B2F5-BF74F97ED619}" srcOrd="1" destOrd="0" presId="urn:microsoft.com/office/officeart/2005/8/layout/bList2"/>
    <dgm:cxn modelId="{2CA4834D-4E8D-4934-9A20-239A1F91DA35}" type="presParOf" srcId="{82146381-BEF6-4AA3-9074-0E654231C640}" destId="{F67D4B4C-054B-436F-B7CE-A5FF9085CB83}" srcOrd="2" destOrd="0" presId="urn:microsoft.com/office/officeart/2005/8/layout/bList2"/>
    <dgm:cxn modelId="{FCDA082C-1327-4B6C-A30F-D88C4C44A92F}" type="presParOf" srcId="{82146381-BEF6-4AA3-9074-0E654231C640}" destId="{F96DD0C2-D7B7-4C04-8AA6-3327C8605BB5}" srcOrd="3" destOrd="0" presId="urn:microsoft.com/office/officeart/2005/8/layout/bList2"/>
    <dgm:cxn modelId="{59A13E4B-466B-4AB2-8654-EE639B6253C5}" type="presParOf" srcId="{A6C04DA4-4BC1-459D-9343-3196047D47B2}" destId="{9236DB3A-CEDC-4160-86A6-1E0F9EBDD8D6}" srcOrd="3" destOrd="0" presId="urn:microsoft.com/office/officeart/2005/8/layout/bList2"/>
    <dgm:cxn modelId="{84CFD7BC-E7E3-4BAD-877C-5A09888F66A8}" type="presParOf" srcId="{A6C04DA4-4BC1-459D-9343-3196047D47B2}" destId="{846A5B1F-8475-4BDD-8E5F-BEA31AEEF7EB}" srcOrd="4" destOrd="0" presId="urn:microsoft.com/office/officeart/2005/8/layout/bList2"/>
    <dgm:cxn modelId="{8661812E-A3F4-4A8B-B8EE-7F4B8FC6D36B}" type="presParOf" srcId="{846A5B1F-8475-4BDD-8E5F-BEA31AEEF7EB}" destId="{A7E1508C-0A95-4FD5-B92A-E8F63C8515AC}" srcOrd="0" destOrd="0" presId="urn:microsoft.com/office/officeart/2005/8/layout/bList2"/>
    <dgm:cxn modelId="{F92552A5-F5D9-4D88-83A7-78F786B55949}" type="presParOf" srcId="{846A5B1F-8475-4BDD-8E5F-BEA31AEEF7EB}" destId="{CE66CB4A-71E9-4B2A-8CC9-BC132F329DF1}" srcOrd="1" destOrd="0" presId="urn:microsoft.com/office/officeart/2005/8/layout/bList2"/>
    <dgm:cxn modelId="{11D706CB-54A0-45EA-BE33-4D8DED53214A}" type="presParOf" srcId="{846A5B1F-8475-4BDD-8E5F-BEA31AEEF7EB}" destId="{8A226146-DC1A-46C5-88B9-E7FBD6E2F562}" srcOrd="2" destOrd="0" presId="urn:microsoft.com/office/officeart/2005/8/layout/bList2"/>
    <dgm:cxn modelId="{3E38AD59-42FD-4B72-936F-1D3CB4345449}" type="presParOf" srcId="{846A5B1F-8475-4BDD-8E5F-BEA31AEEF7EB}" destId="{7F6374A2-4D78-4142-AC37-EADB3FF7BF21}" srcOrd="3" destOrd="0" presId="urn:microsoft.com/office/officeart/2005/8/layout/bList2"/>
    <dgm:cxn modelId="{EC910B00-E92B-4DA6-AA7A-7F05AE8C511B}" type="presParOf" srcId="{A6C04DA4-4BC1-459D-9343-3196047D47B2}" destId="{E506DBE4-785E-4434-9AE6-BF73CDB45723}" srcOrd="5" destOrd="0" presId="urn:microsoft.com/office/officeart/2005/8/layout/bList2"/>
    <dgm:cxn modelId="{F477FDFB-6F65-4F38-893E-56D8669FA27F}" type="presParOf" srcId="{A6C04DA4-4BC1-459D-9343-3196047D47B2}" destId="{C7C2E011-3D46-4D1F-B93D-107C58F09448}" srcOrd="6" destOrd="0" presId="urn:microsoft.com/office/officeart/2005/8/layout/bList2"/>
    <dgm:cxn modelId="{106302E7-FA31-447C-B24F-94A3A657A1F0}" type="presParOf" srcId="{C7C2E011-3D46-4D1F-B93D-107C58F09448}" destId="{40FF60D8-B59A-42AF-B139-759754257423}" srcOrd="0" destOrd="0" presId="urn:microsoft.com/office/officeart/2005/8/layout/bList2"/>
    <dgm:cxn modelId="{9A342812-3A03-40D3-9ECC-419680268CAC}" type="presParOf" srcId="{C7C2E011-3D46-4D1F-B93D-107C58F09448}" destId="{0C4DEAC8-F4FA-4C14-8F15-7EB3E6C482A0}" srcOrd="1" destOrd="0" presId="urn:microsoft.com/office/officeart/2005/8/layout/bList2"/>
    <dgm:cxn modelId="{2AE789B4-C14B-4325-BB1F-19E188F35B57}" type="presParOf" srcId="{C7C2E011-3D46-4D1F-B93D-107C58F09448}" destId="{7CC56838-C145-437E-8B47-4D6FC1FCC0D6}" srcOrd="2" destOrd="0" presId="urn:microsoft.com/office/officeart/2005/8/layout/bList2"/>
    <dgm:cxn modelId="{1BCDAC4B-92DD-4453-8993-1EC1A875D8BD}" type="presParOf" srcId="{C7C2E011-3D46-4D1F-B93D-107C58F09448}" destId="{C3ED9C34-1218-41E5-83E0-4E181F4E6B40}" srcOrd="3" destOrd="0" presId="urn:microsoft.com/office/officeart/2005/8/layout/bList2"/>
    <dgm:cxn modelId="{F8F3ED81-24E7-45AE-B82B-763490FCCFB1}" type="presParOf" srcId="{A6C04DA4-4BC1-459D-9343-3196047D47B2}" destId="{5E1C410B-1D42-48CD-A5DE-2C69A5264D6E}" srcOrd="7" destOrd="0" presId="urn:microsoft.com/office/officeart/2005/8/layout/bList2"/>
    <dgm:cxn modelId="{2AAD6506-3155-4D03-80AE-89025D930950}" type="presParOf" srcId="{A6C04DA4-4BC1-459D-9343-3196047D47B2}" destId="{073BC885-D253-42CE-A17D-D35D00E36A0E}" srcOrd="8" destOrd="0" presId="urn:microsoft.com/office/officeart/2005/8/layout/bList2"/>
    <dgm:cxn modelId="{00299C9F-FB04-4888-BCC6-14886FAA730B}" type="presParOf" srcId="{073BC885-D253-42CE-A17D-D35D00E36A0E}" destId="{F178C06C-8121-4B60-9FE0-8F9BBB9DA7F5}" srcOrd="0" destOrd="0" presId="urn:microsoft.com/office/officeart/2005/8/layout/bList2"/>
    <dgm:cxn modelId="{EE7B2564-73C9-4563-87C1-2B45DA6A3D14}" type="presParOf" srcId="{073BC885-D253-42CE-A17D-D35D00E36A0E}" destId="{18E6633F-2882-4F4D-8D63-461CF69B4356}" srcOrd="1" destOrd="0" presId="urn:microsoft.com/office/officeart/2005/8/layout/bList2"/>
    <dgm:cxn modelId="{FF8EA765-9F26-428D-9121-77AD0DB6677B}" type="presParOf" srcId="{073BC885-D253-42CE-A17D-D35D00E36A0E}" destId="{002808DB-5EEA-40A2-B623-E41BD6479B37}" srcOrd="2" destOrd="0" presId="urn:microsoft.com/office/officeart/2005/8/layout/bList2"/>
    <dgm:cxn modelId="{D840687B-08AA-46D1-BA45-F454834C6742}" type="presParOf" srcId="{073BC885-D253-42CE-A17D-D35D00E36A0E}" destId="{82D8975E-6C7C-4310-9765-3BDA2CFBB862}" srcOrd="3" destOrd="0" presId="urn:microsoft.com/office/officeart/2005/8/layout/bList2"/>
    <dgm:cxn modelId="{99120F12-72BB-4996-A21E-E3E0C143FB45}" type="presParOf" srcId="{A6C04DA4-4BC1-459D-9343-3196047D47B2}" destId="{A37C5D04-4DE6-4AC1-A5C0-79BA6A8C4BFA}" srcOrd="9" destOrd="0" presId="urn:microsoft.com/office/officeart/2005/8/layout/bList2"/>
    <dgm:cxn modelId="{FC9AAFB6-D4E7-4807-B787-597B127EE9EF}" type="presParOf" srcId="{A6C04DA4-4BC1-459D-9343-3196047D47B2}" destId="{6CDCD963-6353-413C-B7B0-B32B5C42741B}" srcOrd="10" destOrd="0" presId="urn:microsoft.com/office/officeart/2005/8/layout/bList2"/>
    <dgm:cxn modelId="{34702F8A-0BCE-405E-8480-BA57317F6ECE}" type="presParOf" srcId="{6CDCD963-6353-413C-B7B0-B32B5C42741B}" destId="{843A7EC7-0ADC-4BF1-9F15-8869BB78F807}" srcOrd="0" destOrd="0" presId="urn:microsoft.com/office/officeart/2005/8/layout/bList2"/>
    <dgm:cxn modelId="{092514AC-D4DD-4C77-BBDE-0EF3D54051F3}" type="presParOf" srcId="{6CDCD963-6353-413C-B7B0-B32B5C42741B}" destId="{4C00B9D5-D3D7-42CC-9710-64028D778283}" srcOrd="1" destOrd="0" presId="urn:microsoft.com/office/officeart/2005/8/layout/bList2"/>
    <dgm:cxn modelId="{5BB291B0-E3AD-499D-89C1-838FC047E37F}" type="presParOf" srcId="{6CDCD963-6353-413C-B7B0-B32B5C42741B}" destId="{EDAA6B52-1626-4080-A1DA-48AAD599F167}" srcOrd="2" destOrd="0" presId="urn:microsoft.com/office/officeart/2005/8/layout/bList2"/>
    <dgm:cxn modelId="{003A83C2-1807-40DB-BF5E-9AC177556F68}" type="presParOf" srcId="{6CDCD963-6353-413C-B7B0-B32B5C42741B}" destId="{17E6D351-E8B2-44BA-9C90-C4891F9D06C2}" srcOrd="3" destOrd="0" presId="urn:microsoft.com/office/officeart/2005/8/layout/bList2"/>
    <dgm:cxn modelId="{A32A1C89-EB28-45E6-8E83-BB2DAC286DBE}" type="presParOf" srcId="{A6C04DA4-4BC1-459D-9343-3196047D47B2}" destId="{CC9438D5-F572-4AED-9014-A49897DFBE87}" srcOrd="11" destOrd="0" presId="urn:microsoft.com/office/officeart/2005/8/layout/bList2"/>
    <dgm:cxn modelId="{2511CF1A-FB87-4DAB-8F06-1F621E175B5E}" type="presParOf" srcId="{A6C04DA4-4BC1-459D-9343-3196047D47B2}" destId="{995A40C1-06E3-440D-8B91-B16CB2A07DCB}" srcOrd="12" destOrd="0" presId="urn:microsoft.com/office/officeart/2005/8/layout/bList2"/>
    <dgm:cxn modelId="{F4851EF9-B87B-4D02-B850-482C46B695F5}" type="presParOf" srcId="{995A40C1-06E3-440D-8B91-B16CB2A07DCB}" destId="{6523C5FA-164E-42D0-BDDE-E95958C30065}" srcOrd="0" destOrd="0" presId="urn:microsoft.com/office/officeart/2005/8/layout/bList2"/>
    <dgm:cxn modelId="{FB483ECB-6FCF-4A51-8EDA-E9962A2BC895}" type="presParOf" srcId="{995A40C1-06E3-440D-8B91-B16CB2A07DCB}" destId="{ED39A414-2F28-4461-8BB7-2C19FE208D97}" srcOrd="1" destOrd="0" presId="urn:microsoft.com/office/officeart/2005/8/layout/bList2"/>
    <dgm:cxn modelId="{558ED07E-E5D6-40C2-BD66-D87AFF7D1C1A}" type="presParOf" srcId="{995A40C1-06E3-440D-8B91-B16CB2A07DCB}" destId="{5A59F9DD-AEB5-4E92-856A-9D8E3F964952}" srcOrd="2" destOrd="0" presId="urn:microsoft.com/office/officeart/2005/8/layout/bList2"/>
    <dgm:cxn modelId="{62CB2F32-5A13-4D72-A63E-9DCEE872F961}" type="presParOf" srcId="{995A40C1-06E3-440D-8B91-B16CB2A07DCB}" destId="{726114F0-0963-4993-802F-A9D3DEBFB897}" srcOrd="3" destOrd="0" presId="urn:microsoft.com/office/officeart/2005/8/layout/bList2"/>
    <dgm:cxn modelId="{EE2D399A-0E90-46E3-8B2E-E7FE7B8B916E}" type="presParOf" srcId="{A6C04DA4-4BC1-459D-9343-3196047D47B2}" destId="{9D63FC4F-0096-4FAB-A8E3-FA6995527F9D}" srcOrd="13" destOrd="0" presId="urn:microsoft.com/office/officeart/2005/8/layout/bList2"/>
    <dgm:cxn modelId="{CA5F3DF8-159F-46A0-8C67-DC5432ED2A17}" type="presParOf" srcId="{A6C04DA4-4BC1-459D-9343-3196047D47B2}" destId="{C1286A46-7A4D-4329-B41D-93E102BAEDB4}" srcOrd="14" destOrd="0" presId="urn:microsoft.com/office/officeart/2005/8/layout/bList2"/>
    <dgm:cxn modelId="{E4D07E41-DE6A-426F-9275-E3F0BC005E3D}" type="presParOf" srcId="{C1286A46-7A4D-4329-B41D-93E102BAEDB4}" destId="{1EAB015E-E3EB-4F37-8869-657F27AAA2AC}" srcOrd="0" destOrd="0" presId="urn:microsoft.com/office/officeart/2005/8/layout/bList2"/>
    <dgm:cxn modelId="{789EFB50-F2FA-4FD5-9317-0FA9237445D0}" type="presParOf" srcId="{C1286A46-7A4D-4329-B41D-93E102BAEDB4}" destId="{9ECC8F99-5A49-44F2-9351-EE24EDFAF5F1}" srcOrd="1" destOrd="0" presId="urn:microsoft.com/office/officeart/2005/8/layout/bList2"/>
    <dgm:cxn modelId="{9AFCC85F-C633-48DE-A483-28F9E0BF0DAA}" type="presParOf" srcId="{C1286A46-7A4D-4329-B41D-93E102BAEDB4}" destId="{EE5DAFA7-3930-4EF1-8AD7-E11C4ABD9EA7}" srcOrd="2" destOrd="0" presId="urn:microsoft.com/office/officeart/2005/8/layout/bList2"/>
    <dgm:cxn modelId="{420A13D8-BD30-408F-947E-6A1512B57B90}" type="presParOf" srcId="{C1286A46-7A4D-4329-B41D-93E102BAEDB4}" destId="{22F91DA0-5D72-4D08-A22F-63CC63CC4ED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BC8BD6-CA0E-4DB0-B71A-310FC6B3DE3E}">
      <dsp:nvSpPr>
        <dsp:cNvPr id="0" name=""/>
        <dsp:cNvSpPr/>
      </dsp:nvSpPr>
      <dsp:spPr>
        <a:xfrm>
          <a:off x="419338" y="2088"/>
          <a:ext cx="1867663" cy="1394171"/>
        </a:xfrm>
        <a:prstGeom prst="round2SameRect">
          <a:avLst>
            <a:gd name="adj1" fmla="val 8000"/>
            <a:gd name="adj2" fmla="val 0"/>
          </a:avLst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02" t="3349" r="-53502" b="-3349"/>
          </a:stretch>
        </a:blipFill>
        <a:ln w="63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1365006-D6F7-4D98-90A8-F65CC286D6B7}">
      <dsp:nvSpPr>
        <dsp:cNvPr id="0" name=""/>
        <dsp:cNvSpPr/>
      </dsp:nvSpPr>
      <dsp:spPr>
        <a:xfrm>
          <a:off x="419338" y="1396259"/>
          <a:ext cx="1867663" cy="599493"/>
        </a:xfrm>
        <a:prstGeom prst="rect">
          <a:avLst/>
        </a:prstGeom>
        <a:solidFill>
          <a:schemeClr val="accent6">
            <a:lumMod val="50000"/>
          </a:schemeClr>
        </a:solidFill>
        <a:ln w="63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i="0" kern="1200" dirty="0">
              <a:solidFill>
                <a:schemeClr val="bg1"/>
              </a:solidFill>
            </a:rPr>
            <a:t>Langostas</a:t>
          </a:r>
        </a:p>
      </dsp:txBody>
      <dsp:txXfrm>
        <a:off x="419338" y="1396259"/>
        <a:ext cx="1315255" cy="599493"/>
      </dsp:txXfrm>
    </dsp:sp>
    <dsp:sp modelId="{E8C8891B-2354-4F15-8022-814FD5A82743}">
      <dsp:nvSpPr>
        <dsp:cNvPr id="0" name=""/>
        <dsp:cNvSpPr/>
      </dsp:nvSpPr>
      <dsp:spPr>
        <a:xfrm>
          <a:off x="1787426" y="1491483"/>
          <a:ext cx="653682" cy="653682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8556" t="23807" r="8556" b="23807"/>
          </a:stretch>
        </a:blip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EB5B4D3-A76B-4483-A455-35EB3A48B827}">
      <dsp:nvSpPr>
        <dsp:cNvPr id="0" name=""/>
        <dsp:cNvSpPr/>
      </dsp:nvSpPr>
      <dsp:spPr>
        <a:xfrm>
          <a:off x="2603054" y="2088"/>
          <a:ext cx="1867663" cy="139417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F67D4B4C-054B-436F-B7CE-A5FF9085CB83}">
      <dsp:nvSpPr>
        <dsp:cNvPr id="0" name=""/>
        <dsp:cNvSpPr/>
      </dsp:nvSpPr>
      <dsp:spPr>
        <a:xfrm>
          <a:off x="2603054" y="1396259"/>
          <a:ext cx="1867663" cy="59949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 </a:t>
          </a:r>
          <a:r>
            <a:rPr lang="es-CO" sz="20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Tuta</a:t>
          </a:r>
          <a:r>
            <a:rPr lang="es-CO" sz="2000" b="1" i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CO" sz="20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absoluta</a:t>
          </a:r>
          <a:r>
            <a:rPr lang="es-CO" sz="2000" b="1" i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CO" sz="2400" kern="1200" dirty="0"/>
        </a:p>
      </dsp:txBody>
      <dsp:txXfrm>
        <a:off x="2603054" y="1396259"/>
        <a:ext cx="1315255" cy="599493"/>
      </dsp:txXfrm>
    </dsp:sp>
    <dsp:sp modelId="{F96DD0C2-D7B7-4C04-8AA6-3327C8605BB5}">
      <dsp:nvSpPr>
        <dsp:cNvPr id="0" name=""/>
        <dsp:cNvSpPr/>
      </dsp:nvSpPr>
      <dsp:spPr>
        <a:xfrm>
          <a:off x="3971143" y="1491483"/>
          <a:ext cx="653682" cy="653682"/>
        </a:xfrm>
        <a:prstGeom prst="ellipse">
          <a:avLst/>
        </a:prstGeom>
        <a:blipFill dpi="0"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856" t="19044" r="-856" b="19044"/>
          </a:stretch>
        </a:blip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E1508C-0A95-4FD5-B92A-E8F63C8515AC}">
      <dsp:nvSpPr>
        <dsp:cNvPr id="0" name=""/>
        <dsp:cNvSpPr/>
      </dsp:nvSpPr>
      <dsp:spPr>
        <a:xfrm>
          <a:off x="4786771" y="2088"/>
          <a:ext cx="1867663" cy="139417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226146-DC1A-46C5-88B9-E7FBD6E2F562}">
      <dsp:nvSpPr>
        <dsp:cNvPr id="0" name=""/>
        <dsp:cNvSpPr/>
      </dsp:nvSpPr>
      <dsp:spPr>
        <a:xfrm>
          <a:off x="4786771" y="1396259"/>
          <a:ext cx="1867663" cy="59949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Moscas de la fruta</a:t>
          </a:r>
          <a:endParaRPr lang="es-CO" sz="2000" kern="1200" dirty="0">
            <a:solidFill>
              <a:schemeClr val="bg1"/>
            </a:solidFill>
          </a:endParaRPr>
        </a:p>
      </dsp:txBody>
      <dsp:txXfrm>
        <a:off x="4786771" y="1396259"/>
        <a:ext cx="1315255" cy="599493"/>
      </dsp:txXfrm>
    </dsp:sp>
    <dsp:sp modelId="{7F6374A2-4D78-4142-AC37-EADB3FF7BF21}">
      <dsp:nvSpPr>
        <dsp:cNvPr id="0" name=""/>
        <dsp:cNvSpPr/>
      </dsp:nvSpPr>
      <dsp:spPr>
        <a:xfrm>
          <a:off x="6154860" y="1491483"/>
          <a:ext cx="653682" cy="653682"/>
        </a:xfrm>
        <a:prstGeom prst="ellipse">
          <a:avLst/>
        </a:prstGeom>
        <a:blipFill>
          <a:blip xmlns:r="http://schemas.openxmlformats.org/officeDocument/2006/relationships" r:embed="rId8"/>
          <a:srcRect/>
          <a:stretch>
            <a:fillRect l="-8000" r="-8000"/>
          </a:stretch>
        </a:blip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FF60D8-B59A-42AF-B139-759754257423}">
      <dsp:nvSpPr>
        <dsp:cNvPr id="0" name=""/>
        <dsp:cNvSpPr/>
      </dsp:nvSpPr>
      <dsp:spPr>
        <a:xfrm>
          <a:off x="6970487" y="2088"/>
          <a:ext cx="1867663" cy="139417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9"/>
          <a:srcRect/>
          <a:stretch>
            <a:fillRect l="-17000" r="-17000"/>
          </a:stretch>
        </a:blip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7CC56838-C145-437E-8B47-4D6FC1FCC0D6}">
      <dsp:nvSpPr>
        <dsp:cNvPr id="0" name=""/>
        <dsp:cNvSpPr/>
      </dsp:nvSpPr>
      <dsp:spPr>
        <a:xfrm>
          <a:off x="6970487" y="1396259"/>
          <a:ext cx="1867663" cy="599493"/>
        </a:xfrm>
        <a:prstGeom prst="rect">
          <a:avLst/>
        </a:prstGeom>
        <a:solidFill>
          <a:schemeClr val="accent2"/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>
              <a:solidFill>
                <a:schemeClr val="bg1"/>
              </a:solidFill>
            </a:rPr>
            <a:t>HLB</a:t>
          </a:r>
          <a:r>
            <a:rPr lang="es-CO" sz="2000" b="1" kern="1200" dirty="0">
              <a:solidFill>
                <a:schemeClr val="tx1"/>
              </a:solidFill>
            </a:rPr>
            <a:t> </a:t>
          </a:r>
        </a:p>
      </dsp:txBody>
      <dsp:txXfrm>
        <a:off x="6970487" y="1396259"/>
        <a:ext cx="1315255" cy="599493"/>
      </dsp:txXfrm>
    </dsp:sp>
    <dsp:sp modelId="{C3ED9C34-1218-41E5-83E0-4E181F4E6B40}">
      <dsp:nvSpPr>
        <dsp:cNvPr id="0" name=""/>
        <dsp:cNvSpPr/>
      </dsp:nvSpPr>
      <dsp:spPr>
        <a:xfrm>
          <a:off x="8338576" y="1491483"/>
          <a:ext cx="653682" cy="653682"/>
        </a:xfrm>
        <a:prstGeom prst="ellipse">
          <a:avLst/>
        </a:prstGeom>
        <a:blipFill dpi="0" rotWithShape="1">
          <a:blip xmlns:r="http://schemas.openxmlformats.org/officeDocument/2006/relationships"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 l="-1240" t="10199" r="7677" b="10199"/>
          </a:stretch>
        </a:blip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178C06C-8121-4B60-9FE0-8F9BBB9DA7F5}">
      <dsp:nvSpPr>
        <dsp:cNvPr id="0" name=""/>
        <dsp:cNvSpPr/>
      </dsp:nvSpPr>
      <dsp:spPr>
        <a:xfrm>
          <a:off x="254919" y="2540576"/>
          <a:ext cx="1867663" cy="139417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2"/>
          <a:srcRect/>
          <a:stretch>
            <a:fillRect t="-39000" b="-39000"/>
          </a:stretch>
        </a:blip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02808DB-5EEA-40A2-B623-E41BD6479B37}">
      <dsp:nvSpPr>
        <dsp:cNvPr id="0" name=""/>
        <dsp:cNvSpPr/>
      </dsp:nvSpPr>
      <dsp:spPr>
        <a:xfrm>
          <a:off x="279460" y="3934747"/>
          <a:ext cx="1818580" cy="599493"/>
        </a:xfrm>
        <a:prstGeom prst="rect">
          <a:avLst/>
        </a:prstGeom>
        <a:solidFill>
          <a:schemeClr val="accent4">
            <a:lumMod val="7500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i="0" kern="1200" dirty="0">
              <a:solidFill>
                <a:schemeClr val="bg1"/>
              </a:solidFill>
            </a:rPr>
            <a:t>FOC </a:t>
          </a:r>
          <a:r>
            <a:rPr lang="es-CO" sz="2000" b="1" kern="1200" dirty="0">
              <a:solidFill>
                <a:schemeClr val="bg1"/>
              </a:solidFill>
            </a:rPr>
            <a:t>R4T</a:t>
          </a:r>
          <a:endParaRPr lang="es-CO" sz="2000" kern="1200" dirty="0">
            <a:solidFill>
              <a:schemeClr val="bg1"/>
            </a:solidFill>
          </a:endParaRPr>
        </a:p>
      </dsp:txBody>
      <dsp:txXfrm>
        <a:off x="279460" y="3934747"/>
        <a:ext cx="1280690" cy="599493"/>
      </dsp:txXfrm>
    </dsp:sp>
    <dsp:sp modelId="{82D8975E-6C7C-4310-9765-3BDA2CFBB862}">
      <dsp:nvSpPr>
        <dsp:cNvPr id="0" name=""/>
        <dsp:cNvSpPr/>
      </dsp:nvSpPr>
      <dsp:spPr>
        <a:xfrm>
          <a:off x="1623007" y="4029971"/>
          <a:ext cx="653682" cy="653682"/>
        </a:xfrm>
        <a:prstGeom prst="ellipse">
          <a:avLst/>
        </a:prstGeom>
        <a:blipFill dpi="0" rotWithShape="1"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4092" t="15023" r="4092" b="15023"/>
          </a:stretch>
        </a:blipFill>
        <a:ln w="63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43A7EC7-0ADC-4BF1-9F15-8869BB78F807}">
      <dsp:nvSpPr>
        <dsp:cNvPr id="0" name=""/>
        <dsp:cNvSpPr/>
      </dsp:nvSpPr>
      <dsp:spPr>
        <a:xfrm>
          <a:off x="2438635" y="2493899"/>
          <a:ext cx="1867663" cy="1394171"/>
        </a:xfrm>
        <a:prstGeom prst="round2SameRect">
          <a:avLst>
            <a:gd name="adj1" fmla="val 8000"/>
            <a:gd name="adj2" fmla="val 0"/>
          </a:avLst>
        </a:prstGeom>
        <a:blipFill dpi="0" rotWithShape="0">
          <a:blip xmlns:r="http://schemas.openxmlformats.org/officeDocument/2006/relationships" r:embed="rId15"/>
          <a:srcRect/>
          <a:stretch>
            <a:fillRect l="-12659" t="9445" r="-27341" b="-9445"/>
          </a:stretch>
        </a:blipFill>
        <a:ln w="63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2550" tIns="247650" rIns="82550" bIns="8255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6500" kern="1200"/>
        </a:p>
      </dsp:txBody>
      <dsp:txXfrm>
        <a:off x="2471302" y="2526566"/>
        <a:ext cx="1802329" cy="1361504"/>
      </dsp:txXfrm>
    </dsp:sp>
    <dsp:sp modelId="{EDAA6B52-1626-4080-A1DA-48AAD599F167}">
      <dsp:nvSpPr>
        <dsp:cNvPr id="0" name=""/>
        <dsp:cNvSpPr/>
      </dsp:nvSpPr>
      <dsp:spPr>
        <a:xfrm>
          <a:off x="2438635" y="3934747"/>
          <a:ext cx="1867663" cy="599493"/>
        </a:xfrm>
        <a:prstGeom prst="rect">
          <a:avLst/>
        </a:prstGeom>
        <a:solidFill>
          <a:srgbClr val="003399"/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ePhyto</a:t>
          </a:r>
          <a:endParaRPr lang="es-CO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38635" y="3934747"/>
        <a:ext cx="1315255" cy="599493"/>
      </dsp:txXfrm>
    </dsp:sp>
    <dsp:sp modelId="{17E6D351-E8B2-44BA-9C90-C4891F9D06C2}">
      <dsp:nvSpPr>
        <dsp:cNvPr id="0" name=""/>
        <dsp:cNvSpPr/>
      </dsp:nvSpPr>
      <dsp:spPr>
        <a:xfrm>
          <a:off x="3607501" y="4092116"/>
          <a:ext cx="653682" cy="653682"/>
        </a:xfrm>
        <a:prstGeom prst="ellipse">
          <a:avLst/>
        </a:prstGeom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23C5FA-164E-42D0-BDDE-E95958C30065}">
      <dsp:nvSpPr>
        <dsp:cNvPr id="0" name=""/>
        <dsp:cNvSpPr/>
      </dsp:nvSpPr>
      <dsp:spPr>
        <a:xfrm>
          <a:off x="4622352" y="2469378"/>
          <a:ext cx="1867663" cy="139417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59F9DD-AEB5-4E92-856A-9D8E3F964952}">
      <dsp:nvSpPr>
        <dsp:cNvPr id="0" name=""/>
        <dsp:cNvSpPr/>
      </dsp:nvSpPr>
      <dsp:spPr>
        <a:xfrm>
          <a:off x="4622352" y="3863549"/>
          <a:ext cx="1867663" cy="59949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Emergencias </a:t>
          </a:r>
        </a:p>
      </dsp:txBody>
      <dsp:txXfrm>
        <a:off x="4622352" y="3863549"/>
        <a:ext cx="1315255" cy="599493"/>
      </dsp:txXfrm>
    </dsp:sp>
    <dsp:sp modelId="{726114F0-0963-4993-802F-A9D3DEBFB897}">
      <dsp:nvSpPr>
        <dsp:cNvPr id="0" name=""/>
        <dsp:cNvSpPr/>
      </dsp:nvSpPr>
      <dsp:spPr>
        <a:xfrm>
          <a:off x="4979776" y="2621402"/>
          <a:ext cx="991570" cy="938471"/>
        </a:xfrm>
        <a:prstGeom prst="ellipse">
          <a:avLst/>
        </a:prstGeom>
        <a:blipFill>
          <a:blip xmlns:r="http://schemas.openxmlformats.org/officeDocument/2006/relationships"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tx1">
              <a:lumMod val="75000"/>
              <a:lumOff val="25000"/>
              <a:alpha val="91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AB015E-E3EB-4F37-8869-657F27AAA2AC}">
      <dsp:nvSpPr>
        <dsp:cNvPr id="0" name=""/>
        <dsp:cNvSpPr/>
      </dsp:nvSpPr>
      <dsp:spPr>
        <a:xfrm>
          <a:off x="6975013" y="2468921"/>
          <a:ext cx="1867663" cy="139417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B05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5DAFA7-3930-4EF1-8AD7-E11C4ABD9EA7}">
      <dsp:nvSpPr>
        <dsp:cNvPr id="0" name=""/>
        <dsp:cNvSpPr/>
      </dsp:nvSpPr>
      <dsp:spPr>
        <a:xfrm>
          <a:off x="6975013" y="3863092"/>
          <a:ext cx="1867663" cy="599493"/>
        </a:xfrm>
        <a:prstGeom prst="rect">
          <a:avLst/>
        </a:prstGeom>
        <a:solidFill>
          <a:srgbClr val="00B050"/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Control Biológico</a:t>
          </a:r>
        </a:p>
      </dsp:txBody>
      <dsp:txXfrm>
        <a:off x="6975013" y="3863092"/>
        <a:ext cx="1315255" cy="599493"/>
      </dsp:txXfrm>
    </dsp:sp>
    <dsp:sp modelId="{22F91DA0-5D72-4D08-A22F-63CC63CC4ED2}">
      <dsp:nvSpPr>
        <dsp:cNvPr id="0" name=""/>
        <dsp:cNvSpPr/>
      </dsp:nvSpPr>
      <dsp:spPr>
        <a:xfrm>
          <a:off x="7505411" y="2646497"/>
          <a:ext cx="973469" cy="940302"/>
        </a:xfrm>
        <a:prstGeom prst="ellipse">
          <a:avLst/>
        </a:prstGeom>
        <a:blipFill>
          <a:blip xmlns:r="http://schemas.openxmlformats.org/officeDocument/2006/relationships"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a:blipFill>
        <a:ln w="6350" cap="flat" cmpd="sng" algn="ctr">
          <a:solidFill>
            <a:srgbClr val="00B050">
              <a:alpha val="9000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C6260-E81B-49FF-99ED-D13F2D143070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56195-1C94-4522-AB7F-AFF1933DAFB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286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ppo.org/espanol/directorio/Grupos-de-expertos/GICSV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apps.iica.int/GICSV/programas/SanidadVegetal/default.aspx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Saludo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56195-1C94-4522-AB7F-AFF1933DAFBA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65019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>
                <a:cs typeface="Calibri"/>
              </a:rPr>
              <a:t>Que es el </a:t>
            </a:r>
            <a:r>
              <a:rPr lang="es-CO" dirty="0" err="1">
                <a:cs typeface="Calibri"/>
              </a:rPr>
              <a:t>Gicsv</a:t>
            </a:r>
            <a:r>
              <a:rPr lang="es-CO" dirty="0">
                <a:cs typeface="Calibri"/>
              </a:rPr>
              <a:t>, las principales funciones  y cuales son las </a:t>
            </a:r>
            <a:r>
              <a:rPr lang="es-CO" dirty="0" err="1">
                <a:cs typeface="Calibri"/>
              </a:rPr>
              <a:t>ORPF</a:t>
            </a:r>
            <a:r>
              <a:rPr lang="es-CO" dirty="0">
                <a:cs typeface="Calibri"/>
              </a:rPr>
              <a:t> que la componen</a:t>
            </a: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56195-1C94-4522-AB7F-AFF1933DAFBA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0041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Cuánto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tiempo</a:t>
            </a:r>
            <a:r>
              <a:rPr lang="en-US" dirty="0">
                <a:cs typeface="Calibri"/>
              </a:rPr>
              <a:t> NAPPO </a:t>
            </a:r>
            <a:r>
              <a:rPr lang="en-US" dirty="0" err="1">
                <a:cs typeface="Calibri"/>
              </a:rPr>
              <a:t>tuvo</a:t>
            </a:r>
            <a:r>
              <a:rPr lang="en-US" dirty="0">
                <a:cs typeface="Calibri"/>
              </a:rPr>
              <a:t> la </a:t>
            </a:r>
            <a:r>
              <a:rPr lang="en-US" dirty="0" err="1">
                <a:cs typeface="Calibri"/>
              </a:rPr>
              <a:t>cooordinación</a:t>
            </a:r>
            <a:r>
              <a:rPr lang="en-US" dirty="0">
                <a:cs typeface="Calibri"/>
              </a:rPr>
              <a:t> </a:t>
            </a:r>
            <a:endParaRPr lang="en-US"/>
          </a:p>
          <a:p>
            <a:r>
              <a:rPr lang="en-US" dirty="0">
                <a:cs typeface="Calibri"/>
              </a:rPr>
              <a:t>Transferencia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marzo</a:t>
            </a:r>
            <a:r>
              <a:rPr lang="en-US" dirty="0">
                <a:cs typeface="Calibri"/>
              </a:rPr>
              <a:t> del 2023 y </a:t>
            </a:r>
            <a:r>
              <a:rPr lang="en-US" dirty="0" err="1">
                <a:cs typeface="Calibri"/>
              </a:rPr>
              <a:t>recibe</a:t>
            </a:r>
            <a:r>
              <a:rPr lang="en-US" dirty="0">
                <a:cs typeface="Calibri"/>
              </a:rPr>
              <a:t> OIRSA 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56195-1C94-4522-AB7F-AFF1933DAFBA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572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600" dirty="0">
                <a:cs typeface="Calibri"/>
              </a:rPr>
              <a:t>Que grupos continúan con actividades</a:t>
            </a:r>
            <a:endParaRPr lang="es-CO" sz="1600" dirty="0"/>
          </a:p>
          <a:p>
            <a:r>
              <a:rPr lang="es-CO" sz="1600" dirty="0">
                <a:cs typeface="Calibri" panose="020F0502020204030204"/>
              </a:rPr>
              <a:t>Grupos que finalizan sus actividades HLB y Tuta </a:t>
            </a:r>
          </a:p>
          <a:p>
            <a:r>
              <a:rPr lang="es-CO" sz="1600" dirty="0">
                <a:cs typeface="Calibri" panose="020F0502020204030204"/>
              </a:rPr>
              <a:t>Grupos Nuevos </a:t>
            </a:r>
          </a:p>
          <a:p>
            <a:r>
              <a:rPr lang="es-CO" sz="1600" dirty="0">
                <a:cs typeface="Calibri" panose="020F0502020204030204"/>
              </a:rPr>
              <a:t>Emergencias, que se ha hecho,  trabajo encaminado al aporte técnico al Grupo POARS </a:t>
            </a:r>
          </a:p>
          <a:p>
            <a:r>
              <a:rPr lang="es-CO" sz="1600" dirty="0">
                <a:cs typeface="Calibri" panose="020F0502020204030204"/>
              </a:rPr>
              <a:t>Control Biológico</a:t>
            </a:r>
          </a:p>
          <a:p>
            <a:endParaRPr lang="es-CO" sz="1600" dirty="0">
              <a:cs typeface="Calibri" panose="020F0502020204030204"/>
            </a:endParaRPr>
          </a:p>
          <a:p>
            <a:pPr>
              <a:buFont typeface="Arial" panose="020B0604020202020204" pitchFamily="34" charset="0"/>
            </a:pPr>
            <a:endParaRPr lang="es-CO" sz="1600" dirty="0"/>
          </a:p>
          <a:p>
            <a:pPr>
              <a:buFont typeface="Arial" panose="020B0604020202020204" pitchFamily="34" charset="0"/>
            </a:pPr>
            <a:r>
              <a:rPr lang="es-CO" sz="1600" dirty="0"/>
              <a:t>Fuente de imágenes </a:t>
            </a:r>
            <a:endParaRPr lang="es-CO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CO" sz="1600" dirty="0"/>
              <a:t>Moscas de la fruta https://www.fao.org/news/story/es/item/263004/icode/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O" sz="1600" dirty="0"/>
              <a:t>Tuta chrome-extension://efaidnbmnnnibpcajpcglclefindmkaj/https://www.oirsa.org/contenido/Manual%20Tuta%20Absoluta%20version%201.2.pdf</a:t>
            </a:r>
          </a:p>
          <a:p>
            <a:r>
              <a:rPr lang="es-CO" sz="1600" dirty="0"/>
              <a:t>FOC  chrome-extension://efaidnbmnnnibpcajpcglclefindmkaj/https://www.fao.org/3/cb8674es/cb8674es.pdf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CO" sz="1600" dirty="0"/>
          </a:p>
          <a:p>
            <a:pPr marL="0" indent="0">
              <a:buFont typeface="Arial" panose="020B0604020202020204" pitchFamily="34" charset="0"/>
              <a:buNone/>
            </a:pPr>
            <a:endParaRPr lang="es-CO" sz="1600" dirty="0"/>
          </a:p>
          <a:p>
            <a:pPr marL="0" indent="0">
              <a:buFont typeface="Arial" panose="020B0604020202020204" pitchFamily="34" charset="0"/>
              <a:buNone/>
            </a:pPr>
            <a:endParaRPr lang="es-CO" sz="1600" dirty="0"/>
          </a:p>
          <a:p>
            <a:pPr marL="0" indent="0">
              <a:buFont typeface="Arial" panose="020B0604020202020204" pitchFamily="34" charset="0"/>
              <a:buNone/>
            </a:pPr>
            <a:endParaRPr lang="es-CO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CO" sz="1600" dirty="0"/>
              <a:t>Para más información consulte los siguientes recursos: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CO" sz="1600" dirty="0">
                <a:hlinkClick r:id="rId3"/>
              </a:rPr>
              <a:t>https://www.nappo.org/espanol/directorio/Grupos-de-expertos/GICSV</a:t>
            </a:r>
            <a:endParaRPr lang="es-CO" sz="16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s-ES" sz="1600" dirty="0"/>
              <a:t> </a:t>
            </a:r>
            <a:r>
              <a:rPr lang="es-CO" sz="1600" dirty="0">
                <a:hlinkClick r:id="rId4"/>
              </a:rPr>
              <a:t> Página web del GICSV </a:t>
            </a:r>
            <a:endParaRPr lang="es-CO" sz="1600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39305-7D85-48A7-AB9E-4015F2595264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0043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>
                <a:cs typeface="Calibri"/>
              </a:rPr>
              <a:t>Como ver los expertos de NAPPO que apoyan los GT del GICSV</a:t>
            </a: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56195-1C94-4522-AB7F-AFF1933DAFBA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4244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11E45-AC67-EA1D-5DFE-E95BA1C39F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E0833D-C2C1-4C02-3679-E841AF4E5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51E0D-4A41-F103-D261-F77F6CD28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82AD-2F54-41A1-9BB9-0BD70FFDD13B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CA64C-EB8A-3E08-76B5-F07C20B78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59EED-0E69-D495-3CB3-8EF5362DF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7289-415E-466A-8060-371C6DEB542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73600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5C22F-B80B-FB51-8B1C-29DC0163D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2F0461-F080-B99A-5C4A-25589E913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61697-131C-E75A-1BC7-36D2885A3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82AD-2F54-41A1-9BB9-0BD70FFDD13B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D705C-7B62-8C98-7C69-8FA79F19C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848DF-33B5-2514-3A7E-8396506D6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7289-415E-466A-8060-371C6DEB542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43412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0BA29C-F001-9409-5278-DF0E5608F0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D5351-7E7E-5069-DC58-B74AC4AAD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08B3F-E463-D5FC-93C2-EF71B7B59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82AD-2F54-41A1-9BB9-0BD70FFDD13B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A07E9-B61D-9662-C60A-6D3444612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18BAF-82FA-BCD7-EBAB-E7F39AB6B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7289-415E-466A-8060-371C6DEB542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10287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6738B-A7E8-29E3-97F0-564C6546F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4CF90-6225-CD93-C85B-611041DFA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A451E-D8B1-8F62-C0A9-5E9A2F428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82AD-2F54-41A1-9BB9-0BD70FFDD13B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C21DE-972D-1D7A-4B73-74F0C4E1B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B0C57-827C-C1D1-2D66-3FF7E0C61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7289-415E-466A-8060-371C6DEB542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226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5F374-4638-0EAB-372E-CC42710A3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C10B4-0C1E-B3D8-C859-21138F473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65E7E-8432-01BE-CC23-2EE964748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82AD-2F54-41A1-9BB9-0BD70FFDD13B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92B94-647D-9E6A-7E4E-E632419C0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78919-098A-3152-E3D6-9B6924C66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7289-415E-466A-8060-371C6DEB542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5070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9ABA5-C4CA-D325-48A2-36174F4A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4C43C-FE55-7E4C-E6FE-511E897242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1FF49-56E8-27DB-A21C-A84076338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FD2682-6516-CF8A-5254-9DA203B45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82AD-2F54-41A1-9BB9-0BD70FFDD13B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611B1-5C20-62E6-02C7-A19733BA8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448B0-4934-9F7A-8A8F-C49F2E7B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7289-415E-466A-8060-371C6DEB542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8009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4A4E3-2AC4-8C12-0E2D-9EE729635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C1FF5-4A4F-6788-013F-B49F1255D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C217DC-C333-A88B-06E5-26A6F66E6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BC23EA-6DA4-FCA8-7AC8-0594E49E10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0ED0C9-E529-F95A-6C7A-0A1697B891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C836B5-1192-2472-569C-230F53563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82AD-2F54-41A1-9BB9-0BD70FFDD13B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A4C655-02F4-1F4A-9FE8-1BE3C19AA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96483-5923-40EA-16AC-9BC442E7F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7289-415E-466A-8060-371C6DEB542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7262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3A2AB-CC0A-FD5D-20CB-D55DC15F2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AC899C-0C23-CB01-D3BB-0AE052993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82AD-2F54-41A1-9BB9-0BD70FFDD13B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91AF8-B7CE-5691-0384-195878EF7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0D092-404B-C2DE-C75E-1AB73E467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7289-415E-466A-8060-371C6DEB542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4358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9A1547-4614-7984-D3DB-F5A33002F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82AD-2F54-41A1-9BB9-0BD70FFDD13B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B4E2FB-A744-FFC6-B8B8-A6D1002D1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25E2B-AD3A-9B04-876C-F404CB89D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7289-415E-466A-8060-371C6DEB542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49220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C1735-C046-28AF-2557-7E78C7B4D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D5001-4231-CDEF-791E-9F8E0A362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1F18F7-AF3F-083F-1DBE-6C2EE5CDF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CBBEA-55D5-695E-7A5C-4B558A1DF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82AD-2F54-41A1-9BB9-0BD70FFDD13B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CBF0D-72C8-471A-EB6F-F1EFA1DB6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9E47D0-6515-1AEA-EACC-0FCA16D45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7289-415E-466A-8060-371C6DEB542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4365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52773-629C-1AA0-1D59-86DD6E284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3BFE4D-CAFB-2B29-3247-DD25BA29F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AC99B-618A-85B1-110E-A435B6957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2F9DA9-C711-4AFE-7634-F8F558E0B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82AD-2F54-41A1-9BB9-0BD70FFDD13B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149D09-3A9B-80B9-09B5-9B0FD89E4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75F86-A7D5-CB04-B828-280EC8E4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7289-415E-466A-8060-371C6DEB542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0822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7825C8-8693-6000-E712-054B54E30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36E37-439F-C6DA-AB08-BF6C4A3E8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A1EA3-7B74-B7B9-A84F-C51AB21077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482AD-2F54-41A1-9BB9-0BD70FFDD13B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FC6F7-5611-2CB2-C7B3-F1581C01F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AA482-DC8D-E66A-8727-11705C375B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7289-415E-466A-8060-371C6DEB542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176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30405-741C-8344-AF67-B52DE95FC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57200"/>
            <a:ext cx="10909640" cy="1368614"/>
          </a:xfrm>
        </p:spPr>
        <p:txBody>
          <a:bodyPr anchor="ctr">
            <a:normAutofit fontScale="90000"/>
          </a:bodyPr>
          <a:lstStyle/>
          <a:p>
            <a:r>
              <a:rPr lang="es-CO" sz="4800" b="1" dirty="0">
                <a:latin typeface="+mn-lt"/>
              </a:rPr>
              <a:t>Grupo Interamericano de Coordinación en Sanidad Vegetal – GICSV  </a:t>
            </a:r>
          </a:p>
        </p:txBody>
      </p:sp>
      <p:sp>
        <p:nvSpPr>
          <p:cNvPr id="4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white and black image of a dragon head&#10;&#10;Description automatically generated">
            <a:extLst>
              <a:ext uri="{FF2B5EF4-FFF2-40B4-BE49-F238E27FC236}">
                <a16:creationId xmlns:a16="http://schemas.microsoft.com/office/drawing/2014/main" id="{160A12B0-19E6-674C-FBD9-D3AABEAD1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268" y="4086944"/>
            <a:ext cx="1959052" cy="1890485"/>
          </a:xfrm>
          <a:prstGeom prst="rect">
            <a:avLst/>
          </a:prstGeom>
        </p:spPr>
      </p:pic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96A09AC1-792D-01B9-24CB-09B267881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30" y="4485489"/>
            <a:ext cx="3583392" cy="16394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A238AB-D074-192C-37F8-78BC5CC30F67}"/>
              </a:ext>
            </a:extLst>
          </p:cNvPr>
          <p:cNvSpPr txBox="1"/>
          <p:nvPr/>
        </p:nvSpPr>
        <p:spPr>
          <a:xfrm>
            <a:off x="3047189" y="2828836"/>
            <a:ext cx="60943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Stephanie Bloem </a:t>
            </a:r>
          </a:p>
          <a:p>
            <a:pPr algn="ctr"/>
            <a:r>
              <a:rPr lang="es-CO" sz="1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Directora Ejecutiva NAPPO</a:t>
            </a:r>
          </a:p>
          <a:p>
            <a:pPr algn="ctr"/>
            <a:r>
              <a:rPr lang="es-CO" sz="1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Maribel Hurtado </a:t>
            </a:r>
          </a:p>
          <a:p>
            <a:pPr algn="ctr"/>
            <a:r>
              <a:rPr lang="es-CO" sz="1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Oficial Científica NAPPO</a:t>
            </a:r>
            <a:endParaRPr lang="es-CO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15" name="Picture 1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0E7C920-9B5B-092C-C0D2-87E01C9540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48" y="4838846"/>
            <a:ext cx="4538472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47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OIRSA Organismo Internacional Regional de Sanidad Agropecuaria (México, Guatemala, El Salvador, Honduras, Nicaragua, Costa Rica, Panamá, Republica Dominicana)">
            <a:extLst>
              <a:ext uri="{FF2B5EF4-FFF2-40B4-BE49-F238E27FC236}">
                <a16:creationId xmlns:a16="http://schemas.microsoft.com/office/drawing/2014/main" id="{B038A345-2A90-826C-58A7-A4088684E45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4037" y="2846424"/>
            <a:ext cx="1748038" cy="124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BFA426B-CC04-45BC-DB12-3E52D54C8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6370" y="934361"/>
            <a:ext cx="2628285" cy="53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ICA learning">
            <a:extLst>
              <a:ext uri="{FF2B5EF4-FFF2-40B4-BE49-F238E27FC236}">
                <a16:creationId xmlns:a16="http://schemas.microsoft.com/office/drawing/2014/main" id="{9EEC904B-6C15-DD8C-A0B4-E7D4DC292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4038" y="2774326"/>
            <a:ext cx="1794805" cy="80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HFSA">
            <a:extLst>
              <a:ext uri="{FF2B5EF4-FFF2-40B4-BE49-F238E27FC236}">
                <a16:creationId xmlns:a16="http://schemas.microsoft.com/office/drawing/2014/main" id="{4552A5B4-7481-0A97-6DA1-6BDFB8E32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610" y="5083525"/>
            <a:ext cx="1656952" cy="110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OSAVE - Diseño de logotipo | Sebastián Garillo Diseño - Lincoln, Buenos  Aires, Argentina.">
            <a:extLst>
              <a:ext uri="{FF2B5EF4-FFF2-40B4-BE49-F238E27FC236}">
                <a16:creationId xmlns:a16="http://schemas.microsoft.com/office/drawing/2014/main" id="{F95A52A9-5812-6F0E-5B50-AA782750E2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80" b="28347"/>
          <a:stretch/>
        </p:blipFill>
        <p:spPr bwMode="auto">
          <a:xfrm>
            <a:off x="2650954" y="4946854"/>
            <a:ext cx="1669613" cy="137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2FA52F90-F7CB-5720-A3B8-04518824A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0088" y="5446257"/>
            <a:ext cx="2628286" cy="37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-1"/>
            <a:ext cx="0" cy="6858001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7905"/>
            <a:ext cx="7530662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218591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logo for a company&#10;&#10;Description automatically generated">
            <a:extLst>
              <a:ext uri="{FF2B5EF4-FFF2-40B4-BE49-F238E27FC236}">
                <a16:creationId xmlns:a16="http://schemas.microsoft.com/office/drawing/2014/main" id="{E3BADA72-0534-F118-CB79-6FC8170B8A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18" y="1028032"/>
            <a:ext cx="3583392" cy="1639402"/>
          </a:xfrm>
          <a:prstGeom prst="rect">
            <a:avLst/>
          </a:prstGeom>
        </p:spPr>
      </p:pic>
      <p:pic>
        <p:nvPicPr>
          <p:cNvPr id="11" name="Imagen 89" descr="Mapa&#10;&#10;Descripción generada automáticamente">
            <a:extLst>
              <a:ext uri="{FF2B5EF4-FFF2-40B4-BE49-F238E27FC236}">
                <a16:creationId xmlns:a16="http://schemas.microsoft.com/office/drawing/2014/main" id="{C05B80B3-091C-AFE0-4BA1-EE7FA76128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3" t="6858" b="6633"/>
          <a:stretch/>
        </p:blipFill>
        <p:spPr>
          <a:xfrm>
            <a:off x="7783404" y="664090"/>
            <a:ext cx="4245542" cy="478216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15E3362-13A0-91BA-A5CC-36C938FFB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8374" y="6300313"/>
            <a:ext cx="5493274" cy="4038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b="1" kern="1200" dirty="0">
                <a:latin typeface="+mn-lt"/>
                <a:ea typeface="+mj-ea"/>
                <a:cs typeface="+mj-cs"/>
              </a:rPr>
              <a:t>Que es </a:t>
            </a:r>
            <a:r>
              <a:rPr lang="en-US" sz="5400" b="1" kern="1200" dirty="0" err="1">
                <a:latin typeface="+mn-lt"/>
                <a:ea typeface="+mj-ea"/>
                <a:cs typeface="+mj-cs"/>
              </a:rPr>
              <a:t>el</a:t>
            </a:r>
            <a:r>
              <a:rPr lang="en-US" sz="5400" b="1" kern="1200" dirty="0">
                <a:latin typeface="+mn-lt"/>
                <a:ea typeface="+mj-ea"/>
                <a:cs typeface="+mj-cs"/>
              </a:rPr>
              <a:t> GICSV? </a:t>
            </a:r>
          </a:p>
        </p:txBody>
      </p:sp>
    </p:spTree>
    <p:extLst>
      <p:ext uri="{BB962C8B-B14F-4D97-AF65-F5344CB8AC3E}">
        <p14:creationId xmlns:p14="http://schemas.microsoft.com/office/powerpoint/2010/main" val="217447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96934D-68BD-AFDA-0FE7-3C2539A0F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238" y="1844675"/>
            <a:ext cx="5956300" cy="4449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CEBDE0-B249-555C-8EB4-B627964FF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625" y="1844675"/>
            <a:ext cx="3636963" cy="4449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058862-5F08-DC12-C37E-0AF454C1F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Transferencia</a:t>
            </a:r>
            <a:r>
              <a:rPr lang="en-US" sz="52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de </a:t>
            </a:r>
            <a:r>
              <a:rPr lang="en-US" sz="52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coordinación</a:t>
            </a:r>
            <a:endParaRPr lang="en-US" sz="5200" b="1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792FAC-D2CE-4830-B1F7-854673573BD4}"/>
              </a:ext>
            </a:extLst>
          </p:cNvPr>
          <p:cNvSpPr txBox="1"/>
          <p:nvPr/>
        </p:nvSpPr>
        <p:spPr>
          <a:xfrm>
            <a:off x="3922086" y="6408073"/>
            <a:ext cx="485816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solidFill>
                  <a:schemeClr val="bg1">
                    <a:lumMod val="75000"/>
                  </a:schemeClr>
                </a:solidFill>
              </a:rPr>
              <a:t>http://apps.iica.int/GICSV/programas/SanidadVegetal/pages/documentos.aspx</a:t>
            </a:r>
          </a:p>
        </p:txBody>
      </p:sp>
    </p:spTree>
    <p:extLst>
      <p:ext uri="{BB962C8B-B14F-4D97-AF65-F5344CB8AC3E}">
        <p14:creationId xmlns:p14="http://schemas.microsoft.com/office/powerpoint/2010/main" val="2243119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19D7A-2804-79E0-4D89-3F2AC5A42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653" y="4595529"/>
            <a:ext cx="7304651" cy="2407384"/>
          </a:xfrm>
        </p:spPr>
        <p:txBody>
          <a:bodyPr>
            <a:noAutofit/>
          </a:bodyPr>
          <a:lstStyle/>
          <a:p>
            <a:pPr algn="ctr"/>
            <a:r>
              <a:rPr lang="es-CO" sz="4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Grupos de trabajo 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524DE008-18BE-7122-B46B-28CE352B97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2434086"/>
              </p:ext>
            </p:extLst>
          </p:nvPr>
        </p:nvGraphicFramePr>
        <p:xfrm>
          <a:off x="1390201" y="450902"/>
          <a:ext cx="9411597" cy="4757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2F4322C2-1300-02C9-600B-94C63CBE4CFC}"/>
              </a:ext>
            </a:extLst>
          </p:cNvPr>
          <p:cNvSpPr txBox="1">
            <a:spLocks/>
          </p:cNvSpPr>
          <p:nvPr/>
        </p:nvSpPr>
        <p:spPr>
          <a:xfrm>
            <a:off x="430535" y="5477130"/>
            <a:ext cx="11898924" cy="1170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O" sz="1600" dirty="0"/>
          </a:p>
          <a:p>
            <a:pPr lvl="1">
              <a:buFont typeface="Wingdings" panose="05000000000000000000" pitchFamily="2" charset="2"/>
              <a:buChar char="ü"/>
            </a:pPr>
            <a:endParaRPr lang="es-CO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s-CO" sz="1600" dirty="0"/>
          </a:p>
          <a:p>
            <a:pPr lvl="1">
              <a:buFont typeface="Wingdings" panose="05000000000000000000" pitchFamily="2" charset="2"/>
              <a:buChar char="ü"/>
            </a:pPr>
            <a:endParaRPr lang="es-CO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s-CO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6613B6-960E-75AF-732C-B0E0ED30865F}"/>
              </a:ext>
            </a:extLst>
          </p:cNvPr>
          <p:cNvSpPr/>
          <p:nvPr/>
        </p:nvSpPr>
        <p:spPr>
          <a:xfrm>
            <a:off x="5799221" y="2714563"/>
            <a:ext cx="4602556" cy="240738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5640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65E8-D1D7-D90D-6310-D387F29A7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951"/>
            <a:ext cx="10515600" cy="1325563"/>
          </a:xfrm>
        </p:spPr>
        <p:txBody>
          <a:bodyPr/>
          <a:lstStyle/>
          <a:p>
            <a:pPr algn="ctr"/>
            <a:r>
              <a:rPr lang="es-CO" b="1" dirty="0">
                <a:latin typeface="+mn-lt"/>
              </a:rPr>
              <a:t>Colaboración NAPPO con el GICSV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2FD21E-F0A0-3D29-527C-623A843BB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55113C-9CF3-8155-D794-0BE9F252F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343"/>
          <a:stretch/>
        </p:blipFill>
        <p:spPr>
          <a:xfrm>
            <a:off x="478231" y="984792"/>
            <a:ext cx="10963801" cy="5548356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F74BFF44-C7BA-3EEF-439E-1E7C2FFAA307}"/>
              </a:ext>
            </a:extLst>
          </p:cNvPr>
          <p:cNvSpPr/>
          <p:nvPr/>
        </p:nvSpPr>
        <p:spPr>
          <a:xfrm rot="10800000">
            <a:off x="3765884" y="2719136"/>
            <a:ext cx="866273" cy="547832"/>
          </a:xfrm>
          <a:prstGeom prst="leftArrow">
            <a:avLst/>
          </a:prstGeom>
          <a:solidFill>
            <a:schemeClr val="bg1"/>
          </a:solidFill>
          <a:ln w="57150">
            <a:solidFill>
              <a:srgbClr val="FF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5ECBDBA1-0132-91FF-483D-5CB59BDAC17C}"/>
              </a:ext>
            </a:extLst>
          </p:cNvPr>
          <p:cNvSpPr/>
          <p:nvPr/>
        </p:nvSpPr>
        <p:spPr>
          <a:xfrm>
            <a:off x="7251033" y="5965351"/>
            <a:ext cx="866273" cy="547832"/>
          </a:xfrm>
          <a:prstGeom prst="leftArrow">
            <a:avLst/>
          </a:prstGeom>
          <a:solidFill>
            <a:schemeClr val="bg1"/>
          </a:solidFill>
          <a:ln w="57150">
            <a:solidFill>
              <a:srgbClr val="FF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0045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E1B371-E3D7-83C4-35E3-D43C17B1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609056"/>
            <a:ext cx="5197655" cy="1639888"/>
          </a:xfrm>
        </p:spPr>
        <p:txBody>
          <a:bodyPr anchor="b">
            <a:normAutofit/>
          </a:bodyPr>
          <a:lstStyle/>
          <a:p>
            <a:pPr algn="ctr"/>
            <a:r>
              <a:rPr lang="es-CO" sz="88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Gracias</a:t>
            </a:r>
            <a:r>
              <a:rPr lang="es-CO" sz="8800" dirty="0"/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627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627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A white and black image of a dragon head&#10;&#10;Description automatically generated">
            <a:extLst>
              <a:ext uri="{FF2B5EF4-FFF2-40B4-BE49-F238E27FC236}">
                <a16:creationId xmlns:a16="http://schemas.microsoft.com/office/drawing/2014/main" id="{99856465-26E7-86A3-638F-44CD8468E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6" y="1861162"/>
            <a:ext cx="3532301" cy="340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21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0DFBDAA08241146B46D0B1640CC890F" ma:contentTypeVersion="17" ma:contentTypeDescription="Crear nuevo documento." ma:contentTypeScope="" ma:versionID="2511e1106454ed8f5844936eea0eaae4">
  <xsd:schema xmlns:xsd="http://www.w3.org/2001/XMLSchema" xmlns:xs="http://www.w3.org/2001/XMLSchema" xmlns:p="http://schemas.microsoft.com/office/2006/metadata/properties" xmlns:ns2="51d07005-8444-42b2-a841-576e386ff06a" xmlns:ns3="826fa057-fb92-41d3-a05d-69389c14cff1" targetNamespace="http://schemas.microsoft.com/office/2006/metadata/properties" ma:root="true" ma:fieldsID="9035f6f873556b597ac96b01a63da7e9" ns2:_="" ns3:_="">
    <xsd:import namespace="51d07005-8444-42b2-a841-576e386ff06a"/>
    <xsd:import namespace="826fa057-fb92-41d3-a05d-69389c14cf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07005-8444-42b2-a841-576e386ff0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Etiquetas de imagen" ma:readOnly="false" ma:fieldId="{5cf76f15-5ced-4ddc-b409-7134ff3c332f}" ma:taxonomyMulti="true" ma:sspId="d39854ef-6beb-4fd7-bc9b-c96434c7cf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6fa057-fb92-41d3-a05d-69389c14cff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99ac99f-5bc7-4e9e-b205-96276ba9976a}" ma:internalName="TaxCatchAll" ma:showField="CatchAllData" ma:web="826fa057-fb92-41d3-a05d-69389c14cf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3CC4E4-31B5-4D92-B749-7DFFF9D1E1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d07005-8444-42b2-a841-576e386ff06a"/>
    <ds:schemaRef ds:uri="826fa057-fb92-41d3-a05d-69389c14cf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5294CF0-3CE7-4CED-8FC1-E302D548ED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174</Words>
  <Application>Microsoft Office PowerPoint</Application>
  <PresentationFormat>Panorámica</PresentationFormat>
  <Paragraphs>36</Paragraphs>
  <Slides>6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7" baseType="lpstr">
      <vt:lpstr>Office Theme</vt:lpstr>
      <vt:lpstr>Grupo Interamericano de Coordinación en Sanidad Vegetal – GICSV  </vt:lpstr>
      <vt:lpstr>Que es el GICSV? </vt:lpstr>
      <vt:lpstr>Transferencia de coordinación</vt:lpstr>
      <vt:lpstr>Grupos de trabajo </vt:lpstr>
      <vt:lpstr>Colaboración NAPPO con el GICSV </vt:lpstr>
      <vt:lpstr>Gracias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Grupo Interamericano de Coordinación en Sanidad Vegetal – GICSV  </dc:title>
  <dc:creator>Maribel Hurtado</dc:creator>
  <cp:lastModifiedBy>Maribel Hurtado</cp:lastModifiedBy>
  <cp:revision>66</cp:revision>
  <dcterms:created xsi:type="dcterms:W3CDTF">2023-11-21T11:41:43Z</dcterms:created>
  <dcterms:modified xsi:type="dcterms:W3CDTF">2023-11-30T00:17:11Z</dcterms:modified>
</cp:coreProperties>
</file>