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95EBC-9C14-4A1F-ACB8-FA7E3AE012C2}" v="1" dt="2023-11-20T15:57:24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Bloem" userId="120205f8-b7c3-44c8-872f-00fc1f63a223" providerId="ADAL" clId="{3A595EBC-9C14-4A1F-ACB8-FA7E3AE012C2}"/>
    <pc:docChg chg="modSld modMainMaster modNotesMaster">
      <pc:chgData name="Stephanie Bloem" userId="120205f8-b7c3-44c8-872f-00fc1f63a223" providerId="ADAL" clId="{3A595EBC-9C14-4A1F-ACB8-FA7E3AE012C2}" dt="2023-11-20T15:58:31.272" v="28" actId="1035"/>
      <pc:docMkLst>
        <pc:docMk/>
      </pc:docMkLst>
      <pc:sldChg chg="modSp modNotes">
        <pc:chgData name="Stephanie Bloem" userId="120205f8-b7c3-44c8-872f-00fc1f63a223" providerId="ADAL" clId="{3A595EBC-9C14-4A1F-ACB8-FA7E3AE012C2}" dt="2023-11-20T15:57:24.088" v="0"/>
        <pc:sldMkLst>
          <pc:docMk/>
          <pc:sldMk cId="0" sldId="256"/>
        </pc:sldMkLst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56"/>
            <ac:spMk id="41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56"/>
            <ac:spMk id="42" creationId="{00000000-0000-0000-0000-000000000000}"/>
          </ac:spMkLst>
        </pc:spChg>
      </pc:sldChg>
      <pc:sldChg chg="modSp modNotes">
        <pc:chgData name="Stephanie Bloem" userId="120205f8-b7c3-44c8-872f-00fc1f63a223" providerId="ADAL" clId="{3A595EBC-9C14-4A1F-ACB8-FA7E3AE012C2}" dt="2023-11-20T15:57:24.088" v="0"/>
        <pc:sldMkLst>
          <pc:docMk/>
          <pc:sldMk cId="0" sldId="257"/>
        </pc:sldMkLst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57"/>
            <ac:spMk id="47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57"/>
            <ac:spMk id="48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57"/>
            <ac:spMk id="49" creationId="{00000000-0000-0000-0000-000000000000}"/>
          </ac:spMkLst>
        </pc:spChg>
      </pc:sldChg>
      <pc:sldChg chg="modSp modNotes">
        <pc:chgData name="Stephanie Bloem" userId="120205f8-b7c3-44c8-872f-00fc1f63a223" providerId="ADAL" clId="{3A595EBC-9C14-4A1F-ACB8-FA7E3AE012C2}" dt="2023-11-20T15:57:24.088" v="0"/>
        <pc:sldMkLst>
          <pc:docMk/>
          <pc:sldMk cId="0" sldId="258"/>
        </pc:sldMkLst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58"/>
            <ac:spMk id="55" creationId="{00000000-0000-0000-0000-000000000000}"/>
          </ac:spMkLst>
        </pc:spChg>
        <pc:picChg chg="mod">
          <ac:chgData name="Stephanie Bloem" userId="120205f8-b7c3-44c8-872f-00fc1f63a223" providerId="ADAL" clId="{3A595EBC-9C14-4A1F-ACB8-FA7E3AE012C2}" dt="2023-11-20T15:57:24.088" v="0"/>
          <ac:picMkLst>
            <pc:docMk/>
            <pc:sldMk cId="0" sldId="258"/>
            <ac:picMk id="56" creationId="{00000000-0000-0000-0000-000000000000}"/>
          </ac:picMkLst>
        </pc:picChg>
      </pc:sldChg>
      <pc:sldChg chg="modSp mod modNotes">
        <pc:chgData name="Stephanie Bloem" userId="120205f8-b7c3-44c8-872f-00fc1f63a223" providerId="ADAL" clId="{3A595EBC-9C14-4A1F-ACB8-FA7E3AE012C2}" dt="2023-11-20T15:58:31.272" v="28" actId="1035"/>
        <pc:sldMkLst>
          <pc:docMk/>
          <pc:sldMk cId="0" sldId="259"/>
        </pc:sldMkLst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59"/>
            <ac:spMk id="62" creationId="{00000000-0000-0000-0000-000000000000}"/>
          </ac:spMkLst>
        </pc:spChg>
        <pc:picChg chg="mod">
          <ac:chgData name="Stephanie Bloem" userId="120205f8-b7c3-44c8-872f-00fc1f63a223" providerId="ADAL" clId="{3A595EBC-9C14-4A1F-ACB8-FA7E3AE012C2}" dt="2023-11-20T15:58:31.272" v="28" actId="1035"/>
          <ac:picMkLst>
            <pc:docMk/>
            <pc:sldMk cId="0" sldId="259"/>
            <ac:picMk id="63" creationId="{00000000-0000-0000-0000-000000000000}"/>
          </ac:picMkLst>
        </pc:picChg>
        <pc:cxnChg chg="mod">
          <ac:chgData name="Stephanie Bloem" userId="120205f8-b7c3-44c8-872f-00fc1f63a223" providerId="ADAL" clId="{3A595EBC-9C14-4A1F-ACB8-FA7E3AE012C2}" dt="2023-11-20T15:57:24.088" v="0"/>
          <ac:cxnSpMkLst>
            <pc:docMk/>
            <pc:sldMk cId="0" sldId="259"/>
            <ac:cxnSpMk id="64" creationId="{00000000-0000-0000-0000-000000000000}"/>
          </ac:cxnSpMkLst>
        </pc:cxnChg>
      </pc:sldChg>
      <pc:sldChg chg="modSp modNotes">
        <pc:chgData name="Stephanie Bloem" userId="120205f8-b7c3-44c8-872f-00fc1f63a223" providerId="ADAL" clId="{3A595EBC-9C14-4A1F-ACB8-FA7E3AE012C2}" dt="2023-11-20T15:57:24.088" v="0"/>
        <pc:sldMkLst>
          <pc:docMk/>
          <pc:sldMk cId="0" sldId="260"/>
        </pc:sldMkLst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0"/>
            <ac:spMk id="69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0"/>
            <ac:spMk id="70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0"/>
            <ac:spMk id="71" creationId="{00000000-0000-0000-0000-000000000000}"/>
          </ac:spMkLst>
        </pc:spChg>
        <pc:picChg chg="mod">
          <ac:chgData name="Stephanie Bloem" userId="120205f8-b7c3-44c8-872f-00fc1f63a223" providerId="ADAL" clId="{3A595EBC-9C14-4A1F-ACB8-FA7E3AE012C2}" dt="2023-11-20T15:57:24.088" v="0"/>
          <ac:picMkLst>
            <pc:docMk/>
            <pc:sldMk cId="0" sldId="260"/>
            <ac:picMk id="72" creationId="{00000000-0000-0000-0000-000000000000}"/>
          </ac:picMkLst>
        </pc:picChg>
      </pc:sldChg>
      <pc:sldChg chg="modSp modNotes">
        <pc:chgData name="Stephanie Bloem" userId="120205f8-b7c3-44c8-872f-00fc1f63a223" providerId="ADAL" clId="{3A595EBC-9C14-4A1F-ACB8-FA7E3AE012C2}" dt="2023-11-20T15:57:24.088" v="0"/>
        <pc:sldMkLst>
          <pc:docMk/>
          <pc:sldMk cId="0" sldId="261"/>
        </pc:sldMkLst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1"/>
            <ac:spMk id="77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1"/>
            <ac:spMk id="78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1"/>
            <ac:spMk id="79" creationId="{00000000-0000-0000-0000-000000000000}"/>
          </ac:spMkLst>
        </pc:spChg>
      </pc:sldChg>
      <pc:sldChg chg="modSp modNotes">
        <pc:chgData name="Stephanie Bloem" userId="120205f8-b7c3-44c8-872f-00fc1f63a223" providerId="ADAL" clId="{3A595EBC-9C14-4A1F-ACB8-FA7E3AE012C2}" dt="2023-11-20T15:57:24.088" v="0"/>
        <pc:sldMkLst>
          <pc:docMk/>
          <pc:sldMk cId="0" sldId="262"/>
        </pc:sldMkLst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2"/>
            <ac:spMk id="84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2"/>
            <ac:spMk id="85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2"/>
            <ac:spMk id="86" creationId="{00000000-0000-0000-0000-000000000000}"/>
          </ac:spMkLst>
        </pc:spChg>
        <pc:picChg chg="mod">
          <ac:chgData name="Stephanie Bloem" userId="120205f8-b7c3-44c8-872f-00fc1f63a223" providerId="ADAL" clId="{3A595EBC-9C14-4A1F-ACB8-FA7E3AE012C2}" dt="2023-11-20T15:57:24.088" v="0"/>
          <ac:picMkLst>
            <pc:docMk/>
            <pc:sldMk cId="0" sldId="262"/>
            <ac:picMk id="87" creationId="{00000000-0000-0000-0000-000000000000}"/>
          </ac:picMkLst>
        </pc:picChg>
        <pc:picChg chg="mod">
          <ac:chgData name="Stephanie Bloem" userId="120205f8-b7c3-44c8-872f-00fc1f63a223" providerId="ADAL" clId="{3A595EBC-9C14-4A1F-ACB8-FA7E3AE012C2}" dt="2023-11-20T15:57:24.088" v="0"/>
          <ac:picMkLst>
            <pc:docMk/>
            <pc:sldMk cId="0" sldId="262"/>
            <ac:picMk id="88" creationId="{00000000-0000-0000-0000-000000000000}"/>
          </ac:picMkLst>
        </pc:picChg>
      </pc:sldChg>
      <pc:sldChg chg="modSp modNotes">
        <pc:chgData name="Stephanie Bloem" userId="120205f8-b7c3-44c8-872f-00fc1f63a223" providerId="ADAL" clId="{3A595EBC-9C14-4A1F-ACB8-FA7E3AE012C2}" dt="2023-11-20T15:57:24.088" v="0"/>
        <pc:sldMkLst>
          <pc:docMk/>
          <pc:sldMk cId="0" sldId="263"/>
        </pc:sldMkLst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3"/>
            <ac:spMk id="93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3"/>
            <ac:spMk id="94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3"/>
            <ac:spMk id="95" creationId="{00000000-0000-0000-0000-000000000000}"/>
          </ac:spMkLst>
        </pc:spChg>
        <pc:picChg chg="mod">
          <ac:chgData name="Stephanie Bloem" userId="120205f8-b7c3-44c8-872f-00fc1f63a223" providerId="ADAL" clId="{3A595EBC-9C14-4A1F-ACB8-FA7E3AE012C2}" dt="2023-11-20T15:57:24.088" v="0"/>
          <ac:picMkLst>
            <pc:docMk/>
            <pc:sldMk cId="0" sldId="263"/>
            <ac:picMk id="96" creationId="{00000000-0000-0000-0000-000000000000}"/>
          </ac:picMkLst>
        </pc:picChg>
      </pc:sldChg>
      <pc:sldChg chg="modSp modNotes">
        <pc:chgData name="Stephanie Bloem" userId="120205f8-b7c3-44c8-872f-00fc1f63a223" providerId="ADAL" clId="{3A595EBC-9C14-4A1F-ACB8-FA7E3AE012C2}" dt="2023-11-20T15:57:24.088" v="0"/>
        <pc:sldMkLst>
          <pc:docMk/>
          <pc:sldMk cId="0" sldId="264"/>
        </pc:sldMkLst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4"/>
            <ac:spMk id="101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4"/>
            <ac:spMk id="102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4"/>
            <ac:spMk id="103" creationId="{00000000-0000-0000-0000-000000000000}"/>
          </ac:spMkLst>
        </pc:spChg>
        <pc:picChg chg="mod">
          <ac:chgData name="Stephanie Bloem" userId="120205f8-b7c3-44c8-872f-00fc1f63a223" providerId="ADAL" clId="{3A595EBC-9C14-4A1F-ACB8-FA7E3AE012C2}" dt="2023-11-20T15:57:24.088" v="0"/>
          <ac:picMkLst>
            <pc:docMk/>
            <pc:sldMk cId="0" sldId="264"/>
            <ac:picMk id="104" creationId="{00000000-0000-0000-0000-000000000000}"/>
          </ac:picMkLst>
        </pc:picChg>
      </pc:sldChg>
      <pc:sldChg chg="modSp modNotes">
        <pc:chgData name="Stephanie Bloem" userId="120205f8-b7c3-44c8-872f-00fc1f63a223" providerId="ADAL" clId="{3A595EBC-9C14-4A1F-ACB8-FA7E3AE012C2}" dt="2023-11-20T15:57:24.088" v="0"/>
        <pc:sldMkLst>
          <pc:docMk/>
          <pc:sldMk cId="0" sldId="265"/>
        </pc:sldMkLst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5"/>
            <ac:spMk id="109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5"/>
            <ac:spMk id="110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5"/>
            <ac:spMk id="111" creationId="{00000000-0000-0000-0000-000000000000}"/>
          </ac:spMkLst>
        </pc:spChg>
      </pc:sldChg>
      <pc:sldChg chg="modSp modNotes">
        <pc:chgData name="Stephanie Bloem" userId="120205f8-b7c3-44c8-872f-00fc1f63a223" providerId="ADAL" clId="{3A595EBC-9C14-4A1F-ACB8-FA7E3AE012C2}" dt="2023-11-20T15:57:24.088" v="0"/>
        <pc:sldMkLst>
          <pc:docMk/>
          <pc:sldMk cId="0" sldId="266"/>
        </pc:sldMkLst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6"/>
            <ac:spMk id="117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6"/>
            <ac:spMk id="118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6"/>
            <ac:spMk id="120" creationId="{00000000-0000-0000-0000-000000000000}"/>
          </ac:spMkLst>
        </pc:spChg>
        <pc:picChg chg="mod">
          <ac:chgData name="Stephanie Bloem" userId="120205f8-b7c3-44c8-872f-00fc1f63a223" providerId="ADAL" clId="{3A595EBC-9C14-4A1F-ACB8-FA7E3AE012C2}" dt="2023-11-20T15:57:24.088" v="0"/>
          <ac:picMkLst>
            <pc:docMk/>
            <pc:sldMk cId="0" sldId="266"/>
            <ac:picMk id="116" creationId="{00000000-0000-0000-0000-000000000000}"/>
          </ac:picMkLst>
        </pc:picChg>
        <pc:picChg chg="mod">
          <ac:chgData name="Stephanie Bloem" userId="120205f8-b7c3-44c8-872f-00fc1f63a223" providerId="ADAL" clId="{3A595EBC-9C14-4A1F-ACB8-FA7E3AE012C2}" dt="2023-11-20T15:57:24.088" v="0"/>
          <ac:picMkLst>
            <pc:docMk/>
            <pc:sldMk cId="0" sldId="266"/>
            <ac:picMk id="119" creationId="{00000000-0000-0000-0000-000000000000}"/>
          </ac:picMkLst>
        </pc:picChg>
        <pc:picChg chg="mod">
          <ac:chgData name="Stephanie Bloem" userId="120205f8-b7c3-44c8-872f-00fc1f63a223" providerId="ADAL" clId="{3A595EBC-9C14-4A1F-ACB8-FA7E3AE012C2}" dt="2023-11-20T15:57:24.088" v="0"/>
          <ac:picMkLst>
            <pc:docMk/>
            <pc:sldMk cId="0" sldId="266"/>
            <ac:picMk id="121" creationId="{00000000-0000-0000-0000-000000000000}"/>
          </ac:picMkLst>
        </pc:picChg>
      </pc:sldChg>
      <pc:sldChg chg="modSp modNotes">
        <pc:chgData name="Stephanie Bloem" userId="120205f8-b7c3-44c8-872f-00fc1f63a223" providerId="ADAL" clId="{3A595EBC-9C14-4A1F-ACB8-FA7E3AE012C2}" dt="2023-11-20T15:57:24.088" v="0"/>
        <pc:sldMkLst>
          <pc:docMk/>
          <pc:sldMk cId="0" sldId="267"/>
        </pc:sldMkLst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7"/>
            <ac:spMk id="126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7"/>
            <ac:spMk id="127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7"/>
            <ac:spMk id="128" creationId="{00000000-0000-0000-0000-000000000000}"/>
          </ac:spMkLst>
        </pc:spChg>
        <pc:picChg chg="mod">
          <ac:chgData name="Stephanie Bloem" userId="120205f8-b7c3-44c8-872f-00fc1f63a223" providerId="ADAL" clId="{3A595EBC-9C14-4A1F-ACB8-FA7E3AE012C2}" dt="2023-11-20T15:57:24.088" v="0"/>
          <ac:picMkLst>
            <pc:docMk/>
            <pc:sldMk cId="0" sldId="267"/>
            <ac:picMk id="129" creationId="{00000000-0000-0000-0000-000000000000}"/>
          </ac:picMkLst>
        </pc:picChg>
        <pc:picChg chg="mod">
          <ac:chgData name="Stephanie Bloem" userId="120205f8-b7c3-44c8-872f-00fc1f63a223" providerId="ADAL" clId="{3A595EBC-9C14-4A1F-ACB8-FA7E3AE012C2}" dt="2023-11-20T15:57:24.088" v="0"/>
          <ac:picMkLst>
            <pc:docMk/>
            <pc:sldMk cId="0" sldId="267"/>
            <ac:picMk id="130" creationId="{00000000-0000-0000-0000-000000000000}"/>
          </ac:picMkLst>
        </pc:picChg>
        <pc:picChg chg="mod">
          <ac:chgData name="Stephanie Bloem" userId="120205f8-b7c3-44c8-872f-00fc1f63a223" providerId="ADAL" clId="{3A595EBC-9C14-4A1F-ACB8-FA7E3AE012C2}" dt="2023-11-20T15:57:24.088" v="0"/>
          <ac:picMkLst>
            <pc:docMk/>
            <pc:sldMk cId="0" sldId="267"/>
            <ac:picMk id="131" creationId="{00000000-0000-0000-0000-000000000000}"/>
          </ac:picMkLst>
        </pc:picChg>
      </pc:sldChg>
      <pc:sldChg chg="modSp modNotes">
        <pc:chgData name="Stephanie Bloem" userId="120205f8-b7c3-44c8-872f-00fc1f63a223" providerId="ADAL" clId="{3A595EBC-9C14-4A1F-ACB8-FA7E3AE012C2}" dt="2023-11-20T15:57:24.088" v="0"/>
        <pc:sldMkLst>
          <pc:docMk/>
          <pc:sldMk cId="0" sldId="268"/>
        </pc:sldMkLst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8"/>
            <ac:spMk id="136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8"/>
            <ac:spMk id="137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k cId="0" sldId="268"/>
            <ac:spMk id="138" creationId="{00000000-0000-0000-0000-000000000000}"/>
          </ac:spMkLst>
        </pc:spChg>
      </pc:sldChg>
      <pc:sldMasterChg chg="modSp modSldLayout">
        <pc:chgData name="Stephanie Bloem" userId="120205f8-b7c3-44c8-872f-00fc1f63a223" providerId="ADAL" clId="{3A595EBC-9C14-4A1F-ACB8-FA7E3AE012C2}" dt="2023-11-20T15:57:24.088" v="0"/>
        <pc:sldMasterMkLst>
          <pc:docMk/>
          <pc:sldMasterMk cId="0" sldId="2147483653"/>
        </pc:sldMasterMkLst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asterMk cId="0" sldId="2147483653"/>
            <ac:spMk id="11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asterMk cId="0" sldId="2147483653"/>
            <ac:spMk id="12" creationId="{00000000-0000-0000-0000-000000000000}"/>
          </ac:spMkLst>
        </pc:spChg>
        <pc:spChg chg="mod">
          <ac:chgData name="Stephanie Bloem" userId="120205f8-b7c3-44c8-872f-00fc1f63a223" providerId="ADAL" clId="{3A595EBC-9C14-4A1F-ACB8-FA7E3AE012C2}" dt="2023-11-20T15:57:24.088" v="0"/>
          <ac:spMkLst>
            <pc:docMk/>
            <pc:sldMasterMk cId="0" sldId="2147483653"/>
            <ac:spMk id="13" creationId="{00000000-0000-0000-0000-000000000000}"/>
          </ac:spMkLst>
        </pc:spChg>
        <pc:picChg chg="mod">
          <ac:chgData name="Stephanie Bloem" userId="120205f8-b7c3-44c8-872f-00fc1f63a223" providerId="ADAL" clId="{3A595EBC-9C14-4A1F-ACB8-FA7E3AE012C2}" dt="2023-11-20T15:57:24.088" v="0"/>
          <ac:picMkLst>
            <pc:docMk/>
            <pc:sldMasterMk cId="0" sldId="2147483653"/>
            <ac:picMk id="10" creationId="{00000000-0000-0000-0000-000000000000}"/>
          </ac:picMkLst>
        </pc:picChg>
        <pc:picChg chg="mod">
          <ac:chgData name="Stephanie Bloem" userId="120205f8-b7c3-44c8-872f-00fc1f63a223" providerId="ADAL" clId="{3A595EBC-9C14-4A1F-ACB8-FA7E3AE012C2}" dt="2023-11-20T15:57:24.088" v="0"/>
          <ac:picMkLst>
            <pc:docMk/>
            <pc:sldMasterMk cId="0" sldId="2147483653"/>
            <ac:picMk id="14" creationId="{00000000-0000-0000-0000-000000000000}"/>
          </ac:picMkLst>
        </pc:picChg>
        <pc:sldLayoutChg chg="modSp">
          <pc:chgData name="Stephanie Bloem" userId="120205f8-b7c3-44c8-872f-00fc1f63a223" providerId="ADAL" clId="{3A595EBC-9C14-4A1F-ACB8-FA7E3AE012C2}" dt="2023-11-20T15:57:24.088" v="0"/>
          <pc:sldLayoutMkLst>
            <pc:docMk/>
            <pc:sldMasterMk cId="0" sldId="2147483653"/>
            <pc:sldLayoutMk cId="0" sldId="2147483648"/>
          </pc:sldLayoutMkLst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48"/>
              <ac:spMk id="17" creationId="{00000000-0000-0000-0000-000000000000}"/>
            </ac:spMkLst>
          </pc:spChg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48"/>
              <ac:spMk id="19" creationId="{00000000-0000-0000-0000-000000000000}"/>
            </ac:spMkLst>
          </pc:spChg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48"/>
              <ac:spMk id="20" creationId="{00000000-0000-0000-0000-000000000000}"/>
            </ac:spMkLst>
          </pc:spChg>
          <pc:picChg chg="mod">
            <ac:chgData name="Stephanie Bloem" userId="120205f8-b7c3-44c8-872f-00fc1f63a223" providerId="ADAL" clId="{3A595EBC-9C14-4A1F-ACB8-FA7E3AE012C2}" dt="2023-11-20T15:57:24.088" v="0"/>
            <ac:picMkLst>
              <pc:docMk/>
              <pc:sldMasterMk cId="0" sldId="2147483653"/>
              <pc:sldLayoutMk cId="0" sldId="2147483648"/>
              <ac:picMk id="16" creationId="{00000000-0000-0000-0000-000000000000}"/>
            </ac:picMkLst>
          </pc:picChg>
          <pc:picChg chg="mod">
            <ac:chgData name="Stephanie Bloem" userId="120205f8-b7c3-44c8-872f-00fc1f63a223" providerId="ADAL" clId="{3A595EBC-9C14-4A1F-ACB8-FA7E3AE012C2}" dt="2023-11-20T15:57:24.088" v="0"/>
            <ac:picMkLst>
              <pc:docMk/>
              <pc:sldMasterMk cId="0" sldId="2147483653"/>
              <pc:sldLayoutMk cId="0" sldId="2147483648"/>
              <ac:picMk id="18" creationId="{00000000-0000-0000-0000-000000000000}"/>
            </ac:picMkLst>
          </pc:picChg>
        </pc:sldLayoutChg>
        <pc:sldLayoutChg chg="modSp">
          <pc:chgData name="Stephanie Bloem" userId="120205f8-b7c3-44c8-872f-00fc1f63a223" providerId="ADAL" clId="{3A595EBC-9C14-4A1F-ACB8-FA7E3AE012C2}" dt="2023-11-20T15:57:24.088" v="0"/>
          <pc:sldLayoutMkLst>
            <pc:docMk/>
            <pc:sldMasterMk cId="0" sldId="2147483653"/>
            <pc:sldLayoutMk cId="0" sldId="2147483649"/>
          </pc:sldLayoutMkLst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49"/>
              <ac:spMk id="22" creationId="{00000000-0000-0000-0000-000000000000}"/>
            </ac:spMkLst>
          </pc:spChg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49"/>
              <ac:spMk id="23" creationId="{00000000-0000-0000-0000-000000000000}"/>
            </ac:spMkLst>
          </pc:spChg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49"/>
              <ac:spMk id="24" creationId="{00000000-0000-0000-0000-000000000000}"/>
            </ac:spMkLst>
          </pc:spChg>
        </pc:sldLayoutChg>
        <pc:sldLayoutChg chg="modSp">
          <pc:chgData name="Stephanie Bloem" userId="120205f8-b7c3-44c8-872f-00fc1f63a223" providerId="ADAL" clId="{3A595EBC-9C14-4A1F-ACB8-FA7E3AE012C2}" dt="2023-11-20T15:57:24.088" v="0"/>
          <pc:sldLayoutMkLst>
            <pc:docMk/>
            <pc:sldMasterMk cId="0" sldId="2147483653"/>
            <pc:sldLayoutMk cId="0" sldId="2147483650"/>
          </pc:sldLayoutMkLst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50"/>
              <ac:spMk id="26" creationId="{00000000-0000-0000-0000-000000000000}"/>
            </ac:spMkLst>
          </pc:spChg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50"/>
              <ac:spMk id="27" creationId="{00000000-0000-0000-0000-000000000000}"/>
            </ac:spMkLst>
          </pc:spChg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50"/>
              <ac:spMk id="28" creationId="{00000000-0000-0000-0000-000000000000}"/>
            </ac:spMkLst>
          </pc:spChg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50"/>
              <ac:spMk id="29" creationId="{00000000-0000-0000-0000-000000000000}"/>
            </ac:spMkLst>
          </pc:spChg>
        </pc:sldLayoutChg>
        <pc:sldLayoutChg chg="modSp">
          <pc:chgData name="Stephanie Bloem" userId="120205f8-b7c3-44c8-872f-00fc1f63a223" providerId="ADAL" clId="{3A595EBC-9C14-4A1F-ACB8-FA7E3AE012C2}" dt="2023-11-20T15:57:24.088" v="0"/>
          <pc:sldLayoutMkLst>
            <pc:docMk/>
            <pc:sldMasterMk cId="0" sldId="2147483653"/>
            <pc:sldLayoutMk cId="0" sldId="2147483651"/>
          </pc:sldLayoutMkLst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51"/>
              <ac:spMk id="31" creationId="{00000000-0000-0000-0000-000000000000}"/>
            </ac:spMkLst>
          </pc:spChg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51"/>
              <ac:spMk id="32" creationId="{00000000-0000-0000-0000-000000000000}"/>
            </ac:spMkLst>
          </pc:spChg>
        </pc:sldLayoutChg>
        <pc:sldLayoutChg chg="modSp">
          <pc:chgData name="Stephanie Bloem" userId="120205f8-b7c3-44c8-872f-00fc1f63a223" providerId="ADAL" clId="{3A595EBC-9C14-4A1F-ACB8-FA7E3AE012C2}" dt="2023-11-20T15:57:24.088" v="0"/>
          <pc:sldLayoutMkLst>
            <pc:docMk/>
            <pc:sldMasterMk cId="0" sldId="2147483653"/>
            <pc:sldLayoutMk cId="0" sldId="2147483652"/>
          </pc:sldLayoutMkLst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52"/>
              <ac:spMk id="34" creationId="{00000000-0000-0000-0000-000000000000}"/>
            </ac:spMkLst>
          </pc:spChg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52"/>
              <ac:spMk id="35" creationId="{00000000-0000-0000-0000-000000000000}"/>
            </ac:spMkLst>
          </pc:spChg>
          <pc:spChg chg="mod">
            <ac:chgData name="Stephanie Bloem" userId="120205f8-b7c3-44c8-872f-00fc1f63a223" providerId="ADAL" clId="{3A595EBC-9C14-4A1F-ACB8-FA7E3AE012C2}" dt="2023-11-20T15:57:24.088" v="0"/>
            <ac:spMkLst>
              <pc:docMk/>
              <pc:sldMasterMk cId="0" sldId="2147483653"/>
              <pc:sldLayoutMk cId="0" sldId="2147483652"/>
              <ac:spMk id="3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81275438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381275438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0451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 # of samples of major (&gt;5%) pest classes submitted and processed by NPDN labs between 2010-2019, grouped by month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dcc8be03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dcc8be03b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25dcc8be03b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dcc8be0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dcc8be03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25dcc8be03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l="26620"/>
          <a:stretch/>
        </p:blipFill>
        <p:spPr>
          <a:xfrm>
            <a:off x="0" y="0"/>
            <a:ext cx="12192000" cy="172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>
            <a:off x="565046" y="3323204"/>
            <a:ext cx="11268508" cy="235094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98501" y="17253"/>
            <a:ext cx="5479915" cy="384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Arial"/>
              <a:buNone/>
              <a:defRPr sz="4200" b="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199299" y="2294627"/>
            <a:ext cx="5813467" cy="384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60079" y="201226"/>
            <a:ext cx="102956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2182483"/>
            <a:ext cx="10515600" cy="399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8639" y="202175"/>
            <a:ext cx="103071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1" y="2070340"/>
            <a:ext cx="4832231" cy="4106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337539" y="2070340"/>
            <a:ext cx="5016260" cy="4106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8639" y="202175"/>
            <a:ext cx="103071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 l="26620"/>
          <a:stretch/>
        </p:blipFill>
        <p:spPr>
          <a:xfrm>
            <a:off x="0" y="0"/>
            <a:ext cx="12192000" cy="172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8639" y="202175"/>
            <a:ext cx="103071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2182483"/>
            <a:ext cx="10515600" cy="3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6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1" descr="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63951" y="6334387"/>
            <a:ext cx="1945456" cy="4058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6173474" y="2294627"/>
            <a:ext cx="4360100" cy="384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NAPPO Meeting 2023</a:t>
            </a:r>
            <a:endParaRPr/>
          </a:p>
          <a:p>
            <a:pPr marL="0" indent="0"/>
            <a:r>
              <a:rPr lang="en-US"/>
              <a:t>Merida, Mexico</a:t>
            </a:r>
            <a:endParaRPr/>
          </a:p>
          <a:p>
            <a:pPr marL="0" indent="0"/>
            <a:endParaRPr/>
          </a:p>
          <a:p>
            <a:pPr marL="0" indent="0"/>
            <a:r>
              <a:rPr lang="en-US"/>
              <a:t>Neil McRoberts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ctrTitle"/>
          </p:nvPr>
        </p:nvSpPr>
        <p:spPr>
          <a:xfrm>
            <a:off x="1597876" y="17253"/>
            <a:ext cx="4109936" cy="384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The National Plant Diagnostic Network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869059" y="201226"/>
            <a:ext cx="77217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Data access: the fine print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2152650" y="2182483"/>
            <a:ext cx="7886700" cy="399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/>
              <a:t>State-level access: data for samples that originated from your state (occasionally diagnosed in a different state)</a:t>
            </a:r>
            <a:endParaRPr/>
          </a:p>
          <a:p>
            <a:pPr marL="228600" indent="-228600">
              <a:lnSpc>
                <a:spcPct val="120000"/>
              </a:lnSpc>
              <a:buSzPct val="100000"/>
            </a:pPr>
            <a:r>
              <a:rPr lang="en-US"/>
              <a:t>No sharing (see data use policy) (sharing is separate data request each instance)</a:t>
            </a:r>
            <a:endParaRPr/>
          </a:p>
          <a:p>
            <a:pPr marL="228600" indent="-228600">
              <a:lnSpc>
                <a:spcPct val="120000"/>
              </a:lnSpc>
              <a:buSzPct val="100000"/>
            </a:pPr>
            <a:r>
              <a:rPr lang="en-US"/>
              <a:t>Data: limited number of fields: state, county, host, pest, method, diagnostic confidence (confirmed/not detected/etc.).  No grower info, rarely GPS, no incidence/severity.  (ask your diagnostician)</a:t>
            </a:r>
            <a:endParaRPr/>
          </a:p>
          <a:p>
            <a:pPr marL="228600" indent="-228600">
              <a:lnSpc>
                <a:spcPct val="120000"/>
              </a:lnSpc>
              <a:buSzPct val="100000"/>
            </a:pPr>
            <a:r>
              <a:rPr lang="en-US"/>
              <a:t>Absence of evidence is not evidence of absence</a:t>
            </a:r>
            <a:endParaRPr/>
          </a:p>
          <a:p>
            <a:pPr marL="228600" indent="-228600">
              <a:lnSpc>
                <a:spcPct val="120000"/>
              </a:lnSpc>
              <a:buSzPct val="100000"/>
            </a:pPr>
            <a:r>
              <a:rPr lang="en-US"/>
              <a:t>Diagnostic data are very different from survey data (passive surveillance)</a:t>
            </a:r>
            <a:endParaRPr/>
          </a:p>
          <a:p>
            <a:pPr marL="228600" indent="-228600">
              <a:lnSpc>
                <a:spcPct val="120000"/>
              </a:lnSpc>
              <a:buSzPct val="100000"/>
            </a:pPr>
            <a:r>
              <a:rPr lang="en-US"/>
              <a:t>Questions about diagnoses should always be with the lab who did the diagnosis.</a:t>
            </a:r>
            <a:endParaRPr/>
          </a:p>
          <a:p>
            <a:pPr marL="228600" indent="-228600">
              <a:lnSpc>
                <a:spcPct val="120000"/>
              </a:lnSpc>
              <a:buSzPct val="100000"/>
            </a:pPr>
            <a:r>
              <a:rPr lang="en-US"/>
              <a:t>Daily NDR first report emails - state-level only</a:t>
            </a:r>
            <a:endParaRPr/>
          </a:p>
          <a:p>
            <a:pPr marL="685800" lvl="1" indent="-228600">
              <a:lnSpc>
                <a:spcPct val="120000"/>
              </a:lnSpc>
              <a:buSzPct val="100000"/>
            </a:pPr>
            <a:r>
              <a:rPr lang="en-US"/>
              <a:t>First report ≠ first detections; just first in the NDR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NPDN.org copyright 2023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417" y="2609900"/>
            <a:ext cx="4546359" cy="32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1651700" y="108292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Network analysis (PPA7721)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7520575" y="25090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January 1</a:t>
            </a:r>
            <a:r>
              <a:rPr lang="en-US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2010 and December 31</a:t>
            </a:r>
            <a:r>
              <a:rPr lang="en-US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2019, approximately 1.73 million records of samples processed by NPDN, 12.5% of all samples, moved between states for diagnostic determination.</a:t>
            </a:r>
            <a:endParaRPr/>
          </a:p>
        </p:txBody>
      </p:sp>
      <p:pic>
        <p:nvPicPr>
          <p:cNvPr id="119" name="Google Shape;119;p17" descr="Chart, bar chart, histogram&#10;&#10;Description automatically generat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2559550"/>
            <a:ext cx="4399150" cy="313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1709625" y="5926100"/>
            <a:ext cx="7229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700"/>
              <a:t>In spite of having no capacity for active surveillance, NPDN has received samples from &gt;90% of counties in continental USA</a:t>
            </a:r>
            <a:endParaRPr sz="1700"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1" y="1768650"/>
            <a:ext cx="9143999" cy="790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1867979" y="202175"/>
            <a:ext cx="77303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/>
              <a:t>How do we do it?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2152651" y="2070340"/>
            <a:ext cx="3624173" cy="4106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</a:pPr>
            <a:r>
              <a:rPr lang="en-US"/>
              <a:t>Leveraging funding</a:t>
            </a:r>
            <a:endParaRPr/>
          </a:p>
          <a:p>
            <a:pPr marL="228600" indent="-228600"/>
            <a:r>
              <a:rPr lang="en-US"/>
              <a:t>Partnerships</a:t>
            </a:r>
            <a:endParaRPr/>
          </a:p>
          <a:p>
            <a:pPr marL="228600" indent="-228600"/>
            <a:r>
              <a:rPr lang="en-US"/>
              <a:t>Npdn.org</a:t>
            </a:r>
            <a:endParaRPr/>
          </a:p>
          <a:p>
            <a:pPr marL="228600" indent="-228600"/>
            <a:r>
              <a:rPr lang="en-US"/>
              <a:t>Professional Development Online and in Person</a:t>
            </a:r>
            <a:endParaRPr/>
          </a:p>
          <a:p>
            <a:pPr marL="228600" indent="-228600"/>
            <a:r>
              <a:rPr lang="en-US"/>
              <a:t>National Data Repository</a:t>
            </a:r>
            <a:endParaRPr/>
          </a:p>
          <a:p>
            <a:pPr marL="228600" indent="-228600"/>
            <a:r>
              <a:rPr lang="en-US"/>
              <a:t>Accreditation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ftr" idx="11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NPDN.org copyright 2023</a:t>
            </a:r>
            <a:endParaRPr/>
          </a:p>
        </p:txBody>
      </p:sp>
      <p:pic>
        <p:nvPicPr>
          <p:cNvPr id="129" name="Google Shape;129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62343" y="2070340"/>
            <a:ext cx="3878773" cy="213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5728" y="4985368"/>
            <a:ext cx="3418016" cy="128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2342" y="4709160"/>
            <a:ext cx="4063042" cy="15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869059" y="201226"/>
            <a:ext cx="77217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Collaboration</a:t>
            </a: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2152650" y="2182483"/>
            <a:ext cx="7886700" cy="399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</a:pPr>
            <a:r>
              <a:rPr lang="en-US"/>
              <a:t>Challenges</a:t>
            </a:r>
            <a:endParaRPr/>
          </a:p>
          <a:p>
            <a:pPr marL="685800" lvl="1" indent="-228600"/>
            <a:r>
              <a:rPr lang="en-US"/>
              <a:t>Personnel turnover</a:t>
            </a:r>
            <a:endParaRPr/>
          </a:p>
          <a:p>
            <a:pPr marL="685800" lvl="1" indent="-228600"/>
            <a:r>
              <a:rPr lang="en-US"/>
              <a:t>Data interpretation</a:t>
            </a:r>
            <a:endParaRPr/>
          </a:p>
          <a:p>
            <a:pPr marL="685800" lvl="1" indent="-228600"/>
            <a:r>
              <a:rPr lang="en-US"/>
              <a:t>New technology (equipment, methods)</a:t>
            </a:r>
            <a:endParaRPr/>
          </a:p>
          <a:p>
            <a:pPr marL="685800" lvl="1" indent="-228600"/>
            <a:r>
              <a:rPr lang="en-US"/>
              <a:t>Updating goals (epidemiology)</a:t>
            </a:r>
            <a:endParaRPr/>
          </a:p>
          <a:p>
            <a:pPr marL="228600" indent="-228600"/>
            <a:r>
              <a:rPr lang="en-US"/>
              <a:t>Solutions</a:t>
            </a:r>
            <a:endParaRPr/>
          </a:p>
          <a:p>
            <a:pPr marL="685800" lvl="1" indent="-228600"/>
            <a:r>
              <a:rPr lang="en-US"/>
              <a:t>NPB-NPDN MOU</a:t>
            </a:r>
            <a:endParaRPr/>
          </a:p>
          <a:p>
            <a:pPr marL="685800" lvl="1" indent="-228600"/>
            <a:r>
              <a:rPr lang="en-US"/>
              <a:t>New technology (training, LIMS)</a:t>
            </a:r>
            <a:endParaRPr/>
          </a:p>
          <a:p>
            <a:pPr marL="685800" lvl="1" indent="-228600"/>
            <a:r>
              <a:rPr lang="en-US"/>
              <a:t>Professional Development committee</a:t>
            </a:r>
            <a:endParaRPr/>
          </a:p>
          <a:p>
            <a:pPr marL="685800" lvl="1" indent="-228600"/>
            <a:r>
              <a:rPr lang="en-US"/>
              <a:t>Data Use and Policy committee</a:t>
            </a:r>
            <a:endParaRPr/>
          </a:p>
          <a:p>
            <a:pPr marL="228600" indent="-76200">
              <a:buNone/>
            </a:pP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ftr" idx="11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NPDN.org copyright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869059" y="201226"/>
            <a:ext cx="77217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Who are we?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2152650" y="2182483"/>
            <a:ext cx="7886700" cy="399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indent="-228600">
              <a:spcBef>
                <a:spcPts val="0"/>
              </a:spcBef>
            </a:pPr>
            <a:r>
              <a:rPr lang="en-US"/>
              <a:t>Established by USDA in 2002 in response to crop biosecurity concerns post-9/11</a:t>
            </a:r>
            <a:endParaRPr/>
          </a:p>
          <a:p>
            <a:pPr marL="228600" indent="-228600"/>
            <a:r>
              <a:rPr lang="en-US"/>
              <a:t>Built on existing land-grant-university extension system: plant diagnostic labs in every state and most territories</a:t>
            </a:r>
            <a:endParaRPr/>
          </a:p>
          <a:p>
            <a:pPr marL="228600" indent="-228600"/>
            <a:r>
              <a:rPr lang="en-US"/>
              <a:t>To enhance health and productivity of plants in agricultural and natural ecosystems in the United States by providing high quality diagnostic services and efficient communication.</a:t>
            </a:r>
            <a:endParaRPr/>
          </a:p>
          <a:p>
            <a:pPr marL="228600" indent="-228600"/>
            <a:r>
              <a:rPr lang="en-US"/>
              <a:t>Emphasis is on plant disease, also includes expertise in entomology, nematology, and weed science</a:t>
            </a:r>
            <a:endParaRPr/>
          </a:p>
          <a:p>
            <a:pPr marL="228600" indent="-76200"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NPDN.org copyright 2023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869059" y="201225"/>
            <a:ext cx="7721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/>
              <a:t>NPDN is one of the Tactical Sciences programs in USDA-NIFA</a:t>
            </a:r>
            <a:endParaRPr/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200" y="1859775"/>
            <a:ext cx="8023598" cy="436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869059" y="201225"/>
            <a:ext cx="7721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NPDN Budget history</a:t>
            </a:r>
            <a:endParaRPr/>
          </a:p>
        </p:txBody>
      </p:sp>
      <p:pic>
        <p:nvPicPr>
          <p:cNvPr id="63" name="Google Shape;6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60" y="1779920"/>
            <a:ext cx="9047700" cy="503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0"/>
          <p:cNvCxnSpPr/>
          <p:nvPr/>
        </p:nvCxnSpPr>
        <p:spPr>
          <a:xfrm>
            <a:off x="6042775" y="4555200"/>
            <a:ext cx="3361800" cy="413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867979" y="202175"/>
            <a:ext cx="77303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/>
              <a:t>Who are we?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2152651" y="2070340"/>
            <a:ext cx="3624173" cy="4106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</a:pPr>
            <a:r>
              <a:rPr lang="en-US"/>
              <a:t>Cooperative agreements between USDA-NIFA and Regional Centers</a:t>
            </a:r>
            <a:endParaRPr/>
          </a:p>
          <a:p>
            <a:pPr marL="228600" indent="-228600"/>
            <a:r>
              <a:rPr lang="en-US"/>
              <a:t>Five regions and an IT and data center</a:t>
            </a:r>
            <a:endParaRPr/>
          </a:p>
          <a:p>
            <a:pPr marL="228600" indent="-228600"/>
            <a:r>
              <a:rPr lang="en-US"/>
              <a:t>Cooperative agreements between Regional Centers and labs in each state</a:t>
            </a:r>
            <a:endParaRPr/>
          </a:p>
          <a:p>
            <a:pPr marL="228600" indent="-228600"/>
            <a:r>
              <a:rPr lang="en-US"/>
              <a:t>Partner labs in all states: regulatory, extension, research, industry</a:t>
            </a:r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NPDN.org copyright 2023</a:t>
            </a:r>
            <a:endParaRPr/>
          </a:p>
        </p:txBody>
      </p:sp>
      <p:pic>
        <p:nvPicPr>
          <p:cNvPr id="72" name="Google Shape;72;p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29221" y="2001329"/>
            <a:ext cx="4405705" cy="4106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1869059" y="201226"/>
            <a:ext cx="77217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What we do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2152650" y="2182483"/>
            <a:ext cx="7886700" cy="399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</a:pPr>
            <a:r>
              <a:rPr lang="en-US"/>
              <a:t>Surge support – distributed lab capacity</a:t>
            </a:r>
            <a:endParaRPr/>
          </a:p>
          <a:p>
            <a:pPr marL="228600" indent="-228600"/>
            <a:r>
              <a:rPr lang="en-US"/>
              <a:t>Sample referral – distributed expertise</a:t>
            </a:r>
            <a:endParaRPr/>
          </a:p>
          <a:p>
            <a:pPr marL="228600" indent="-228600"/>
            <a:r>
              <a:rPr lang="en-US"/>
              <a:t>Passive surveillance – sentinel labs in each state</a:t>
            </a:r>
            <a:endParaRPr/>
          </a:p>
          <a:p>
            <a:pPr marL="228600" indent="-228600"/>
            <a:r>
              <a:rPr lang="en-US"/>
              <a:t>Quality diagnostics – Professional development, accreditation, proficiency, protocols.</a:t>
            </a:r>
            <a:endParaRPr/>
          </a:p>
          <a:p>
            <a:pPr marL="228600" indent="-228600"/>
            <a:r>
              <a:rPr lang="en-US"/>
              <a:t>Emphasis on connections and collaboration – facilitate communication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NPDN.org copyright 2023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1867979" y="202175"/>
            <a:ext cx="77303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/>
              <a:t>Surveillance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704400" y="1888727"/>
            <a:ext cx="3624300" cy="41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</a:pPr>
            <a:r>
              <a:rPr lang="en-US"/>
              <a:t>Labs in every state and territory</a:t>
            </a:r>
            <a:endParaRPr/>
          </a:p>
          <a:p>
            <a:pPr marL="228600" indent="-228600"/>
            <a:r>
              <a:rPr lang="en-US"/>
              <a:t>Passive surveillance</a:t>
            </a:r>
            <a:endParaRPr/>
          </a:p>
          <a:p>
            <a:pPr marL="228600" indent="-228600"/>
            <a:r>
              <a:rPr lang="en-US"/>
              <a:t>National Data Repository (NDR) receives diagnostic data nationwide</a:t>
            </a:r>
            <a:endParaRPr/>
          </a:p>
          <a:p>
            <a:pPr marL="228600" indent="-228600"/>
            <a:r>
              <a:rPr lang="en-US"/>
              <a:t>Standardized data format</a:t>
            </a:r>
            <a:endParaRPr/>
          </a:p>
          <a:p>
            <a:pPr marL="685800" lvl="1" indent="-228600"/>
            <a:r>
              <a:rPr lang="en-US"/>
              <a:t>pest, host, county, method of determination, confidence level (confirmed/not detected/suspected)</a:t>
            </a:r>
            <a:endParaRPr/>
          </a:p>
          <a:p>
            <a:pPr marL="228600" indent="-228600"/>
            <a:r>
              <a:rPr lang="en-US"/>
              <a:t>Role-based security access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NPDN.org copyright 2023</a:t>
            </a:r>
            <a:endParaRPr/>
          </a:p>
        </p:txBody>
      </p:sp>
      <p:pic>
        <p:nvPicPr>
          <p:cNvPr id="87" name="Google Shape;87;p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32125" y="1986125"/>
            <a:ext cx="5030100" cy="188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1" y="5302589"/>
            <a:ext cx="9144001" cy="595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867979" y="202175"/>
            <a:ext cx="77303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/>
              <a:t>Collaboration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2152651" y="2070339"/>
            <a:ext cx="4124325" cy="428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indent="-228600">
              <a:spcBef>
                <a:spcPts val="0"/>
              </a:spcBef>
            </a:pPr>
            <a:r>
              <a:rPr lang="en-US"/>
              <a:t>Within US</a:t>
            </a:r>
            <a:endParaRPr/>
          </a:p>
          <a:p>
            <a:pPr marL="685800" lvl="1" indent="-228600"/>
            <a:r>
              <a:rPr lang="en-US"/>
              <a:t>NPB (local services, surveillance, response)</a:t>
            </a:r>
            <a:endParaRPr/>
          </a:p>
          <a:p>
            <a:pPr marL="685800" lvl="1" indent="-228600"/>
            <a:r>
              <a:rPr lang="en-US"/>
              <a:t>APHIS (surveillance, confirmation)</a:t>
            </a:r>
            <a:endParaRPr/>
          </a:p>
          <a:p>
            <a:pPr marL="685800" lvl="1" indent="-228600"/>
            <a:r>
              <a:rPr lang="en-US"/>
              <a:t>USDA-ARS (protocols)</a:t>
            </a:r>
            <a:endParaRPr/>
          </a:p>
          <a:p>
            <a:pPr marL="685800" lvl="1" indent="-228600"/>
            <a:r>
              <a:rPr lang="en-US"/>
              <a:t>IPM (outreach)</a:t>
            </a:r>
            <a:endParaRPr/>
          </a:p>
          <a:p>
            <a:pPr marL="685800" lvl="1" indent="-228600"/>
            <a:r>
              <a:rPr lang="en-US"/>
              <a:t>NPDN (local clientele, new detections)</a:t>
            </a:r>
            <a:endParaRPr/>
          </a:p>
          <a:p>
            <a:pPr marL="228600" indent="-228600"/>
            <a:r>
              <a:rPr lang="en-US"/>
              <a:t>Challenges</a:t>
            </a:r>
            <a:endParaRPr/>
          </a:p>
          <a:p>
            <a:pPr marL="685800" lvl="1" indent="-228600"/>
            <a:r>
              <a:rPr lang="en-US"/>
              <a:t>Trade implications</a:t>
            </a:r>
            <a:endParaRPr/>
          </a:p>
          <a:p>
            <a:pPr marL="685800" lvl="1" indent="-228600"/>
            <a:r>
              <a:rPr lang="en-US"/>
              <a:t>Staff turnover</a:t>
            </a:r>
            <a:endParaRPr/>
          </a:p>
          <a:p>
            <a:pPr marL="228600" indent="-228600"/>
            <a:r>
              <a:rPr lang="en-US"/>
              <a:t>Solutions</a:t>
            </a:r>
            <a:endParaRPr/>
          </a:p>
          <a:p>
            <a:pPr marL="685800" lvl="1" indent="-228600"/>
            <a:r>
              <a:rPr lang="en-US"/>
              <a:t>Confidentiality</a:t>
            </a:r>
            <a:endParaRPr/>
          </a:p>
          <a:p>
            <a:pPr marL="685800" lvl="1" indent="-228600"/>
            <a:r>
              <a:rPr lang="en-US"/>
              <a:t>Lots of conversation with lots of partners</a:t>
            </a:r>
            <a:endParaRPr/>
          </a:p>
          <a:p>
            <a:pPr marL="228600" indent="-114300">
              <a:buNone/>
            </a:pP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NPDN.org copyright 2023</a:t>
            </a:r>
            <a:endParaRPr/>
          </a:p>
        </p:txBody>
      </p:sp>
      <p:pic>
        <p:nvPicPr>
          <p:cNvPr id="96" name="Google Shape;96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76976" y="2776772"/>
            <a:ext cx="3762375" cy="26935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1867979" y="202175"/>
            <a:ext cx="77303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/>
              <a:t>Collaboration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2152651" y="2070340"/>
            <a:ext cx="3624173" cy="4106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</a:pPr>
            <a:r>
              <a:rPr lang="en-US"/>
              <a:t>NPB-NPDN MOU signed 2022</a:t>
            </a:r>
            <a:endParaRPr/>
          </a:p>
          <a:p>
            <a:pPr marL="228600" indent="-228600"/>
            <a:r>
              <a:rPr lang="en-US"/>
              <a:t>Strengthen relationships at the state level</a:t>
            </a:r>
            <a:endParaRPr/>
          </a:p>
          <a:p>
            <a:pPr marL="228600" indent="-228600"/>
            <a:r>
              <a:rPr lang="en-US"/>
              <a:t>Brian Kuhn, Julie VanMeter, Steven Long, and the NPDN Regulatory Relations Committee</a:t>
            </a:r>
            <a:endParaRPr/>
          </a:p>
          <a:p>
            <a:pPr marL="228600" indent="-228600"/>
            <a:r>
              <a:rPr lang="en-US"/>
              <a:t>Roles and responsibilities</a:t>
            </a:r>
            <a:endParaRPr/>
          </a:p>
          <a:p>
            <a:pPr marL="228600" indent="-228600"/>
            <a:r>
              <a:rPr lang="en-US"/>
              <a:t>Commitment to joint educational activities</a:t>
            </a:r>
            <a:endParaRPr/>
          </a:p>
          <a:p>
            <a:pPr marL="228600" indent="-228600"/>
            <a:r>
              <a:rPr lang="en-US"/>
              <a:t>Data access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NPDN.org copyright 2023</a:t>
            </a:r>
            <a:endParaRPr/>
          </a:p>
        </p:txBody>
      </p:sp>
      <p:pic>
        <p:nvPicPr>
          <p:cNvPr id="104" name="Google Shape;104;p15" descr="Text, letter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76976" y="2477492"/>
            <a:ext cx="3762375" cy="32920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45184"/>
      </a:dk1>
      <a:lt1>
        <a:srgbClr val="FCFCFC"/>
      </a:lt1>
      <a:dk2>
        <a:srgbClr val="056AAD"/>
      </a:dk2>
      <a:lt2>
        <a:srgbClr val="EEEEEE"/>
      </a:lt2>
      <a:accent1>
        <a:srgbClr val="819837"/>
      </a:accent1>
      <a:accent2>
        <a:srgbClr val="0897F7"/>
      </a:accent2>
      <a:accent3>
        <a:srgbClr val="C6DE75"/>
      </a:accent3>
      <a:accent4>
        <a:srgbClr val="AAAAAA"/>
      </a:accent4>
      <a:accent5>
        <a:srgbClr val="056AAD"/>
      </a:accent5>
      <a:accent6>
        <a:srgbClr val="0897F7"/>
      </a:accent6>
      <a:hlink>
        <a:srgbClr val="0897F7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7" ma:contentTypeDescription="Create a new document." ma:contentTypeScope="" ma:versionID="2cf014eec87e321491f6db0268c355a0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9f62aef419bee5a4ccecbcaa16c224e0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A70350-7A85-403E-8CA6-14038801E4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6E0E8D-0E8A-4353-8383-532D013060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07005-8444-42b2-a841-576e386ff06a"/>
    <ds:schemaRef ds:uri="826fa057-fb92-41d3-a05d-69389c14c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Widescreen</PresentationFormat>
  <Paragraphs>92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The National Plant Diagnostic Network</vt:lpstr>
      <vt:lpstr>Who are we?</vt:lpstr>
      <vt:lpstr>NPDN is one of the Tactical Sciences programs in USDA-NIFA</vt:lpstr>
      <vt:lpstr>NPDN Budget history</vt:lpstr>
      <vt:lpstr>Who are we?</vt:lpstr>
      <vt:lpstr>What we do</vt:lpstr>
      <vt:lpstr>Surveillance</vt:lpstr>
      <vt:lpstr>Collaboration</vt:lpstr>
      <vt:lpstr>Collaboration</vt:lpstr>
      <vt:lpstr>Data access: the fine print</vt:lpstr>
      <vt:lpstr>Network analysis (PPA7721)</vt:lpstr>
      <vt:lpstr>How do we do it?</vt:lpstr>
      <vt:lpstr>Collaboration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Plant Diagnostic Network</dc:title>
  <cp:lastModifiedBy>Stephanie Bloem</cp:lastModifiedBy>
  <cp:revision>1</cp:revision>
  <dcterms:modified xsi:type="dcterms:W3CDTF">2023-11-20T15:58:34Z</dcterms:modified>
</cp:coreProperties>
</file>