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3"/>
  </p:sldMasterIdLst>
  <p:notesMasterIdLst>
    <p:notesMasterId r:id="rId9"/>
  </p:notesMasterIdLst>
  <p:sldIdLst>
    <p:sldId id="256" r:id="rId4"/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52493-BC6D-43E1-B673-A684AB6A7B47}" v="7" dt="2023-11-15T18:51:10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Bloem" userId="120205f8-b7c3-44c8-872f-00fc1f63a223" providerId="ADAL" clId="{2DB52493-BC6D-43E1-B673-A684AB6A7B47}"/>
    <pc:docChg chg="custSel addSld delSld modSld">
      <pc:chgData name="Stephanie Bloem" userId="120205f8-b7c3-44c8-872f-00fc1f63a223" providerId="ADAL" clId="{2DB52493-BC6D-43E1-B673-A684AB6A7B47}" dt="2023-11-15T19:40:59.323" v="34" actId="1076"/>
      <pc:docMkLst>
        <pc:docMk/>
      </pc:docMkLst>
      <pc:sldChg chg="modSp mod">
        <pc:chgData name="Stephanie Bloem" userId="120205f8-b7c3-44c8-872f-00fc1f63a223" providerId="ADAL" clId="{2DB52493-BC6D-43E1-B673-A684AB6A7B47}" dt="2023-11-15T19:40:59.323" v="34" actId="1076"/>
        <pc:sldMkLst>
          <pc:docMk/>
          <pc:sldMk cId="2135962857" sldId="256"/>
        </pc:sldMkLst>
        <pc:spChg chg="mod">
          <ac:chgData name="Stephanie Bloem" userId="120205f8-b7c3-44c8-872f-00fc1f63a223" providerId="ADAL" clId="{2DB52493-BC6D-43E1-B673-A684AB6A7B47}" dt="2023-11-15T19:40:59.323" v="34" actId="1076"/>
          <ac:spMkLst>
            <pc:docMk/>
            <pc:sldMk cId="2135962857" sldId="256"/>
            <ac:spMk id="2" creationId="{5B0C3A13-0B00-8C41-7B4E-ED60D8745B07}"/>
          </ac:spMkLst>
        </pc:spChg>
      </pc:sldChg>
      <pc:sldChg chg="modSp mod">
        <pc:chgData name="Stephanie Bloem" userId="120205f8-b7c3-44c8-872f-00fc1f63a223" providerId="ADAL" clId="{2DB52493-BC6D-43E1-B673-A684AB6A7B47}" dt="2023-11-15T19:39:27.543" v="21" actId="20577"/>
        <pc:sldMkLst>
          <pc:docMk/>
          <pc:sldMk cId="843079233" sldId="258"/>
        </pc:sldMkLst>
        <pc:spChg chg="mod">
          <ac:chgData name="Stephanie Bloem" userId="120205f8-b7c3-44c8-872f-00fc1f63a223" providerId="ADAL" clId="{2DB52493-BC6D-43E1-B673-A684AB6A7B47}" dt="2023-11-15T19:39:27.543" v="21" actId="20577"/>
          <ac:spMkLst>
            <pc:docMk/>
            <pc:sldMk cId="843079233" sldId="258"/>
            <ac:spMk id="2" creationId="{F5B83036-7379-F84D-D609-04A3FF805F36}"/>
          </ac:spMkLst>
        </pc:spChg>
        <pc:graphicFrameChg chg="mod">
          <ac:chgData name="Stephanie Bloem" userId="120205f8-b7c3-44c8-872f-00fc1f63a223" providerId="ADAL" clId="{2DB52493-BC6D-43E1-B673-A684AB6A7B47}" dt="2023-11-15T18:49:23.600" v="5" actId="20577"/>
          <ac:graphicFrameMkLst>
            <pc:docMk/>
            <pc:sldMk cId="843079233" sldId="258"/>
            <ac:graphicFrameMk id="5" creationId="{9C57914A-36E9-9030-3C66-E28B4E1E9C94}"/>
          </ac:graphicFrameMkLst>
        </pc:graphicFrameChg>
      </pc:sldChg>
      <pc:sldChg chg="modSp mod">
        <pc:chgData name="Stephanie Bloem" userId="120205f8-b7c3-44c8-872f-00fc1f63a223" providerId="ADAL" clId="{2DB52493-BC6D-43E1-B673-A684AB6A7B47}" dt="2023-11-15T19:40:44.923" v="31" actId="14100"/>
        <pc:sldMkLst>
          <pc:docMk/>
          <pc:sldMk cId="650985654" sldId="262"/>
        </pc:sldMkLst>
        <pc:spChg chg="mod">
          <ac:chgData name="Stephanie Bloem" userId="120205f8-b7c3-44c8-872f-00fc1f63a223" providerId="ADAL" clId="{2DB52493-BC6D-43E1-B673-A684AB6A7B47}" dt="2023-11-15T19:40:35.610" v="29" actId="14100"/>
          <ac:spMkLst>
            <pc:docMk/>
            <pc:sldMk cId="650985654" sldId="262"/>
            <ac:spMk id="2" creationId="{031F690D-964F-B607-4C53-B0449A6FC9E0}"/>
          </ac:spMkLst>
        </pc:spChg>
        <pc:spChg chg="mod">
          <ac:chgData name="Stephanie Bloem" userId="120205f8-b7c3-44c8-872f-00fc1f63a223" providerId="ADAL" clId="{2DB52493-BC6D-43E1-B673-A684AB6A7B47}" dt="2023-11-15T19:40:44.923" v="31" actId="14100"/>
          <ac:spMkLst>
            <pc:docMk/>
            <pc:sldMk cId="650985654" sldId="262"/>
            <ac:spMk id="29" creationId="{66E06E78-9E0F-C7E0-326D-E7743D862E85}"/>
          </ac:spMkLst>
        </pc:spChg>
      </pc:sldChg>
      <pc:sldChg chg="new del">
        <pc:chgData name="Stephanie Bloem" userId="120205f8-b7c3-44c8-872f-00fc1f63a223" providerId="ADAL" clId="{2DB52493-BC6D-43E1-B673-A684AB6A7B47}" dt="2023-11-15T18:51:33.902" v="14" actId="47"/>
        <pc:sldMkLst>
          <pc:docMk/>
          <pc:sldMk cId="2104720102" sldId="263"/>
        </pc:sldMkLst>
      </pc:sldChg>
      <pc:sldChg chg="delSp add del mod delAnim">
        <pc:chgData name="Stephanie Bloem" userId="120205f8-b7c3-44c8-872f-00fc1f63a223" providerId="ADAL" clId="{2DB52493-BC6D-43E1-B673-A684AB6A7B47}" dt="2023-11-15T19:39:16.602" v="15" actId="47"/>
        <pc:sldMkLst>
          <pc:docMk/>
          <pc:sldMk cId="3382296643" sldId="267"/>
        </pc:sldMkLst>
        <pc:spChg chg="del">
          <ac:chgData name="Stephanie Bloem" userId="120205f8-b7c3-44c8-872f-00fc1f63a223" providerId="ADAL" clId="{2DB52493-BC6D-43E1-B673-A684AB6A7B47}" dt="2023-11-15T18:51:24.880" v="13" actId="478"/>
          <ac:spMkLst>
            <pc:docMk/>
            <pc:sldMk cId="3382296643" sldId="267"/>
            <ac:spMk id="2" creationId="{9CE15B58-6FFB-1623-1578-ECBAA9A45D0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635035-6522-406A-A995-1129A68D44E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FD3A36D-2922-4398-8D35-0BBF78BDB574}">
      <dgm:prSet custT="1"/>
      <dgm:spPr/>
      <dgm:t>
        <a:bodyPr/>
        <a:lstStyle/>
        <a:p>
          <a:r>
            <a:rPr lang="en-US" sz="1200" dirty="0"/>
            <a:t>1</a:t>
          </a:r>
          <a:r>
            <a:rPr lang="en-US" sz="1600" dirty="0"/>
            <a:t>. harmonized electronic exchange – </a:t>
          </a:r>
          <a:r>
            <a:rPr lang="en-US" sz="1600" dirty="0" err="1"/>
            <a:t>e-phyto</a:t>
          </a:r>
          <a:endParaRPr lang="en-US" sz="1600" dirty="0"/>
        </a:p>
      </dgm:t>
    </dgm:pt>
    <dgm:pt modelId="{24E763AB-06A1-49AA-B0E0-27351EC915BD}" type="parTrans" cxnId="{BC2D6114-1FE9-439E-87F6-99E20F03A2ED}">
      <dgm:prSet/>
      <dgm:spPr/>
      <dgm:t>
        <a:bodyPr/>
        <a:lstStyle/>
        <a:p>
          <a:endParaRPr lang="en-US"/>
        </a:p>
      </dgm:t>
    </dgm:pt>
    <dgm:pt modelId="{35130AF9-2ED4-4632-BE35-B7AE5365E232}" type="sibTrans" cxnId="{BC2D6114-1FE9-439E-87F6-99E20F03A2ED}">
      <dgm:prSet/>
      <dgm:spPr/>
      <dgm:t>
        <a:bodyPr/>
        <a:lstStyle/>
        <a:p>
          <a:endParaRPr lang="en-US"/>
        </a:p>
      </dgm:t>
    </dgm:pt>
    <dgm:pt modelId="{918ECF1A-4489-47E6-AF0F-0075487EC055}">
      <dgm:prSet custT="1"/>
      <dgm:spPr/>
      <dgm:t>
        <a:bodyPr/>
        <a:lstStyle/>
        <a:p>
          <a:r>
            <a:rPr lang="en-US" sz="1600" dirty="0"/>
            <a:t>2. commodity  standards</a:t>
          </a:r>
        </a:p>
      </dgm:t>
    </dgm:pt>
    <dgm:pt modelId="{4315B739-2EFA-45EC-AB0C-3FEFC5B35926}" type="parTrans" cxnId="{BC9FF3F9-7F27-4564-81DD-BA875FACBEEF}">
      <dgm:prSet/>
      <dgm:spPr/>
      <dgm:t>
        <a:bodyPr/>
        <a:lstStyle/>
        <a:p>
          <a:endParaRPr lang="en-US"/>
        </a:p>
      </dgm:t>
    </dgm:pt>
    <dgm:pt modelId="{821C4A43-82DC-4FEA-AB20-F7293BFA05A4}" type="sibTrans" cxnId="{BC9FF3F9-7F27-4564-81DD-BA875FACBEEF}">
      <dgm:prSet/>
      <dgm:spPr/>
      <dgm:t>
        <a:bodyPr/>
        <a:lstStyle/>
        <a:p>
          <a:endParaRPr lang="en-US"/>
        </a:p>
      </dgm:t>
    </dgm:pt>
    <dgm:pt modelId="{82AB271D-86CB-4B96-85C5-7036DB3D73A5}">
      <dgm:prSet custT="1"/>
      <dgm:spPr/>
      <dgm:t>
        <a:bodyPr/>
        <a:lstStyle/>
        <a:p>
          <a:r>
            <a:rPr lang="en-US" sz="1600" dirty="0"/>
            <a:t>3.  e-commerce &amp; courier mail pathways</a:t>
          </a:r>
        </a:p>
      </dgm:t>
    </dgm:pt>
    <dgm:pt modelId="{32482A5F-CD3E-4199-84D3-8DA7DE6DE26F}" type="parTrans" cxnId="{1EF86427-90FD-4DC1-A534-001531B71767}">
      <dgm:prSet/>
      <dgm:spPr/>
      <dgm:t>
        <a:bodyPr/>
        <a:lstStyle/>
        <a:p>
          <a:endParaRPr lang="en-US"/>
        </a:p>
      </dgm:t>
    </dgm:pt>
    <dgm:pt modelId="{48CEBEDA-0DD1-4D6C-8BCD-00A0A478989C}" type="sibTrans" cxnId="{1EF86427-90FD-4DC1-A534-001531B71767}">
      <dgm:prSet/>
      <dgm:spPr/>
      <dgm:t>
        <a:bodyPr/>
        <a:lstStyle/>
        <a:p>
          <a:endParaRPr lang="en-US"/>
        </a:p>
      </dgm:t>
    </dgm:pt>
    <dgm:pt modelId="{3AEE535F-9CF6-4904-BCD7-2C387D3CAABF}">
      <dgm:prSet custT="1"/>
      <dgm:spPr/>
      <dgm:t>
        <a:bodyPr/>
        <a:lstStyle/>
        <a:p>
          <a:r>
            <a:rPr lang="en-US" sz="1200" dirty="0"/>
            <a:t>4. </a:t>
          </a:r>
          <a:r>
            <a:rPr lang="en-US" sz="1600" dirty="0"/>
            <a:t> use of third-party entities</a:t>
          </a:r>
        </a:p>
      </dgm:t>
    </dgm:pt>
    <dgm:pt modelId="{310CC6E3-9FC6-4757-BBC6-6F6273901D5B}" type="parTrans" cxnId="{A78A3EA8-16C8-48B5-A21C-80F8832DEE8A}">
      <dgm:prSet/>
      <dgm:spPr/>
      <dgm:t>
        <a:bodyPr/>
        <a:lstStyle/>
        <a:p>
          <a:endParaRPr lang="en-US"/>
        </a:p>
      </dgm:t>
    </dgm:pt>
    <dgm:pt modelId="{8263783F-8F9F-4759-89E6-38E1FAFF649A}" type="sibTrans" cxnId="{A78A3EA8-16C8-48B5-A21C-80F8832DEE8A}">
      <dgm:prSet/>
      <dgm:spPr/>
      <dgm:t>
        <a:bodyPr/>
        <a:lstStyle/>
        <a:p>
          <a:endParaRPr lang="en-US"/>
        </a:p>
      </dgm:t>
    </dgm:pt>
    <dgm:pt modelId="{74586336-4DAE-4C4A-8099-5062EDC522F9}">
      <dgm:prSet custT="1"/>
      <dgm:spPr/>
      <dgm:t>
        <a:bodyPr/>
        <a:lstStyle/>
        <a:p>
          <a:r>
            <a:rPr lang="en-US" sz="1600" dirty="0"/>
            <a:t>5. pest outbreak &amp; response </a:t>
          </a:r>
        </a:p>
      </dgm:t>
    </dgm:pt>
    <dgm:pt modelId="{6CBFE88D-502B-4630-B2EF-77A975272545}" type="parTrans" cxnId="{0884A2AA-F6B6-4D4C-9ABD-99D49F277A98}">
      <dgm:prSet/>
      <dgm:spPr/>
      <dgm:t>
        <a:bodyPr/>
        <a:lstStyle/>
        <a:p>
          <a:endParaRPr lang="en-US"/>
        </a:p>
      </dgm:t>
    </dgm:pt>
    <dgm:pt modelId="{21C17CD6-A3D5-4E5F-AED8-FEB2FAC826A4}" type="sibTrans" cxnId="{0884A2AA-F6B6-4D4C-9ABD-99D49F277A98}">
      <dgm:prSet/>
      <dgm:spPr/>
      <dgm:t>
        <a:bodyPr/>
        <a:lstStyle/>
        <a:p>
          <a:endParaRPr lang="en-US"/>
        </a:p>
      </dgm:t>
    </dgm:pt>
    <dgm:pt modelId="{AFF5D279-BCC9-41C1-A136-FF3C4411AB8A}">
      <dgm:prSet custT="1"/>
      <dgm:spPr/>
      <dgm:t>
        <a:bodyPr/>
        <a:lstStyle/>
        <a:p>
          <a:r>
            <a:rPr lang="en-US" sz="1600" dirty="0"/>
            <a:t>6. climate change impacts on plant health</a:t>
          </a:r>
        </a:p>
      </dgm:t>
    </dgm:pt>
    <dgm:pt modelId="{87000C52-0C64-4B03-A62C-3DBED2F44B1B}" type="parTrans" cxnId="{94709452-5EE0-4F82-8041-EF8AC4FC53B0}">
      <dgm:prSet/>
      <dgm:spPr/>
      <dgm:t>
        <a:bodyPr/>
        <a:lstStyle/>
        <a:p>
          <a:endParaRPr lang="en-US"/>
        </a:p>
      </dgm:t>
    </dgm:pt>
    <dgm:pt modelId="{13894F1D-F100-4000-9B5C-1813EF5DBF6F}" type="sibTrans" cxnId="{94709452-5EE0-4F82-8041-EF8AC4FC53B0}">
      <dgm:prSet/>
      <dgm:spPr/>
      <dgm:t>
        <a:bodyPr/>
        <a:lstStyle/>
        <a:p>
          <a:endParaRPr lang="en-US"/>
        </a:p>
      </dgm:t>
    </dgm:pt>
    <dgm:pt modelId="{7B929F97-4098-448E-99F6-F5A78F8F594F}">
      <dgm:prSet custT="1"/>
      <dgm:spPr/>
      <dgm:t>
        <a:bodyPr/>
        <a:lstStyle/>
        <a:p>
          <a:r>
            <a:rPr lang="en-US" sz="1200" dirty="0"/>
            <a:t>7</a:t>
          </a:r>
          <a:r>
            <a:rPr lang="en-US" sz="1600" dirty="0"/>
            <a:t>.  phytosanitary research coordination</a:t>
          </a:r>
        </a:p>
      </dgm:t>
    </dgm:pt>
    <dgm:pt modelId="{69110A08-6576-44AF-ADDC-7CB521A34342}" type="parTrans" cxnId="{9996C8F4-43DF-475B-BF0D-C7F42C9DDC85}">
      <dgm:prSet/>
      <dgm:spPr/>
      <dgm:t>
        <a:bodyPr/>
        <a:lstStyle/>
        <a:p>
          <a:endParaRPr lang="en-US"/>
        </a:p>
      </dgm:t>
    </dgm:pt>
    <dgm:pt modelId="{C28FDEAE-781B-4651-85FF-99107695A185}" type="sibTrans" cxnId="{9996C8F4-43DF-475B-BF0D-C7F42C9DDC85}">
      <dgm:prSet/>
      <dgm:spPr/>
      <dgm:t>
        <a:bodyPr/>
        <a:lstStyle/>
        <a:p>
          <a:endParaRPr lang="en-US"/>
        </a:p>
      </dgm:t>
    </dgm:pt>
    <dgm:pt modelId="{814D10DB-A995-4C73-8187-B86609E818C5}">
      <dgm:prSet custT="1"/>
      <dgm:spPr/>
      <dgm:t>
        <a:bodyPr/>
        <a:lstStyle/>
        <a:p>
          <a:r>
            <a:rPr lang="en-US" sz="1200" dirty="0"/>
            <a:t>8. </a:t>
          </a:r>
          <a:r>
            <a:rPr lang="en-US" sz="1600" dirty="0"/>
            <a:t>diagnostic laboratory network</a:t>
          </a:r>
        </a:p>
      </dgm:t>
    </dgm:pt>
    <dgm:pt modelId="{BA077267-EB5D-437E-9FA7-9322133A5DB0}" type="parTrans" cxnId="{F6696213-7A71-4267-8806-F593EE1BFD84}">
      <dgm:prSet/>
      <dgm:spPr/>
      <dgm:t>
        <a:bodyPr/>
        <a:lstStyle/>
        <a:p>
          <a:endParaRPr lang="en-US"/>
        </a:p>
      </dgm:t>
    </dgm:pt>
    <dgm:pt modelId="{4A1951BD-9756-46B7-A718-5045D5E003B2}" type="sibTrans" cxnId="{F6696213-7A71-4267-8806-F593EE1BFD84}">
      <dgm:prSet/>
      <dgm:spPr/>
      <dgm:t>
        <a:bodyPr/>
        <a:lstStyle/>
        <a:p>
          <a:endParaRPr lang="en-US"/>
        </a:p>
      </dgm:t>
    </dgm:pt>
    <dgm:pt modelId="{03DA74E1-1365-49AC-8694-6EF10BC079AC}" type="pres">
      <dgm:prSet presAssocID="{4F635035-6522-406A-A995-1129A68D44E5}" presName="Name0" presStyleCnt="0">
        <dgm:presLayoutVars>
          <dgm:dir/>
          <dgm:resizeHandles val="exact"/>
        </dgm:presLayoutVars>
      </dgm:prSet>
      <dgm:spPr/>
    </dgm:pt>
    <dgm:pt modelId="{B19EE31C-4D58-43FD-8780-EC9487DEC0B6}" type="pres">
      <dgm:prSet presAssocID="{7FD3A36D-2922-4398-8D35-0BBF78BDB574}" presName="node" presStyleLbl="node1" presStyleIdx="0" presStyleCnt="8" custScaleX="142516" custScaleY="141424">
        <dgm:presLayoutVars>
          <dgm:bulletEnabled val="1"/>
        </dgm:presLayoutVars>
      </dgm:prSet>
      <dgm:spPr/>
    </dgm:pt>
    <dgm:pt modelId="{B2FA1304-9437-498A-983E-A8EDC301365B}" type="pres">
      <dgm:prSet presAssocID="{35130AF9-2ED4-4632-BE35-B7AE5365E232}" presName="sibTrans" presStyleLbl="sibTrans1D1" presStyleIdx="0" presStyleCnt="7"/>
      <dgm:spPr/>
    </dgm:pt>
    <dgm:pt modelId="{98E202AE-1664-4C26-B314-FA329B302302}" type="pres">
      <dgm:prSet presAssocID="{35130AF9-2ED4-4632-BE35-B7AE5365E232}" presName="connectorText" presStyleLbl="sibTrans1D1" presStyleIdx="0" presStyleCnt="7"/>
      <dgm:spPr/>
    </dgm:pt>
    <dgm:pt modelId="{2B5D7631-5E68-4277-9436-632228F0E96E}" type="pres">
      <dgm:prSet presAssocID="{918ECF1A-4489-47E6-AF0F-0075487EC055}" presName="node" presStyleLbl="node1" presStyleIdx="1" presStyleCnt="8" custScaleX="109388" custScaleY="180484">
        <dgm:presLayoutVars>
          <dgm:bulletEnabled val="1"/>
        </dgm:presLayoutVars>
      </dgm:prSet>
      <dgm:spPr/>
    </dgm:pt>
    <dgm:pt modelId="{C2A74C31-643A-4884-8D7E-A554D7958774}" type="pres">
      <dgm:prSet presAssocID="{821C4A43-82DC-4FEA-AB20-F7293BFA05A4}" presName="sibTrans" presStyleLbl="sibTrans1D1" presStyleIdx="1" presStyleCnt="7"/>
      <dgm:spPr/>
    </dgm:pt>
    <dgm:pt modelId="{E287399F-5BAC-4F2F-97AA-B5448D9BC709}" type="pres">
      <dgm:prSet presAssocID="{821C4A43-82DC-4FEA-AB20-F7293BFA05A4}" presName="connectorText" presStyleLbl="sibTrans1D1" presStyleIdx="1" presStyleCnt="7"/>
      <dgm:spPr/>
    </dgm:pt>
    <dgm:pt modelId="{BD7256DA-C7E5-4606-8056-E5B6B1FE3438}" type="pres">
      <dgm:prSet presAssocID="{82AB271D-86CB-4B96-85C5-7036DB3D73A5}" presName="node" presStyleLbl="node1" presStyleIdx="2" presStyleCnt="8" custScaleX="129457" custScaleY="194352">
        <dgm:presLayoutVars>
          <dgm:bulletEnabled val="1"/>
        </dgm:presLayoutVars>
      </dgm:prSet>
      <dgm:spPr/>
    </dgm:pt>
    <dgm:pt modelId="{A5755C5B-566C-483B-9E30-0303267E8DAE}" type="pres">
      <dgm:prSet presAssocID="{48CEBEDA-0DD1-4D6C-8BCD-00A0A478989C}" presName="sibTrans" presStyleLbl="sibTrans1D1" presStyleIdx="2" presStyleCnt="7"/>
      <dgm:spPr/>
    </dgm:pt>
    <dgm:pt modelId="{C5D98B3A-E579-4592-8376-86D1FC1B6EA2}" type="pres">
      <dgm:prSet presAssocID="{48CEBEDA-0DD1-4D6C-8BCD-00A0A478989C}" presName="connectorText" presStyleLbl="sibTrans1D1" presStyleIdx="2" presStyleCnt="7"/>
      <dgm:spPr/>
    </dgm:pt>
    <dgm:pt modelId="{3F6AD3D2-0AE3-4CB6-947B-356857194D04}" type="pres">
      <dgm:prSet presAssocID="{3AEE535F-9CF6-4904-BCD7-2C387D3CAABF}" presName="node" presStyleLbl="node1" presStyleIdx="3" presStyleCnt="8" custScaleX="136499" custScaleY="187892" custLinFactNeighborX="-2172">
        <dgm:presLayoutVars>
          <dgm:bulletEnabled val="1"/>
        </dgm:presLayoutVars>
      </dgm:prSet>
      <dgm:spPr/>
    </dgm:pt>
    <dgm:pt modelId="{D7EA329E-6044-4553-AE9B-979E269B56D6}" type="pres">
      <dgm:prSet presAssocID="{8263783F-8F9F-4759-89E6-38E1FAFF649A}" presName="sibTrans" presStyleLbl="sibTrans1D1" presStyleIdx="3" presStyleCnt="7"/>
      <dgm:spPr/>
    </dgm:pt>
    <dgm:pt modelId="{3F23F213-86EC-4338-9E53-A35A7B2F11C6}" type="pres">
      <dgm:prSet presAssocID="{8263783F-8F9F-4759-89E6-38E1FAFF649A}" presName="connectorText" presStyleLbl="sibTrans1D1" presStyleIdx="3" presStyleCnt="7"/>
      <dgm:spPr/>
    </dgm:pt>
    <dgm:pt modelId="{4B187CBC-322F-4522-925E-E83EC6A8A842}" type="pres">
      <dgm:prSet presAssocID="{74586336-4DAE-4C4A-8099-5062EDC522F9}" presName="node" presStyleLbl="node1" presStyleIdx="4" presStyleCnt="8" custScaleY="165392">
        <dgm:presLayoutVars>
          <dgm:bulletEnabled val="1"/>
        </dgm:presLayoutVars>
      </dgm:prSet>
      <dgm:spPr/>
    </dgm:pt>
    <dgm:pt modelId="{84057A5A-1ACF-408A-9632-122025AC92A7}" type="pres">
      <dgm:prSet presAssocID="{21C17CD6-A3D5-4E5F-AED8-FEB2FAC826A4}" presName="sibTrans" presStyleLbl="sibTrans1D1" presStyleIdx="4" presStyleCnt="7"/>
      <dgm:spPr/>
    </dgm:pt>
    <dgm:pt modelId="{122A5FE7-E2CE-4BA9-8474-DDA43F07F29C}" type="pres">
      <dgm:prSet presAssocID="{21C17CD6-A3D5-4E5F-AED8-FEB2FAC826A4}" presName="connectorText" presStyleLbl="sibTrans1D1" presStyleIdx="4" presStyleCnt="7"/>
      <dgm:spPr/>
    </dgm:pt>
    <dgm:pt modelId="{1DB97150-9C68-478A-983A-A4C387A264D9}" type="pres">
      <dgm:prSet presAssocID="{AFF5D279-BCC9-41C1-A136-FF3C4411AB8A}" presName="node" presStyleLbl="node1" presStyleIdx="5" presStyleCnt="8" custScaleY="169874">
        <dgm:presLayoutVars>
          <dgm:bulletEnabled val="1"/>
        </dgm:presLayoutVars>
      </dgm:prSet>
      <dgm:spPr/>
    </dgm:pt>
    <dgm:pt modelId="{82EE59D5-1C4F-4375-A944-C356E2BA60E9}" type="pres">
      <dgm:prSet presAssocID="{13894F1D-F100-4000-9B5C-1813EF5DBF6F}" presName="sibTrans" presStyleLbl="sibTrans1D1" presStyleIdx="5" presStyleCnt="7"/>
      <dgm:spPr/>
    </dgm:pt>
    <dgm:pt modelId="{E5ACE8D6-DD80-46DB-95D4-8FAA89CB27FB}" type="pres">
      <dgm:prSet presAssocID="{13894F1D-F100-4000-9B5C-1813EF5DBF6F}" presName="connectorText" presStyleLbl="sibTrans1D1" presStyleIdx="5" presStyleCnt="7"/>
      <dgm:spPr/>
    </dgm:pt>
    <dgm:pt modelId="{00AB18F0-7F41-469B-967A-935B5EA80EE1}" type="pres">
      <dgm:prSet presAssocID="{7B929F97-4098-448E-99F6-F5A78F8F594F}" presName="node" presStyleLbl="node1" presStyleIdx="6" presStyleCnt="8" custScaleY="164319">
        <dgm:presLayoutVars>
          <dgm:bulletEnabled val="1"/>
        </dgm:presLayoutVars>
      </dgm:prSet>
      <dgm:spPr/>
    </dgm:pt>
    <dgm:pt modelId="{CC2C5AC6-30AC-46B9-8904-031129735E09}" type="pres">
      <dgm:prSet presAssocID="{C28FDEAE-781B-4651-85FF-99107695A185}" presName="sibTrans" presStyleLbl="sibTrans1D1" presStyleIdx="6" presStyleCnt="7"/>
      <dgm:spPr/>
    </dgm:pt>
    <dgm:pt modelId="{BA2E98F9-FB60-4B06-AE2D-281C88655E20}" type="pres">
      <dgm:prSet presAssocID="{C28FDEAE-781B-4651-85FF-99107695A185}" presName="connectorText" presStyleLbl="sibTrans1D1" presStyleIdx="6" presStyleCnt="7"/>
      <dgm:spPr/>
    </dgm:pt>
    <dgm:pt modelId="{2D3958E1-A34D-4B9A-8D05-742D9E3C2974}" type="pres">
      <dgm:prSet presAssocID="{814D10DB-A995-4C73-8187-B86609E818C5}" presName="node" presStyleLbl="node1" presStyleIdx="7" presStyleCnt="8" custScaleX="107025" custScaleY="164319">
        <dgm:presLayoutVars>
          <dgm:bulletEnabled val="1"/>
        </dgm:presLayoutVars>
      </dgm:prSet>
      <dgm:spPr/>
    </dgm:pt>
  </dgm:ptLst>
  <dgm:cxnLst>
    <dgm:cxn modelId="{42F16C02-E6FA-4D3B-9C83-145936B8E6DE}" type="presOf" srcId="{C28FDEAE-781B-4651-85FF-99107695A185}" destId="{CC2C5AC6-30AC-46B9-8904-031129735E09}" srcOrd="0" destOrd="0" presId="urn:microsoft.com/office/officeart/2016/7/layout/RepeatingBendingProcessNew"/>
    <dgm:cxn modelId="{2DCEC204-7498-4121-BE6A-E817FDF42051}" type="presOf" srcId="{7FD3A36D-2922-4398-8D35-0BBF78BDB574}" destId="{B19EE31C-4D58-43FD-8780-EC9487DEC0B6}" srcOrd="0" destOrd="0" presId="urn:microsoft.com/office/officeart/2016/7/layout/RepeatingBendingProcessNew"/>
    <dgm:cxn modelId="{DDA5DD0A-5A8B-444D-9815-946EE77C81DB}" type="presOf" srcId="{13894F1D-F100-4000-9B5C-1813EF5DBF6F}" destId="{E5ACE8D6-DD80-46DB-95D4-8FAA89CB27FB}" srcOrd="1" destOrd="0" presId="urn:microsoft.com/office/officeart/2016/7/layout/RepeatingBendingProcessNew"/>
    <dgm:cxn modelId="{6215530B-298C-4772-822D-FE0C846B45E9}" type="presOf" srcId="{7B929F97-4098-448E-99F6-F5A78F8F594F}" destId="{00AB18F0-7F41-469B-967A-935B5EA80EE1}" srcOrd="0" destOrd="0" presId="urn:microsoft.com/office/officeart/2016/7/layout/RepeatingBendingProcessNew"/>
    <dgm:cxn modelId="{D4CE450D-756E-4C5B-9306-2A78666E7329}" type="presOf" srcId="{48CEBEDA-0DD1-4D6C-8BCD-00A0A478989C}" destId="{C5D98B3A-E579-4592-8376-86D1FC1B6EA2}" srcOrd="1" destOrd="0" presId="urn:microsoft.com/office/officeart/2016/7/layout/RepeatingBendingProcessNew"/>
    <dgm:cxn modelId="{CA72D011-7FFA-4631-9453-F51238D7E24A}" type="presOf" srcId="{8263783F-8F9F-4759-89E6-38E1FAFF649A}" destId="{3F23F213-86EC-4338-9E53-A35A7B2F11C6}" srcOrd="1" destOrd="0" presId="urn:microsoft.com/office/officeart/2016/7/layout/RepeatingBendingProcessNew"/>
    <dgm:cxn modelId="{F6696213-7A71-4267-8806-F593EE1BFD84}" srcId="{4F635035-6522-406A-A995-1129A68D44E5}" destId="{814D10DB-A995-4C73-8187-B86609E818C5}" srcOrd="7" destOrd="0" parTransId="{BA077267-EB5D-437E-9FA7-9322133A5DB0}" sibTransId="{4A1951BD-9756-46B7-A718-5045D5E003B2}"/>
    <dgm:cxn modelId="{BC2D6114-1FE9-439E-87F6-99E20F03A2ED}" srcId="{4F635035-6522-406A-A995-1129A68D44E5}" destId="{7FD3A36D-2922-4398-8D35-0BBF78BDB574}" srcOrd="0" destOrd="0" parTransId="{24E763AB-06A1-49AA-B0E0-27351EC915BD}" sibTransId="{35130AF9-2ED4-4632-BE35-B7AE5365E232}"/>
    <dgm:cxn modelId="{A0F94117-9FF4-4FB9-9B2B-CC39B9E20A87}" type="presOf" srcId="{21C17CD6-A3D5-4E5F-AED8-FEB2FAC826A4}" destId="{122A5FE7-E2CE-4BA9-8474-DDA43F07F29C}" srcOrd="1" destOrd="0" presId="urn:microsoft.com/office/officeart/2016/7/layout/RepeatingBendingProcessNew"/>
    <dgm:cxn modelId="{1EF86427-90FD-4DC1-A534-001531B71767}" srcId="{4F635035-6522-406A-A995-1129A68D44E5}" destId="{82AB271D-86CB-4B96-85C5-7036DB3D73A5}" srcOrd="2" destOrd="0" parTransId="{32482A5F-CD3E-4199-84D3-8DA7DE6DE26F}" sibTransId="{48CEBEDA-0DD1-4D6C-8BCD-00A0A478989C}"/>
    <dgm:cxn modelId="{43B30E48-F4AC-45F2-921F-FE92B91F27E0}" type="presOf" srcId="{821C4A43-82DC-4FEA-AB20-F7293BFA05A4}" destId="{C2A74C31-643A-4884-8D7E-A554D7958774}" srcOrd="0" destOrd="0" presId="urn:microsoft.com/office/officeart/2016/7/layout/RepeatingBendingProcessNew"/>
    <dgm:cxn modelId="{94709452-5EE0-4F82-8041-EF8AC4FC53B0}" srcId="{4F635035-6522-406A-A995-1129A68D44E5}" destId="{AFF5D279-BCC9-41C1-A136-FF3C4411AB8A}" srcOrd="5" destOrd="0" parTransId="{87000C52-0C64-4B03-A62C-3DBED2F44B1B}" sibTransId="{13894F1D-F100-4000-9B5C-1813EF5DBF6F}"/>
    <dgm:cxn modelId="{D56BFA73-E353-4C8F-8A77-BF77FD2394E6}" type="presOf" srcId="{AFF5D279-BCC9-41C1-A136-FF3C4411AB8A}" destId="{1DB97150-9C68-478A-983A-A4C387A264D9}" srcOrd="0" destOrd="0" presId="urn:microsoft.com/office/officeart/2016/7/layout/RepeatingBendingProcessNew"/>
    <dgm:cxn modelId="{1A11EE7E-760D-4B1A-A627-40CFDC3551DA}" type="presOf" srcId="{35130AF9-2ED4-4632-BE35-B7AE5365E232}" destId="{B2FA1304-9437-498A-983E-A8EDC301365B}" srcOrd="0" destOrd="0" presId="urn:microsoft.com/office/officeart/2016/7/layout/RepeatingBendingProcessNew"/>
    <dgm:cxn modelId="{9E89247F-E120-4FDB-917C-2958C70E0B7D}" type="presOf" srcId="{8263783F-8F9F-4759-89E6-38E1FAFF649A}" destId="{D7EA329E-6044-4553-AE9B-979E269B56D6}" srcOrd="0" destOrd="0" presId="urn:microsoft.com/office/officeart/2016/7/layout/RepeatingBendingProcessNew"/>
    <dgm:cxn modelId="{97E5D288-0165-4BE9-9C63-32F5EC445A6E}" type="presOf" srcId="{918ECF1A-4489-47E6-AF0F-0075487EC055}" destId="{2B5D7631-5E68-4277-9436-632228F0E96E}" srcOrd="0" destOrd="0" presId="urn:microsoft.com/office/officeart/2016/7/layout/RepeatingBendingProcessNew"/>
    <dgm:cxn modelId="{FC543F8C-BAE7-40EF-AE7E-7C81179754D1}" type="presOf" srcId="{21C17CD6-A3D5-4E5F-AED8-FEB2FAC826A4}" destId="{84057A5A-1ACF-408A-9632-122025AC92A7}" srcOrd="0" destOrd="0" presId="urn:microsoft.com/office/officeart/2016/7/layout/RepeatingBendingProcessNew"/>
    <dgm:cxn modelId="{ABD42E95-C5C0-4D7E-8830-FAF33A1A4C9D}" type="presOf" srcId="{821C4A43-82DC-4FEA-AB20-F7293BFA05A4}" destId="{E287399F-5BAC-4F2F-97AA-B5448D9BC709}" srcOrd="1" destOrd="0" presId="urn:microsoft.com/office/officeart/2016/7/layout/RepeatingBendingProcessNew"/>
    <dgm:cxn modelId="{F33AD5A3-22D9-430D-AD3A-2CBEDF238675}" type="presOf" srcId="{74586336-4DAE-4C4A-8099-5062EDC522F9}" destId="{4B187CBC-322F-4522-925E-E83EC6A8A842}" srcOrd="0" destOrd="0" presId="urn:microsoft.com/office/officeart/2016/7/layout/RepeatingBendingProcessNew"/>
    <dgm:cxn modelId="{A78A3EA8-16C8-48B5-A21C-80F8832DEE8A}" srcId="{4F635035-6522-406A-A995-1129A68D44E5}" destId="{3AEE535F-9CF6-4904-BCD7-2C387D3CAABF}" srcOrd="3" destOrd="0" parTransId="{310CC6E3-9FC6-4757-BBC6-6F6273901D5B}" sibTransId="{8263783F-8F9F-4759-89E6-38E1FAFF649A}"/>
    <dgm:cxn modelId="{0884A2AA-F6B6-4D4C-9ABD-99D49F277A98}" srcId="{4F635035-6522-406A-A995-1129A68D44E5}" destId="{74586336-4DAE-4C4A-8099-5062EDC522F9}" srcOrd="4" destOrd="0" parTransId="{6CBFE88D-502B-4630-B2EF-77A975272545}" sibTransId="{21C17CD6-A3D5-4E5F-AED8-FEB2FAC826A4}"/>
    <dgm:cxn modelId="{5DB6ABAA-244C-4DE8-9E6D-46646A32806C}" type="presOf" srcId="{814D10DB-A995-4C73-8187-B86609E818C5}" destId="{2D3958E1-A34D-4B9A-8D05-742D9E3C2974}" srcOrd="0" destOrd="0" presId="urn:microsoft.com/office/officeart/2016/7/layout/RepeatingBendingProcessNew"/>
    <dgm:cxn modelId="{CF96E4B2-B064-4F38-AD4F-46D6AD6AED23}" type="presOf" srcId="{82AB271D-86CB-4B96-85C5-7036DB3D73A5}" destId="{BD7256DA-C7E5-4606-8056-E5B6B1FE3438}" srcOrd="0" destOrd="0" presId="urn:microsoft.com/office/officeart/2016/7/layout/RepeatingBendingProcessNew"/>
    <dgm:cxn modelId="{01F2FDBD-6506-4ADD-909B-4ECEEFA203A4}" type="presOf" srcId="{48CEBEDA-0DD1-4D6C-8BCD-00A0A478989C}" destId="{A5755C5B-566C-483B-9E30-0303267E8DAE}" srcOrd="0" destOrd="0" presId="urn:microsoft.com/office/officeart/2016/7/layout/RepeatingBendingProcessNew"/>
    <dgm:cxn modelId="{34D44CC6-1F94-411C-B15A-E147D01059DD}" type="presOf" srcId="{13894F1D-F100-4000-9B5C-1813EF5DBF6F}" destId="{82EE59D5-1C4F-4375-A944-C356E2BA60E9}" srcOrd="0" destOrd="0" presId="urn:microsoft.com/office/officeart/2016/7/layout/RepeatingBendingProcessNew"/>
    <dgm:cxn modelId="{A4F61BDB-918C-4822-A477-9EE23AF0E5A6}" type="presOf" srcId="{3AEE535F-9CF6-4904-BCD7-2C387D3CAABF}" destId="{3F6AD3D2-0AE3-4CB6-947B-356857194D04}" srcOrd="0" destOrd="0" presId="urn:microsoft.com/office/officeart/2016/7/layout/RepeatingBendingProcessNew"/>
    <dgm:cxn modelId="{99E17DED-9A13-474F-91AB-2BE0D7616A20}" type="presOf" srcId="{4F635035-6522-406A-A995-1129A68D44E5}" destId="{03DA74E1-1365-49AC-8694-6EF10BC079AC}" srcOrd="0" destOrd="0" presId="urn:microsoft.com/office/officeart/2016/7/layout/RepeatingBendingProcessNew"/>
    <dgm:cxn modelId="{0B1B6AEF-F967-4B18-947B-661438B3D3CC}" type="presOf" srcId="{C28FDEAE-781B-4651-85FF-99107695A185}" destId="{BA2E98F9-FB60-4B06-AE2D-281C88655E20}" srcOrd="1" destOrd="0" presId="urn:microsoft.com/office/officeart/2016/7/layout/RepeatingBendingProcessNew"/>
    <dgm:cxn modelId="{9996C8F4-43DF-475B-BF0D-C7F42C9DDC85}" srcId="{4F635035-6522-406A-A995-1129A68D44E5}" destId="{7B929F97-4098-448E-99F6-F5A78F8F594F}" srcOrd="6" destOrd="0" parTransId="{69110A08-6576-44AF-ADDC-7CB521A34342}" sibTransId="{C28FDEAE-781B-4651-85FF-99107695A185}"/>
    <dgm:cxn modelId="{BC9FF3F9-7F27-4564-81DD-BA875FACBEEF}" srcId="{4F635035-6522-406A-A995-1129A68D44E5}" destId="{918ECF1A-4489-47E6-AF0F-0075487EC055}" srcOrd="1" destOrd="0" parTransId="{4315B739-2EFA-45EC-AB0C-3FEFC5B35926}" sibTransId="{821C4A43-82DC-4FEA-AB20-F7293BFA05A4}"/>
    <dgm:cxn modelId="{43D183FF-2E80-4F82-B768-95B39F59DA4F}" type="presOf" srcId="{35130AF9-2ED4-4632-BE35-B7AE5365E232}" destId="{98E202AE-1664-4C26-B314-FA329B302302}" srcOrd="1" destOrd="0" presId="urn:microsoft.com/office/officeart/2016/7/layout/RepeatingBendingProcessNew"/>
    <dgm:cxn modelId="{3BD9D629-C935-4F1C-9940-9540F3D82A32}" type="presParOf" srcId="{03DA74E1-1365-49AC-8694-6EF10BC079AC}" destId="{B19EE31C-4D58-43FD-8780-EC9487DEC0B6}" srcOrd="0" destOrd="0" presId="urn:microsoft.com/office/officeart/2016/7/layout/RepeatingBendingProcessNew"/>
    <dgm:cxn modelId="{7321C511-E878-46EA-9E56-7F840D1ECCB4}" type="presParOf" srcId="{03DA74E1-1365-49AC-8694-6EF10BC079AC}" destId="{B2FA1304-9437-498A-983E-A8EDC301365B}" srcOrd="1" destOrd="0" presId="urn:microsoft.com/office/officeart/2016/7/layout/RepeatingBendingProcessNew"/>
    <dgm:cxn modelId="{5C23E5E4-58F4-487D-B54C-313DD60B0324}" type="presParOf" srcId="{B2FA1304-9437-498A-983E-A8EDC301365B}" destId="{98E202AE-1664-4C26-B314-FA329B302302}" srcOrd="0" destOrd="0" presId="urn:microsoft.com/office/officeart/2016/7/layout/RepeatingBendingProcessNew"/>
    <dgm:cxn modelId="{1E1699E8-4C15-41CD-9FE1-5A2E3704C505}" type="presParOf" srcId="{03DA74E1-1365-49AC-8694-6EF10BC079AC}" destId="{2B5D7631-5E68-4277-9436-632228F0E96E}" srcOrd="2" destOrd="0" presId="urn:microsoft.com/office/officeart/2016/7/layout/RepeatingBendingProcessNew"/>
    <dgm:cxn modelId="{1D620ECE-4551-4DCE-B6E7-9F4B6578E26C}" type="presParOf" srcId="{03DA74E1-1365-49AC-8694-6EF10BC079AC}" destId="{C2A74C31-643A-4884-8D7E-A554D7958774}" srcOrd="3" destOrd="0" presId="urn:microsoft.com/office/officeart/2016/7/layout/RepeatingBendingProcessNew"/>
    <dgm:cxn modelId="{7864C8AE-C49F-4E89-9990-8D6B1F756748}" type="presParOf" srcId="{C2A74C31-643A-4884-8D7E-A554D7958774}" destId="{E287399F-5BAC-4F2F-97AA-B5448D9BC709}" srcOrd="0" destOrd="0" presId="urn:microsoft.com/office/officeart/2016/7/layout/RepeatingBendingProcessNew"/>
    <dgm:cxn modelId="{E18D0927-C80D-4288-B331-F61977F4C8F2}" type="presParOf" srcId="{03DA74E1-1365-49AC-8694-6EF10BC079AC}" destId="{BD7256DA-C7E5-4606-8056-E5B6B1FE3438}" srcOrd="4" destOrd="0" presId="urn:microsoft.com/office/officeart/2016/7/layout/RepeatingBendingProcessNew"/>
    <dgm:cxn modelId="{D9A69A07-F379-423C-A542-17962B7BD313}" type="presParOf" srcId="{03DA74E1-1365-49AC-8694-6EF10BC079AC}" destId="{A5755C5B-566C-483B-9E30-0303267E8DAE}" srcOrd="5" destOrd="0" presId="urn:microsoft.com/office/officeart/2016/7/layout/RepeatingBendingProcessNew"/>
    <dgm:cxn modelId="{8B7CFF53-EBDE-42ED-A66A-97484792DC00}" type="presParOf" srcId="{A5755C5B-566C-483B-9E30-0303267E8DAE}" destId="{C5D98B3A-E579-4592-8376-86D1FC1B6EA2}" srcOrd="0" destOrd="0" presId="urn:microsoft.com/office/officeart/2016/7/layout/RepeatingBendingProcessNew"/>
    <dgm:cxn modelId="{6F4C2AD6-4B7C-49A6-9498-88756D1CA67C}" type="presParOf" srcId="{03DA74E1-1365-49AC-8694-6EF10BC079AC}" destId="{3F6AD3D2-0AE3-4CB6-947B-356857194D04}" srcOrd="6" destOrd="0" presId="urn:microsoft.com/office/officeart/2016/7/layout/RepeatingBendingProcessNew"/>
    <dgm:cxn modelId="{F8449973-B136-48CC-BC32-A13DF44BCADF}" type="presParOf" srcId="{03DA74E1-1365-49AC-8694-6EF10BC079AC}" destId="{D7EA329E-6044-4553-AE9B-979E269B56D6}" srcOrd="7" destOrd="0" presId="urn:microsoft.com/office/officeart/2016/7/layout/RepeatingBendingProcessNew"/>
    <dgm:cxn modelId="{4331E648-BE42-4DD5-A144-B180BF838F45}" type="presParOf" srcId="{D7EA329E-6044-4553-AE9B-979E269B56D6}" destId="{3F23F213-86EC-4338-9E53-A35A7B2F11C6}" srcOrd="0" destOrd="0" presId="urn:microsoft.com/office/officeart/2016/7/layout/RepeatingBendingProcessNew"/>
    <dgm:cxn modelId="{F4572C13-C413-48F9-9F44-918511F67C4B}" type="presParOf" srcId="{03DA74E1-1365-49AC-8694-6EF10BC079AC}" destId="{4B187CBC-322F-4522-925E-E83EC6A8A842}" srcOrd="8" destOrd="0" presId="urn:microsoft.com/office/officeart/2016/7/layout/RepeatingBendingProcessNew"/>
    <dgm:cxn modelId="{8D6BE087-198D-434C-92E8-7D32D49871DA}" type="presParOf" srcId="{03DA74E1-1365-49AC-8694-6EF10BC079AC}" destId="{84057A5A-1ACF-408A-9632-122025AC92A7}" srcOrd="9" destOrd="0" presId="urn:microsoft.com/office/officeart/2016/7/layout/RepeatingBendingProcessNew"/>
    <dgm:cxn modelId="{4ACA61DE-50D3-4675-970D-605E3EF50093}" type="presParOf" srcId="{84057A5A-1ACF-408A-9632-122025AC92A7}" destId="{122A5FE7-E2CE-4BA9-8474-DDA43F07F29C}" srcOrd="0" destOrd="0" presId="urn:microsoft.com/office/officeart/2016/7/layout/RepeatingBendingProcessNew"/>
    <dgm:cxn modelId="{E2AF2BDD-9A7A-44BC-9FD4-4D53396BE88D}" type="presParOf" srcId="{03DA74E1-1365-49AC-8694-6EF10BC079AC}" destId="{1DB97150-9C68-478A-983A-A4C387A264D9}" srcOrd="10" destOrd="0" presId="urn:microsoft.com/office/officeart/2016/7/layout/RepeatingBendingProcessNew"/>
    <dgm:cxn modelId="{E35A0108-2CD7-4228-BDBA-AFBB59C14FF2}" type="presParOf" srcId="{03DA74E1-1365-49AC-8694-6EF10BC079AC}" destId="{82EE59D5-1C4F-4375-A944-C356E2BA60E9}" srcOrd="11" destOrd="0" presId="urn:microsoft.com/office/officeart/2016/7/layout/RepeatingBendingProcessNew"/>
    <dgm:cxn modelId="{AE0A0997-C521-4987-A500-03BA05752B42}" type="presParOf" srcId="{82EE59D5-1C4F-4375-A944-C356E2BA60E9}" destId="{E5ACE8D6-DD80-46DB-95D4-8FAA89CB27FB}" srcOrd="0" destOrd="0" presId="urn:microsoft.com/office/officeart/2016/7/layout/RepeatingBendingProcessNew"/>
    <dgm:cxn modelId="{8572F251-2C19-41AF-8E9A-9BE608852CDC}" type="presParOf" srcId="{03DA74E1-1365-49AC-8694-6EF10BC079AC}" destId="{00AB18F0-7F41-469B-967A-935B5EA80EE1}" srcOrd="12" destOrd="0" presId="urn:microsoft.com/office/officeart/2016/7/layout/RepeatingBendingProcessNew"/>
    <dgm:cxn modelId="{66249D1D-7015-409B-891F-3E84B0C664D2}" type="presParOf" srcId="{03DA74E1-1365-49AC-8694-6EF10BC079AC}" destId="{CC2C5AC6-30AC-46B9-8904-031129735E09}" srcOrd="13" destOrd="0" presId="urn:microsoft.com/office/officeart/2016/7/layout/RepeatingBendingProcessNew"/>
    <dgm:cxn modelId="{97885C92-F20F-44DD-AC5F-056B03DAFA7F}" type="presParOf" srcId="{CC2C5AC6-30AC-46B9-8904-031129735E09}" destId="{BA2E98F9-FB60-4B06-AE2D-281C88655E20}" srcOrd="0" destOrd="0" presId="urn:microsoft.com/office/officeart/2016/7/layout/RepeatingBendingProcessNew"/>
    <dgm:cxn modelId="{E1FF3D08-2946-44D7-AD71-467F874F9B3F}" type="presParOf" srcId="{03DA74E1-1365-49AC-8694-6EF10BC079AC}" destId="{2D3958E1-A34D-4B9A-8D05-742D9E3C2974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A1304-9437-498A-983E-A8EDC301365B}">
      <dsp:nvSpPr>
        <dsp:cNvPr id="0" name=""/>
        <dsp:cNvSpPr/>
      </dsp:nvSpPr>
      <dsp:spPr>
        <a:xfrm>
          <a:off x="2676482" y="1403851"/>
          <a:ext cx="399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5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5507" y="1447418"/>
        <a:ext cx="21507" cy="4305"/>
      </dsp:txXfrm>
    </dsp:sp>
    <dsp:sp modelId="{B19EE31C-4D58-43FD-8780-EC9487DEC0B6}">
      <dsp:nvSpPr>
        <dsp:cNvPr id="0" name=""/>
        <dsp:cNvSpPr/>
      </dsp:nvSpPr>
      <dsp:spPr>
        <a:xfrm>
          <a:off x="12866" y="656073"/>
          <a:ext cx="2665416" cy="15869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</a:t>
          </a:r>
          <a:r>
            <a:rPr lang="en-US" sz="1600" kern="1200" dirty="0"/>
            <a:t>. harmonized electronic exchange – </a:t>
          </a:r>
          <a:r>
            <a:rPr lang="en-US" sz="1600" kern="1200" dirty="0" err="1"/>
            <a:t>e-phyto</a:t>
          </a:r>
          <a:endParaRPr lang="en-US" sz="1600" kern="1200" dirty="0"/>
        </a:p>
      </dsp:txBody>
      <dsp:txXfrm>
        <a:off x="12866" y="656073"/>
        <a:ext cx="2665416" cy="1586995"/>
      </dsp:txXfrm>
    </dsp:sp>
    <dsp:sp modelId="{C2A74C31-643A-4884-8D7E-A554D7958774}">
      <dsp:nvSpPr>
        <dsp:cNvPr id="0" name=""/>
        <dsp:cNvSpPr/>
      </dsp:nvSpPr>
      <dsp:spPr>
        <a:xfrm>
          <a:off x="5152478" y="1403851"/>
          <a:ext cx="399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55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41504" y="1447418"/>
        <a:ext cx="21507" cy="4305"/>
      </dsp:txXfrm>
    </dsp:sp>
    <dsp:sp modelId="{2B5D7631-5E68-4277-9436-632228F0E96E}">
      <dsp:nvSpPr>
        <dsp:cNvPr id="0" name=""/>
        <dsp:cNvSpPr/>
      </dsp:nvSpPr>
      <dsp:spPr>
        <a:xfrm>
          <a:off x="3108441" y="436916"/>
          <a:ext cx="2045837" cy="20253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2. commodity  standards</a:t>
          </a:r>
        </a:p>
      </dsp:txBody>
      <dsp:txXfrm>
        <a:off x="3108441" y="436916"/>
        <a:ext cx="2045837" cy="2025309"/>
      </dsp:txXfrm>
    </dsp:sp>
    <dsp:sp modelId="{A5755C5B-566C-483B-9E30-0303267E8DAE}">
      <dsp:nvSpPr>
        <dsp:cNvPr id="0" name=""/>
        <dsp:cNvSpPr/>
      </dsp:nvSpPr>
      <dsp:spPr>
        <a:xfrm>
          <a:off x="8003817" y="1403851"/>
          <a:ext cx="3589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8937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73547" y="1447418"/>
        <a:ext cx="19476" cy="4305"/>
      </dsp:txXfrm>
    </dsp:sp>
    <dsp:sp modelId="{BD7256DA-C7E5-4606-8056-E5B6B1FE3438}">
      <dsp:nvSpPr>
        <dsp:cNvPr id="0" name=""/>
        <dsp:cNvSpPr/>
      </dsp:nvSpPr>
      <dsp:spPr>
        <a:xfrm>
          <a:off x="5584437" y="359106"/>
          <a:ext cx="2421179" cy="21809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3.  e-commerce &amp; courier mail pathways</a:t>
          </a:r>
        </a:p>
      </dsp:txBody>
      <dsp:txXfrm>
        <a:off x="5584437" y="359106"/>
        <a:ext cx="2421179" cy="2180929"/>
      </dsp:txXfrm>
    </dsp:sp>
    <dsp:sp modelId="{D7EA329E-6044-4553-AE9B-979E269B56D6}">
      <dsp:nvSpPr>
        <dsp:cNvPr id="0" name=""/>
        <dsp:cNvSpPr/>
      </dsp:nvSpPr>
      <dsp:spPr>
        <a:xfrm>
          <a:off x="947994" y="2501990"/>
          <a:ext cx="8723600" cy="460952"/>
        </a:xfrm>
        <a:custGeom>
          <a:avLst/>
          <a:gdLst/>
          <a:ahLst/>
          <a:cxnLst/>
          <a:rect l="0" t="0" r="0" b="0"/>
          <a:pathLst>
            <a:path>
              <a:moveTo>
                <a:pt x="8723600" y="0"/>
              </a:moveTo>
              <a:lnTo>
                <a:pt x="8723600" y="247576"/>
              </a:lnTo>
              <a:lnTo>
                <a:pt x="0" y="247576"/>
              </a:lnTo>
              <a:lnTo>
                <a:pt x="0" y="460952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1359" y="2730313"/>
        <a:ext cx="436871" cy="4305"/>
      </dsp:txXfrm>
    </dsp:sp>
    <dsp:sp modelId="{3F6AD3D2-0AE3-4CB6-947B-356857194D04}">
      <dsp:nvSpPr>
        <dsp:cNvPr id="0" name=""/>
        <dsp:cNvSpPr/>
      </dsp:nvSpPr>
      <dsp:spPr>
        <a:xfrm>
          <a:off x="8395154" y="395351"/>
          <a:ext cx="2552882" cy="21084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4. </a:t>
          </a:r>
          <a:r>
            <a:rPr lang="en-US" sz="1600" kern="1200" dirty="0"/>
            <a:t> use of third-party entities</a:t>
          </a:r>
        </a:p>
      </dsp:txBody>
      <dsp:txXfrm>
        <a:off x="8395154" y="395351"/>
        <a:ext cx="2552882" cy="2108438"/>
      </dsp:txXfrm>
    </dsp:sp>
    <dsp:sp modelId="{84057A5A-1ACF-408A-9632-122025AC92A7}">
      <dsp:nvSpPr>
        <dsp:cNvPr id="0" name=""/>
        <dsp:cNvSpPr/>
      </dsp:nvSpPr>
      <dsp:spPr>
        <a:xfrm>
          <a:off x="1881323" y="3877599"/>
          <a:ext cx="399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559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70349" y="3921166"/>
        <a:ext cx="21507" cy="4305"/>
      </dsp:txXfrm>
    </dsp:sp>
    <dsp:sp modelId="{4B187CBC-322F-4522-925E-E83EC6A8A842}">
      <dsp:nvSpPr>
        <dsp:cNvPr id="0" name=""/>
        <dsp:cNvSpPr/>
      </dsp:nvSpPr>
      <dsp:spPr>
        <a:xfrm>
          <a:off x="12866" y="2995342"/>
          <a:ext cx="1870257" cy="18559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5. pest outbreak &amp; response </a:t>
          </a:r>
        </a:p>
      </dsp:txBody>
      <dsp:txXfrm>
        <a:off x="12866" y="2995342"/>
        <a:ext cx="1870257" cy="1855953"/>
      </dsp:txXfrm>
    </dsp:sp>
    <dsp:sp modelId="{82EE59D5-1C4F-4375-A944-C356E2BA60E9}">
      <dsp:nvSpPr>
        <dsp:cNvPr id="0" name=""/>
        <dsp:cNvSpPr/>
      </dsp:nvSpPr>
      <dsp:spPr>
        <a:xfrm>
          <a:off x="4181740" y="3877599"/>
          <a:ext cx="399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5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70765" y="3921166"/>
        <a:ext cx="21507" cy="4305"/>
      </dsp:txXfrm>
    </dsp:sp>
    <dsp:sp modelId="{1DB97150-9C68-478A-983A-A4C387A264D9}">
      <dsp:nvSpPr>
        <dsp:cNvPr id="0" name=""/>
        <dsp:cNvSpPr/>
      </dsp:nvSpPr>
      <dsp:spPr>
        <a:xfrm>
          <a:off x="2313282" y="2970195"/>
          <a:ext cx="1870257" cy="19062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6. climate change impacts on plant health</a:t>
          </a:r>
        </a:p>
      </dsp:txBody>
      <dsp:txXfrm>
        <a:off x="2313282" y="2970195"/>
        <a:ext cx="1870257" cy="1906248"/>
      </dsp:txXfrm>
    </dsp:sp>
    <dsp:sp modelId="{CC2C5AC6-30AC-46B9-8904-031129735E09}">
      <dsp:nvSpPr>
        <dsp:cNvPr id="0" name=""/>
        <dsp:cNvSpPr/>
      </dsp:nvSpPr>
      <dsp:spPr>
        <a:xfrm>
          <a:off x="6482156" y="3877599"/>
          <a:ext cx="3995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55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71182" y="3921166"/>
        <a:ext cx="21507" cy="4305"/>
      </dsp:txXfrm>
    </dsp:sp>
    <dsp:sp modelId="{00AB18F0-7F41-469B-967A-935B5EA80EE1}">
      <dsp:nvSpPr>
        <dsp:cNvPr id="0" name=""/>
        <dsp:cNvSpPr/>
      </dsp:nvSpPr>
      <dsp:spPr>
        <a:xfrm>
          <a:off x="4613699" y="3001362"/>
          <a:ext cx="1870257" cy="18439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7</a:t>
          </a:r>
          <a:r>
            <a:rPr lang="en-US" sz="1600" kern="1200" dirty="0"/>
            <a:t>.  phytosanitary research coordination</a:t>
          </a:r>
        </a:p>
      </dsp:txBody>
      <dsp:txXfrm>
        <a:off x="4613699" y="3001362"/>
        <a:ext cx="1870257" cy="1843913"/>
      </dsp:txXfrm>
    </dsp:sp>
    <dsp:sp modelId="{2D3958E1-A34D-4B9A-8D05-742D9E3C2974}">
      <dsp:nvSpPr>
        <dsp:cNvPr id="0" name=""/>
        <dsp:cNvSpPr/>
      </dsp:nvSpPr>
      <dsp:spPr>
        <a:xfrm>
          <a:off x="6914116" y="3001362"/>
          <a:ext cx="2001643" cy="18439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44" tIns="96197" rIns="91644" bIns="961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8. </a:t>
          </a:r>
          <a:r>
            <a:rPr lang="en-US" sz="1600" kern="1200" dirty="0"/>
            <a:t>diagnostic laboratory network</a:t>
          </a:r>
        </a:p>
      </dsp:txBody>
      <dsp:txXfrm>
        <a:off x="6914116" y="3001362"/>
        <a:ext cx="2001643" cy="1843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61706-8FB6-4059-B44D-7298BC25D1D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1D15-FB4F-4EC2-9E67-FA6B3D2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8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47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6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62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11/15/2023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6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5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9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6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54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88" r:id="rId6"/>
    <p:sldLayoutId id="2147483684" r:id="rId7"/>
    <p:sldLayoutId id="2147483685" r:id="rId8"/>
    <p:sldLayoutId id="2147483686" r:id="rId9"/>
    <p:sldLayoutId id="2147483687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C3A13-0B00-8C41-7B4E-ED60D8745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0299" y="1608513"/>
            <a:ext cx="4997301" cy="1820487"/>
          </a:xfrm>
        </p:spPr>
        <p:txBody>
          <a:bodyPr anchor="b"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lang="en-US" sz="3200" dirty="0">
                <a:solidFill>
                  <a:srgbClr val="C00000"/>
                </a:solidFill>
              </a:rPr>
            </a:br>
            <a:br>
              <a:rPr lang="en-US" sz="3200" dirty="0">
                <a:solidFill>
                  <a:srgbClr val="C00000"/>
                </a:solidFill>
              </a:rPr>
            </a:br>
            <a:br>
              <a:rPr lang="en-US" sz="3200" dirty="0">
                <a:solidFill>
                  <a:srgbClr val="C00000"/>
                </a:solidFill>
              </a:rPr>
            </a:b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4000" dirty="0"/>
              <a:t>IPPC 10-Year Strategic Framework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38BE3-7DC5-1421-C4BB-B0741B421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7965" y="5178829"/>
            <a:ext cx="6154739" cy="1346662"/>
          </a:xfrm>
        </p:spPr>
        <p:txBody>
          <a:bodyPr anchor="t"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John </a:t>
            </a:r>
            <a:r>
              <a:rPr lang="en-US" sz="1600" b="1" dirty="0" err="1">
                <a:solidFill>
                  <a:schemeClr val="tx1"/>
                </a:solidFill>
              </a:rPr>
              <a:t>Greifer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Plant Protection &amp; Quarantine        USDA/APHIS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3218CD81-CEDE-DE6C-8A10-949DD0744D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50" r="17662" b="2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96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EBFAF5-5E28-2F79-A2EE-334C43083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271804" cy="862185"/>
          </a:xfrm>
        </p:spPr>
        <p:txBody>
          <a:bodyPr anchor="b">
            <a:normAutofit/>
          </a:bodyPr>
          <a:lstStyle/>
          <a:p>
            <a:r>
              <a:rPr lang="en-US" dirty="0"/>
              <a:t>IPPC Core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67CD2-FB6A-BEC4-C635-5C656D91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1604356"/>
            <a:ext cx="6376470" cy="435988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000" dirty="0"/>
              <a:t>1</a:t>
            </a:r>
            <a:r>
              <a:rPr lang="en-US" sz="2000" b="1" dirty="0"/>
              <a:t>. Standard Setting </a:t>
            </a:r>
          </a:p>
          <a:p>
            <a:pPr>
              <a:lnSpc>
                <a:spcPct val="130000"/>
              </a:lnSpc>
            </a:pPr>
            <a:endParaRPr lang="en-US" sz="2000" b="1" dirty="0"/>
          </a:p>
          <a:p>
            <a:pPr>
              <a:lnSpc>
                <a:spcPct val="130000"/>
              </a:lnSpc>
            </a:pPr>
            <a:r>
              <a:rPr lang="en-US" sz="2000" b="1" dirty="0"/>
              <a:t>2. Standards Implementation </a:t>
            </a:r>
          </a:p>
          <a:p>
            <a:pPr>
              <a:lnSpc>
                <a:spcPct val="130000"/>
              </a:lnSpc>
            </a:pPr>
            <a:endParaRPr lang="en-US" sz="2000" b="1" dirty="0"/>
          </a:p>
          <a:p>
            <a:pPr>
              <a:lnSpc>
                <a:spcPct val="130000"/>
              </a:lnSpc>
            </a:pPr>
            <a:r>
              <a:rPr lang="en-US" sz="2000" b="1" dirty="0"/>
              <a:t>3. Communications </a:t>
            </a:r>
          </a:p>
          <a:p>
            <a:pPr>
              <a:lnSpc>
                <a:spcPct val="130000"/>
              </a:lnSpc>
            </a:pPr>
            <a:r>
              <a:rPr lang="en-US" sz="2000" b="1" dirty="0"/>
              <a:t>	- pest reporting system</a:t>
            </a:r>
          </a:p>
          <a:p>
            <a:pPr>
              <a:lnSpc>
                <a:spcPct val="130000"/>
              </a:lnSpc>
            </a:pPr>
            <a:r>
              <a:rPr lang="en-US" sz="2000" b="1" dirty="0"/>
              <a:t>	- forum for global collaboration</a:t>
            </a:r>
          </a:p>
          <a:p>
            <a:pPr>
              <a:lnSpc>
                <a:spcPct val="130000"/>
              </a:lnSpc>
            </a:pPr>
            <a:r>
              <a:rPr lang="en-US" sz="2000" b="1" dirty="0"/>
              <a:t>	- public information &amp; promotion</a:t>
            </a: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1" name="Picture 4" descr="Plant sprouting from the earth">
            <a:extLst>
              <a:ext uri="{FF2B5EF4-FFF2-40B4-BE49-F238E27FC236}">
                <a16:creationId xmlns:a16="http://schemas.microsoft.com/office/drawing/2014/main" id="{CA91510A-7DF0-88BF-81A5-2DE5F4430D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81" r="19168" b="-1"/>
          <a:stretch/>
        </p:blipFill>
        <p:spPr>
          <a:xfrm>
            <a:off x="8251114" y="10"/>
            <a:ext cx="3940885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7674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83036-7379-F84D-D609-04A3FF805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42221"/>
            <a:ext cx="8397987" cy="691254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IPPC Strategic Initiatives </a:t>
            </a:r>
            <a:br>
              <a:rPr lang="en-US" dirty="0"/>
            </a:br>
            <a:r>
              <a:rPr lang="en-US" sz="2000" i="1" dirty="0"/>
              <a:t>--- aka Development Agenda Items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57914A-36E9-9030-3C66-E28B4E1E9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598939"/>
              </p:ext>
            </p:extLst>
          </p:nvPr>
        </p:nvGraphicFramePr>
        <p:xfrm>
          <a:off x="756583" y="1323192"/>
          <a:ext cx="11001525" cy="523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07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0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A hand touching a small plant">
            <a:extLst>
              <a:ext uri="{FF2B5EF4-FFF2-40B4-BE49-F238E27FC236}">
                <a16:creationId xmlns:a16="http://schemas.microsoft.com/office/drawing/2014/main" id="{F908347D-191A-EDC3-3530-CDD866E77C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93" r="-2" b="-2"/>
          <a:stretch/>
        </p:blipFill>
        <p:spPr>
          <a:xfrm>
            <a:off x="6276109" y="91441"/>
            <a:ext cx="5737396" cy="6857999"/>
          </a:xfrm>
          <a:custGeom>
            <a:avLst/>
            <a:gdLst/>
            <a:ahLst/>
            <a:cxnLst/>
            <a:rect l="l" t="t" r="r" b="b"/>
            <a:pathLst>
              <a:path w="7500882" h="6857999">
                <a:moveTo>
                  <a:pt x="898230" y="0"/>
                </a:moveTo>
                <a:lnTo>
                  <a:pt x="7500882" y="0"/>
                </a:lnTo>
                <a:lnTo>
                  <a:pt x="7500882" y="6857999"/>
                </a:lnTo>
                <a:lnTo>
                  <a:pt x="0" y="6857999"/>
                </a:lnTo>
                <a:lnTo>
                  <a:pt x="114106" y="6780598"/>
                </a:lnTo>
                <a:cubicBezTo>
                  <a:pt x="291579" y="6653107"/>
                  <a:pt x="465794" y="6515396"/>
                  <a:pt x="641619" y="6374813"/>
                </a:cubicBezTo>
                <a:cubicBezTo>
                  <a:pt x="1607125" y="5602838"/>
                  <a:pt x="2555378" y="4969130"/>
                  <a:pt x="2555378" y="3621655"/>
                </a:cubicBezTo>
                <a:cubicBezTo>
                  <a:pt x="2555378" y="2093191"/>
                  <a:pt x="1969579" y="754640"/>
                  <a:pt x="920818" y="14996"/>
                </a:cubicBezTo>
                <a:close/>
              </a:path>
            </a:pathLst>
          </a:custGeom>
        </p:spPr>
      </p:pic>
      <p:sp>
        <p:nvSpPr>
          <p:cNvPr id="44" name="Freeform: Shape 32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45" name="Freeform: Shape 34">
            <a:extLst>
              <a:ext uri="{FF2B5EF4-FFF2-40B4-BE49-F238E27FC236}">
                <a16:creationId xmlns:a16="http://schemas.microsoft.com/office/drawing/2014/main" id="{0BA56A81-C9DD-4EBA-9E13-32FFB51CF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3" y="0"/>
            <a:ext cx="7307402" cy="6858000"/>
          </a:xfrm>
          <a:custGeom>
            <a:avLst/>
            <a:gdLst>
              <a:gd name="connsiteX0" fmla="*/ 0 w 7097265"/>
              <a:gd name="connsiteY0" fmla="*/ 0 h 6858000"/>
              <a:gd name="connsiteX1" fmla="*/ 5474242 w 7097265"/>
              <a:gd name="connsiteY1" fmla="*/ 0 h 6858000"/>
              <a:gd name="connsiteX2" fmla="*/ 5496366 w 7097265"/>
              <a:gd name="connsiteY2" fmla="*/ 14997 h 6858000"/>
              <a:gd name="connsiteX3" fmla="*/ 7097265 w 7097265"/>
              <a:gd name="connsiteY3" fmla="*/ 3621656 h 6858000"/>
              <a:gd name="connsiteX4" fmla="*/ 5222916 w 7097265"/>
              <a:gd name="connsiteY4" fmla="*/ 6374814 h 6858000"/>
              <a:gd name="connsiteX5" fmla="*/ 4706267 w 7097265"/>
              <a:gd name="connsiteY5" fmla="*/ 6780599 h 6858000"/>
              <a:gd name="connsiteX6" fmla="*/ 4594511 w 7097265"/>
              <a:gd name="connsiteY6" fmla="*/ 6858000 h 6858000"/>
              <a:gd name="connsiteX7" fmla="*/ 0 w 709726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7265" h="6858000">
                <a:moveTo>
                  <a:pt x="0" y="0"/>
                </a:moveTo>
                <a:lnTo>
                  <a:pt x="5474242" y="0"/>
                </a:lnTo>
                <a:lnTo>
                  <a:pt x="5496366" y="14997"/>
                </a:lnTo>
                <a:cubicBezTo>
                  <a:pt x="6523529" y="754641"/>
                  <a:pt x="7097265" y="2093192"/>
                  <a:pt x="7097265" y="3621656"/>
                </a:cubicBezTo>
                <a:cubicBezTo>
                  <a:pt x="7097265" y="4969131"/>
                  <a:pt x="6168540" y="5602839"/>
                  <a:pt x="5222916" y="6374814"/>
                </a:cubicBezTo>
                <a:cubicBezTo>
                  <a:pt x="5050713" y="6515397"/>
                  <a:pt x="4880085" y="6653108"/>
                  <a:pt x="4706267" y="6780599"/>
                </a:cubicBezTo>
                <a:lnTo>
                  <a:pt x="45945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6" name="Freeform: Shape 36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03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993EE1-0ECD-2326-7279-3CCD7003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33" y="442913"/>
            <a:ext cx="6253291" cy="1299826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NAPPO in the IPPC     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277C0-DEDF-1848-504E-942BD1FCD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4" y="1742739"/>
            <a:ext cx="7475348" cy="467234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</a:pPr>
            <a:endParaRPr lang="en-US" sz="1400" dirty="0"/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2600" b="1" dirty="0"/>
              <a:t>promote &amp; operationalize IPPC objectives 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sz="2600" b="1" dirty="0"/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2600" b="1" dirty="0"/>
              <a:t>active in its support of key development agenda items 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sz="2600" b="1" dirty="0"/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2600" b="1" dirty="0"/>
              <a:t>Collaborates with other RPPOs to coordinate work on development agenda items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sz="2600" b="1" dirty="0"/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2600" b="1" dirty="0"/>
              <a:t>contributes leadership on other global plant health priorities beyond the development agenda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sz="2600" b="1" dirty="0"/>
          </a:p>
          <a:p>
            <a:pPr>
              <a:lnSpc>
                <a:spcPct val="130000"/>
              </a:lnSpc>
            </a:pP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052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1F690D-964F-B607-4C53-B0449A6FC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41" y="709357"/>
            <a:ext cx="6026143" cy="3181437"/>
          </a:xfrm>
        </p:spPr>
        <p:txBody>
          <a:bodyPr anchor="b">
            <a:noAutofit/>
          </a:bodyPr>
          <a:lstStyle/>
          <a:p>
            <a:pPr>
              <a:lnSpc>
                <a:spcPct val="120000"/>
              </a:lnSpc>
            </a:pP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r>
              <a:rPr lang="en-US" dirty="0">
                <a:solidFill>
                  <a:srgbClr val="C00000"/>
                </a:solidFill>
              </a:rPr>
              <a:t>One Health?</a:t>
            </a:r>
            <a:br>
              <a:rPr lang="en-US" sz="2000" dirty="0">
                <a:solidFill>
                  <a:srgbClr val="C00000"/>
                </a:solidFill>
              </a:rPr>
            </a:b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400" i="1" dirty="0"/>
              <a:t>Plant Protection and Health is an indispensable underpinning of global food security, economic welfare, healthy environment, and </a:t>
            </a:r>
            <a:br>
              <a:rPr lang="en-US" sz="2400" i="1" dirty="0"/>
            </a:br>
            <a:r>
              <a:rPr lang="en-US" sz="2400" i="1" dirty="0"/>
              <a:t>a healthy planet.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66E06E78-9E0F-C7E0-326D-E7743D86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44" y="4171759"/>
            <a:ext cx="6159780" cy="214234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/>
              <a:t>IPPC Community objective to ensure policy makers and private &amp; public institutions recognize, value, support, and fund plant protection functions and services into the future.  </a:t>
            </a:r>
          </a:p>
        </p:txBody>
      </p:sp>
      <p:sp>
        <p:nvSpPr>
          <p:cNvPr id="30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Freeform: Shape 1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2" name="Freeform: Shape 1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3" name="Picture 4" descr="Plant growing in a concrete crack">
            <a:extLst>
              <a:ext uri="{FF2B5EF4-FFF2-40B4-BE49-F238E27FC236}">
                <a16:creationId xmlns:a16="http://schemas.microsoft.com/office/drawing/2014/main" id="{7B77CF71-27C3-7B17-372E-66F7CFBBFA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08" r="35041" b="-1"/>
          <a:stretch/>
        </p:blipFill>
        <p:spPr>
          <a:xfrm>
            <a:off x="7747462" y="10"/>
            <a:ext cx="4444537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509856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F879E5-81D4-4FE4-8C02-D0359744B9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E55B-4A5F-415F-99FF-EADDEE576C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214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Meiryo</vt:lpstr>
      <vt:lpstr>Calibri</vt:lpstr>
      <vt:lpstr>Corbel</vt:lpstr>
      <vt:lpstr>Wingdings</vt:lpstr>
      <vt:lpstr>SketchLinesVTI</vt:lpstr>
      <vt:lpstr>    IPPC 10-Year Strategic Framework </vt:lpstr>
      <vt:lpstr>IPPC Core Functions</vt:lpstr>
      <vt:lpstr>IPPC Strategic Initiatives  --- aka Development Agenda Items</vt:lpstr>
      <vt:lpstr>NAPPO in the IPPC      Context</vt:lpstr>
      <vt:lpstr>     One Health?   Plant Protection and Health is an indispensable underpinning of global food security, economic welfare, healthy environment, and  a healthy planet.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Plant Protection Convention (IPPC)  Strategic Framework</dc:title>
  <dc:creator>Greifer, John K - APHIS</dc:creator>
  <cp:lastModifiedBy>Stephanie Bloem</cp:lastModifiedBy>
  <cp:revision>7</cp:revision>
  <dcterms:created xsi:type="dcterms:W3CDTF">2023-11-01T18:13:31Z</dcterms:created>
  <dcterms:modified xsi:type="dcterms:W3CDTF">2023-11-15T19:41:05Z</dcterms:modified>
</cp:coreProperties>
</file>