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84" r:id="rId5"/>
    <p:sldId id="257" r:id="rId6"/>
    <p:sldId id="297" r:id="rId7"/>
    <p:sldId id="267" r:id="rId8"/>
    <p:sldId id="270" r:id="rId9"/>
    <p:sldId id="258" r:id="rId10"/>
    <p:sldId id="300" r:id="rId11"/>
    <p:sldId id="298" r:id="rId12"/>
    <p:sldId id="259" r:id="rId13"/>
    <p:sldId id="296" r:id="rId14"/>
    <p:sldId id="29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anie Bloem" userId="120205f8-b7c3-44c8-872f-00fc1f63a223" providerId="ADAL" clId="{FE34D53C-B17F-4B1B-A18B-794FDC53F832}"/>
    <pc:docChg chg="custSel modSld sldOrd">
      <pc:chgData name="Stephanie Bloem" userId="120205f8-b7c3-44c8-872f-00fc1f63a223" providerId="ADAL" clId="{FE34D53C-B17F-4B1B-A18B-794FDC53F832}" dt="2023-11-22T16:05:52.977" v="298"/>
      <pc:docMkLst>
        <pc:docMk/>
      </pc:docMkLst>
      <pc:sldChg chg="modSp mod">
        <pc:chgData name="Stephanie Bloem" userId="120205f8-b7c3-44c8-872f-00fc1f63a223" providerId="ADAL" clId="{FE34D53C-B17F-4B1B-A18B-794FDC53F832}" dt="2023-11-15T18:47:12.510" v="292" actId="255"/>
        <pc:sldMkLst>
          <pc:docMk/>
          <pc:sldMk cId="2142303729" sldId="258"/>
        </pc:sldMkLst>
        <pc:spChg chg="mod">
          <ac:chgData name="Stephanie Bloem" userId="120205f8-b7c3-44c8-872f-00fc1f63a223" providerId="ADAL" clId="{FE34D53C-B17F-4B1B-A18B-794FDC53F832}" dt="2023-11-15T18:47:12.510" v="292" actId="255"/>
          <ac:spMkLst>
            <pc:docMk/>
            <pc:sldMk cId="2142303729" sldId="258"/>
            <ac:spMk id="3" creationId="{6AEAAE38-BBA8-8CF1-851D-75D9049CE485}"/>
          </ac:spMkLst>
        </pc:spChg>
      </pc:sldChg>
      <pc:sldChg chg="modSp mod">
        <pc:chgData name="Stephanie Bloem" userId="120205f8-b7c3-44c8-872f-00fc1f63a223" providerId="ADAL" clId="{FE34D53C-B17F-4B1B-A18B-794FDC53F832}" dt="2023-11-15T18:44:44.731" v="237" actId="1076"/>
        <pc:sldMkLst>
          <pc:docMk/>
          <pc:sldMk cId="3339033532" sldId="259"/>
        </pc:sldMkLst>
        <pc:spChg chg="mod">
          <ac:chgData name="Stephanie Bloem" userId="120205f8-b7c3-44c8-872f-00fc1f63a223" providerId="ADAL" clId="{FE34D53C-B17F-4B1B-A18B-794FDC53F832}" dt="2023-11-15T18:44:44.731" v="237" actId="1076"/>
          <ac:spMkLst>
            <pc:docMk/>
            <pc:sldMk cId="3339033532" sldId="259"/>
            <ac:spMk id="3" creationId="{D2D0BF7B-511D-7EB4-3F4F-30BA517B161F}"/>
          </ac:spMkLst>
        </pc:spChg>
      </pc:sldChg>
      <pc:sldChg chg="ord">
        <pc:chgData name="Stephanie Bloem" userId="120205f8-b7c3-44c8-872f-00fc1f63a223" providerId="ADAL" clId="{FE34D53C-B17F-4B1B-A18B-794FDC53F832}" dt="2023-11-22T16:05:52.977" v="298"/>
        <pc:sldMkLst>
          <pc:docMk/>
          <pc:sldMk cId="2984554930" sldId="284"/>
        </pc:sldMkLst>
      </pc:sldChg>
      <pc:sldChg chg="modSp mod">
        <pc:chgData name="Stephanie Bloem" userId="120205f8-b7c3-44c8-872f-00fc1f63a223" providerId="ADAL" clId="{FE34D53C-B17F-4B1B-A18B-794FDC53F832}" dt="2023-11-15T18:33:16.689" v="107" actId="1076"/>
        <pc:sldMkLst>
          <pc:docMk/>
          <pc:sldMk cId="1316231784" sldId="298"/>
        </pc:sldMkLst>
        <pc:spChg chg="mod">
          <ac:chgData name="Stephanie Bloem" userId="120205f8-b7c3-44c8-872f-00fc1f63a223" providerId="ADAL" clId="{FE34D53C-B17F-4B1B-A18B-794FDC53F832}" dt="2023-11-15T18:32:46.613" v="103" actId="20577"/>
          <ac:spMkLst>
            <pc:docMk/>
            <pc:sldMk cId="1316231784" sldId="298"/>
            <ac:spMk id="2" creationId="{FFB5BA47-AC48-84A4-38F1-4EAF0A2AA0A9}"/>
          </ac:spMkLst>
        </pc:spChg>
        <pc:spChg chg="mod">
          <ac:chgData name="Stephanie Bloem" userId="120205f8-b7c3-44c8-872f-00fc1f63a223" providerId="ADAL" clId="{FE34D53C-B17F-4B1B-A18B-794FDC53F832}" dt="2023-11-15T18:33:16.689" v="107" actId="1076"/>
          <ac:spMkLst>
            <pc:docMk/>
            <pc:sldMk cId="1316231784" sldId="298"/>
            <ac:spMk id="3" creationId="{D2D0BF7B-511D-7EB4-3F4F-30BA517B161F}"/>
          </ac:spMkLst>
        </pc:spChg>
      </pc:sldChg>
      <pc:sldChg chg="modSp mod">
        <pc:chgData name="Stephanie Bloem" userId="120205f8-b7c3-44c8-872f-00fc1f63a223" providerId="ADAL" clId="{FE34D53C-B17F-4B1B-A18B-794FDC53F832}" dt="2023-11-15T18:45:33.221" v="284" actId="1076"/>
        <pc:sldMkLst>
          <pc:docMk/>
          <pc:sldMk cId="388798051" sldId="299"/>
        </pc:sldMkLst>
        <pc:spChg chg="mod">
          <ac:chgData name="Stephanie Bloem" userId="120205f8-b7c3-44c8-872f-00fc1f63a223" providerId="ADAL" clId="{FE34D53C-B17F-4B1B-A18B-794FDC53F832}" dt="2023-11-15T18:45:28.495" v="283" actId="20577"/>
          <ac:spMkLst>
            <pc:docMk/>
            <pc:sldMk cId="388798051" sldId="299"/>
            <ac:spMk id="3" creationId="{6AEAAE38-BBA8-8CF1-851D-75D9049CE485}"/>
          </ac:spMkLst>
        </pc:spChg>
        <pc:picChg chg="mod">
          <ac:chgData name="Stephanie Bloem" userId="120205f8-b7c3-44c8-872f-00fc1f63a223" providerId="ADAL" clId="{FE34D53C-B17F-4B1B-A18B-794FDC53F832}" dt="2023-11-15T18:45:33.221" v="284" actId="1076"/>
          <ac:picMkLst>
            <pc:docMk/>
            <pc:sldMk cId="388798051" sldId="299"/>
            <ac:picMk id="5" creationId="{E845A5B7-C9ED-CD4B-BC77-FBDBCE433007}"/>
          </ac:picMkLst>
        </pc:picChg>
      </pc:sldChg>
      <pc:sldChg chg="modSp mod">
        <pc:chgData name="Stephanie Bloem" userId="120205f8-b7c3-44c8-872f-00fc1f63a223" providerId="ADAL" clId="{FE34D53C-B17F-4B1B-A18B-794FDC53F832}" dt="2023-11-15T18:47:39.174" v="297" actId="20577"/>
        <pc:sldMkLst>
          <pc:docMk/>
          <pc:sldMk cId="1617701861" sldId="300"/>
        </pc:sldMkLst>
        <pc:spChg chg="mod">
          <ac:chgData name="Stephanie Bloem" userId="120205f8-b7c3-44c8-872f-00fc1f63a223" providerId="ADAL" clId="{FE34D53C-B17F-4B1B-A18B-794FDC53F832}" dt="2023-11-15T18:32:22.304" v="92" actId="20577"/>
          <ac:spMkLst>
            <pc:docMk/>
            <pc:sldMk cId="1617701861" sldId="300"/>
            <ac:spMk id="2" creationId="{FFB5BA47-AC48-84A4-38F1-4EAF0A2AA0A9}"/>
          </ac:spMkLst>
        </pc:spChg>
        <pc:spChg chg="mod">
          <ac:chgData name="Stephanie Bloem" userId="120205f8-b7c3-44c8-872f-00fc1f63a223" providerId="ADAL" clId="{FE34D53C-B17F-4B1B-A18B-794FDC53F832}" dt="2023-11-15T18:47:39.174" v="297" actId="20577"/>
          <ac:spMkLst>
            <pc:docMk/>
            <pc:sldMk cId="1617701861" sldId="300"/>
            <ac:spMk id="3" creationId="{D2D0BF7B-511D-7EB4-3F4F-30BA517B161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0DF187-E31E-4771-A960-CC62A0034CD0}" type="datetimeFigureOut">
              <a:rPr lang="en-US" smtClean="0"/>
              <a:t>11/22/2023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D2D24C-95A0-44F1-BAB4-812708211733}" type="slidenum">
              <a:rPr lang="en-US" smtClean="0"/>
              <a:t>‹#›</a:t>
            </a:fld>
            <a:endParaRPr lang="en-US"/>
          </a:p>
        </p:txBody>
      </p:sp>
    </p:spTree>
    <p:extLst>
      <p:ext uri="{BB962C8B-B14F-4D97-AF65-F5344CB8AC3E}">
        <p14:creationId xmlns:p14="http://schemas.microsoft.com/office/powerpoint/2010/main" val="3849965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lvl1pPr defTabSz="931863">
              <a:defRPr sz="2400">
                <a:solidFill>
                  <a:schemeClr val="tx1"/>
                </a:solidFill>
                <a:latin typeface="Stone Sans" pitchFamily="-60" charset="0"/>
              </a:defRPr>
            </a:lvl1pPr>
            <a:lvl2pPr marL="742950" indent="-285750" defTabSz="931863">
              <a:defRPr sz="2400">
                <a:solidFill>
                  <a:schemeClr val="tx1"/>
                </a:solidFill>
                <a:latin typeface="Stone Sans" pitchFamily="-60" charset="0"/>
              </a:defRPr>
            </a:lvl2pPr>
            <a:lvl3pPr marL="1143000" indent="-228600" defTabSz="931863">
              <a:defRPr sz="2400">
                <a:solidFill>
                  <a:schemeClr val="tx1"/>
                </a:solidFill>
                <a:latin typeface="Stone Sans" pitchFamily="-60" charset="0"/>
              </a:defRPr>
            </a:lvl3pPr>
            <a:lvl4pPr marL="1600200" indent="-228600" defTabSz="931863">
              <a:defRPr sz="2400">
                <a:solidFill>
                  <a:schemeClr val="tx1"/>
                </a:solidFill>
                <a:latin typeface="Stone Sans" pitchFamily="-60" charset="0"/>
              </a:defRPr>
            </a:lvl4pPr>
            <a:lvl5pPr marL="2057400" indent="-228600" defTabSz="931863">
              <a:defRPr sz="2400">
                <a:solidFill>
                  <a:schemeClr val="tx1"/>
                </a:solidFill>
                <a:latin typeface="Stone Sans" pitchFamily="-60" charset="0"/>
              </a:defRPr>
            </a:lvl5pPr>
            <a:lvl6pPr marL="2514600" indent="-228600" defTabSz="931863" eaLnBrk="0" fontAlgn="base" hangingPunct="0">
              <a:spcBef>
                <a:spcPct val="0"/>
              </a:spcBef>
              <a:spcAft>
                <a:spcPct val="0"/>
              </a:spcAft>
              <a:defRPr sz="2400">
                <a:solidFill>
                  <a:schemeClr val="tx1"/>
                </a:solidFill>
                <a:latin typeface="Stone Sans" pitchFamily="-60" charset="0"/>
              </a:defRPr>
            </a:lvl6pPr>
            <a:lvl7pPr marL="2971800" indent="-228600" defTabSz="931863" eaLnBrk="0" fontAlgn="base" hangingPunct="0">
              <a:spcBef>
                <a:spcPct val="0"/>
              </a:spcBef>
              <a:spcAft>
                <a:spcPct val="0"/>
              </a:spcAft>
              <a:defRPr sz="2400">
                <a:solidFill>
                  <a:schemeClr val="tx1"/>
                </a:solidFill>
                <a:latin typeface="Stone Sans" pitchFamily="-60" charset="0"/>
              </a:defRPr>
            </a:lvl7pPr>
            <a:lvl8pPr marL="3429000" indent="-228600" defTabSz="931863" eaLnBrk="0" fontAlgn="base" hangingPunct="0">
              <a:spcBef>
                <a:spcPct val="0"/>
              </a:spcBef>
              <a:spcAft>
                <a:spcPct val="0"/>
              </a:spcAft>
              <a:defRPr sz="2400">
                <a:solidFill>
                  <a:schemeClr val="tx1"/>
                </a:solidFill>
                <a:latin typeface="Stone Sans" pitchFamily="-60" charset="0"/>
              </a:defRPr>
            </a:lvl8pPr>
            <a:lvl9pPr marL="3886200" indent="-228600" defTabSz="931863" eaLnBrk="0" fontAlgn="base" hangingPunct="0">
              <a:spcBef>
                <a:spcPct val="0"/>
              </a:spcBef>
              <a:spcAft>
                <a:spcPct val="0"/>
              </a:spcAft>
              <a:defRPr sz="2400">
                <a:solidFill>
                  <a:schemeClr val="tx1"/>
                </a:solidFill>
                <a:latin typeface="Stone Sans" pitchFamily="-60" charset="0"/>
              </a:defRPr>
            </a:lvl9pPr>
          </a:lstStyle>
          <a:p>
            <a:fld id="{7EBE936C-F689-4FA4-A61A-BAC8BBD4DB23}" type="slidenum">
              <a:rPr lang="en-US" altLang="en-US" sz="1200" smtClean="0"/>
              <a:pPr/>
              <a:t>1</a:t>
            </a:fld>
            <a:endParaRPr lang="en-US" altLang="en-US" sz="120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p:spPr>
        <p:txBody>
          <a:bodyPr/>
          <a:lstStyle/>
          <a:p>
            <a:pPr eaLnBrk="1" hangingPunct="1">
              <a:buFontTx/>
              <a:buNone/>
            </a:pPr>
            <a:endParaRPr lang="en-US" altLang="en-US" dirty="0"/>
          </a:p>
          <a:p>
            <a:pPr eaLnBrk="1" hangingPunct="1"/>
            <a:endParaRPr lang="en-CA" altLang="en-US" dirty="0"/>
          </a:p>
        </p:txBody>
      </p:sp>
    </p:spTree>
    <p:extLst>
      <p:ext uri="{BB962C8B-B14F-4D97-AF65-F5344CB8AC3E}">
        <p14:creationId xmlns:p14="http://schemas.microsoft.com/office/powerpoint/2010/main" val="2360182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BE8592A-9AAC-45B0-8F9A-6942A9047AC8}" type="slidenum">
              <a:rPr lang="en-US" smtClean="0"/>
              <a:t>4</a:t>
            </a:fld>
            <a:endParaRPr lang="en-US"/>
          </a:p>
        </p:txBody>
      </p:sp>
    </p:spTree>
    <p:extLst>
      <p:ext uri="{BB962C8B-B14F-4D97-AF65-F5344CB8AC3E}">
        <p14:creationId xmlns:p14="http://schemas.microsoft.com/office/powerpoint/2010/main" val="2351445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1" i="0" dirty="0">
                <a:solidFill>
                  <a:srgbClr val="000000"/>
                </a:solidFill>
                <a:effectLst/>
                <a:latin typeface="Roboto" panose="02000000000000000000" pitchFamily="2" charset="0"/>
              </a:rPr>
              <a:t>APPC </a:t>
            </a:r>
            <a:r>
              <a:rPr lang="en-US" b="0" i="0" dirty="0">
                <a:solidFill>
                  <a:srgbClr val="003B43"/>
                </a:solidFill>
                <a:effectLst/>
                <a:latin typeface="Roboto" panose="02000000000000000000" pitchFamily="2" charset="0"/>
              </a:rPr>
              <a:t>The Asia-Pacific Plant Protection Commission (APPPC) </a:t>
            </a:r>
            <a:r>
              <a:rPr lang="en-US" b="1" i="0" u="sng" dirty="0">
                <a:solidFill>
                  <a:srgbClr val="003B43"/>
                </a:solidFill>
                <a:effectLst/>
                <a:latin typeface="Roboto" panose="02000000000000000000" pitchFamily="2" charset="0"/>
              </a:rPr>
              <a:t>convened for the first time in 1956.</a:t>
            </a:r>
          </a:p>
          <a:p>
            <a:pPr marL="228600" indent="-228600">
              <a:buAutoNum type="arabicPeriod"/>
            </a:pPr>
            <a:r>
              <a:rPr lang="en-US" b="1" i="0" dirty="0">
                <a:solidFill>
                  <a:srgbClr val="003B43"/>
                </a:solidFill>
                <a:effectLst/>
                <a:latin typeface="Roboto" panose="02000000000000000000" pitchFamily="2" charset="0"/>
              </a:rPr>
              <a:t>CAHFSA </a:t>
            </a:r>
          </a:p>
          <a:p>
            <a:pPr marL="228600" indent="-228600">
              <a:buAutoNum type="arabicPeriod"/>
            </a:pPr>
            <a:r>
              <a:rPr lang="en-US" b="1" i="0" dirty="0">
                <a:solidFill>
                  <a:srgbClr val="003B43"/>
                </a:solidFill>
                <a:effectLst/>
                <a:latin typeface="Roboto" panose="02000000000000000000" pitchFamily="2" charset="0"/>
              </a:rPr>
              <a:t>CAN</a:t>
            </a:r>
            <a:r>
              <a:rPr lang="en-US" b="1" i="0" u="sng" dirty="0">
                <a:solidFill>
                  <a:srgbClr val="003B43"/>
                </a:solidFill>
                <a:effectLst/>
                <a:latin typeface="Roboto" panose="02000000000000000000" pitchFamily="2" charset="0"/>
              </a:rPr>
              <a:t> 1969 </a:t>
            </a:r>
            <a:r>
              <a:rPr lang="es-ES" b="0" i="0" dirty="0">
                <a:solidFill>
                  <a:srgbClr val="000000"/>
                </a:solidFill>
                <a:effectLst/>
                <a:latin typeface="Barlow" panose="00000500000000000000" pitchFamily="2" charset="0"/>
              </a:rPr>
              <a:t>Suscripción del Acuerdo de Cartagena – 1996 El Acuerdo de Cartagena toma el nombre de Comunidad Andina.</a:t>
            </a:r>
          </a:p>
          <a:p>
            <a:pPr marL="228600" indent="-228600">
              <a:buAutoNum type="arabicPeriod"/>
            </a:pPr>
            <a:r>
              <a:rPr lang="es-ES" b="1" i="0" dirty="0">
                <a:solidFill>
                  <a:srgbClr val="000000"/>
                </a:solidFill>
                <a:effectLst/>
                <a:latin typeface="Barlow" panose="00000500000000000000" pitchFamily="2" charset="0"/>
              </a:rPr>
              <a:t>COSAVE </a:t>
            </a:r>
            <a:r>
              <a:rPr lang="es-ES" b="0" i="0" dirty="0">
                <a:solidFill>
                  <a:srgbClr val="000000"/>
                </a:solidFill>
                <a:effectLst/>
                <a:latin typeface="Arial" panose="020B0604020202020204" pitchFamily="34" charset="0"/>
              </a:rPr>
              <a:t>El Convenio Constitutivo de la Organización fue suscripto el </a:t>
            </a:r>
            <a:r>
              <a:rPr lang="es-ES" b="1" i="0" u="sng" dirty="0">
                <a:solidFill>
                  <a:srgbClr val="000000"/>
                </a:solidFill>
                <a:effectLst/>
                <a:latin typeface="Arial" panose="020B0604020202020204" pitchFamily="34" charset="0"/>
              </a:rPr>
              <a:t>9 de marzo de 1989</a:t>
            </a:r>
            <a:r>
              <a:rPr lang="es-ES" b="1" i="0" dirty="0">
                <a:solidFill>
                  <a:srgbClr val="000000"/>
                </a:solidFill>
                <a:effectLst/>
                <a:latin typeface="Arial" panose="020B0604020202020204" pitchFamily="34" charset="0"/>
              </a:rPr>
              <a:t> </a:t>
            </a:r>
            <a:r>
              <a:rPr lang="es-ES" b="0" i="0" dirty="0">
                <a:solidFill>
                  <a:srgbClr val="000000"/>
                </a:solidFill>
                <a:effectLst/>
                <a:latin typeface="Arial" panose="020B0604020202020204" pitchFamily="34" charset="0"/>
              </a:rPr>
              <a:t>como culminación de un proceso iniciado en el año 1979,</a:t>
            </a:r>
            <a:endParaRPr lang="en-US" b="1" i="0" dirty="0">
              <a:solidFill>
                <a:srgbClr val="000000"/>
              </a:solidFill>
              <a:effectLst/>
              <a:latin typeface="Roboto"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000000"/>
                </a:solidFill>
                <a:effectLst/>
                <a:latin typeface="Roboto" panose="02000000000000000000" pitchFamily="2" charset="0"/>
              </a:rPr>
              <a:t>5. EPPO </a:t>
            </a:r>
            <a:r>
              <a:rPr lang="en-US" b="0" i="0" dirty="0">
                <a:solidFill>
                  <a:srgbClr val="000000"/>
                </a:solidFill>
                <a:effectLst/>
                <a:latin typeface="Open Sans" panose="020B0606030504020204" pitchFamily="34" charset="0"/>
              </a:rPr>
              <a:t>The Convention for the establishment of EPPO was signed on the </a:t>
            </a:r>
            <a:r>
              <a:rPr lang="en-US" b="1" i="0" u="sng" dirty="0">
                <a:solidFill>
                  <a:srgbClr val="000000"/>
                </a:solidFill>
                <a:effectLst/>
                <a:latin typeface="Open Sans" panose="020B0606030504020204" pitchFamily="34" charset="0"/>
              </a:rPr>
              <a:t>18</a:t>
            </a:r>
            <a:r>
              <a:rPr lang="en-US" b="1" i="0" u="sng" baseline="30000" dirty="0">
                <a:solidFill>
                  <a:srgbClr val="000000"/>
                </a:solidFill>
                <a:effectLst/>
                <a:latin typeface="Open Sans" panose="020B0606030504020204" pitchFamily="34" charset="0"/>
              </a:rPr>
              <a:t>th</a:t>
            </a:r>
            <a:r>
              <a:rPr lang="en-US" b="1" i="0" u="sng" dirty="0">
                <a:solidFill>
                  <a:srgbClr val="000000"/>
                </a:solidFill>
                <a:effectLst/>
                <a:latin typeface="Open Sans" panose="020B0606030504020204" pitchFamily="34" charset="0"/>
              </a:rPr>
              <a:t> of April 1951 </a:t>
            </a:r>
            <a:r>
              <a:rPr lang="en-US" b="0" i="0" dirty="0">
                <a:solidFill>
                  <a:srgbClr val="000000"/>
                </a:solidFill>
                <a:effectLst/>
                <a:latin typeface="Open Sans" panose="020B0606030504020204" pitchFamily="34" charset="0"/>
              </a:rPr>
              <a:t>in Paris and is deposited at the French Ministry of Foreign Affairs. It has since been amended several times by the EPPO Council. The last amendments were agreed in September 1999, and had the principal aim of taking due account of the last revisions made to the IPPC.</a:t>
            </a:r>
            <a:endParaRPr lang="en-US" b="1" i="0" dirty="0">
              <a:solidFill>
                <a:srgbClr val="000000"/>
              </a:solidFill>
              <a:effectLst/>
              <a:latin typeface="Roboto" panose="02000000000000000000" pitchFamily="2" charset="0"/>
            </a:endParaRPr>
          </a:p>
          <a:p>
            <a:r>
              <a:rPr lang="en-US" b="1" i="0" dirty="0">
                <a:solidFill>
                  <a:srgbClr val="000000"/>
                </a:solidFill>
                <a:effectLst/>
                <a:latin typeface="Roboto" panose="02000000000000000000" pitchFamily="2" charset="0"/>
              </a:rPr>
              <a:t>6. AU-IAPSC</a:t>
            </a:r>
            <a:r>
              <a:rPr lang="en-US" b="0" i="0" dirty="0">
                <a:solidFill>
                  <a:srgbClr val="000000"/>
                </a:solidFill>
                <a:effectLst/>
                <a:latin typeface="Roboto" panose="02000000000000000000" pitchFamily="2" charset="0"/>
              </a:rPr>
              <a:t> was established on recommendation of FAO </a:t>
            </a:r>
            <a:r>
              <a:rPr lang="en-US" b="1" i="0" u="sng" dirty="0">
                <a:solidFill>
                  <a:srgbClr val="000000"/>
                </a:solidFill>
                <a:effectLst/>
                <a:latin typeface="Roboto" panose="02000000000000000000" pitchFamily="2" charset="0"/>
              </a:rPr>
              <a:t>in 1956</a:t>
            </a:r>
            <a:r>
              <a:rPr lang="en-US" b="0" i="0" dirty="0">
                <a:solidFill>
                  <a:srgbClr val="000000"/>
                </a:solidFill>
                <a:effectLst/>
                <a:latin typeface="Roboto" panose="02000000000000000000" pitchFamily="2" charset="0"/>
              </a:rPr>
              <a:t> in London and became part of the Organization of African Unity (OAU) in 1965. In 1967 the Headquarters of the Council was transferred from London to Yaoundé, Cameroon.</a:t>
            </a:r>
          </a:p>
          <a:p>
            <a:r>
              <a:rPr lang="en-US" b="1" i="0" dirty="0">
                <a:solidFill>
                  <a:srgbClr val="000000"/>
                </a:solidFill>
                <a:effectLst/>
                <a:latin typeface="Roboto" panose="02000000000000000000" pitchFamily="2" charset="0"/>
              </a:rPr>
              <a:t>8. NEPPO </a:t>
            </a:r>
            <a:r>
              <a:rPr lang="en-US" b="0" i="0" dirty="0">
                <a:solidFill>
                  <a:srgbClr val="000000"/>
                </a:solidFill>
                <a:effectLst/>
                <a:latin typeface="trebuchet ms" panose="020B0603020202020204" pitchFamily="34" charset="0"/>
              </a:rPr>
              <a:t>The Agreement for the establishment of the Near East Plant Protection Organization was signed in 1993 in Rabat and entered into force on 2009-01-08. </a:t>
            </a:r>
            <a:r>
              <a:rPr lang="en-US" b="0" i="0" dirty="0">
                <a:solidFill>
                  <a:srgbClr val="1B1E24"/>
                </a:solidFill>
                <a:effectLst/>
                <a:latin typeface="Arial" panose="020B0604020202020204" pitchFamily="34" charset="0"/>
              </a:rPr>
              <a:t>NEPPO was formally recognized as a Regional Plant Protection Organization (RPPO) under the IPPC</a:t>
            </a:r>
            <a:r>
              <a:rPr lang="en-US" b="1" i="0" u="sng" dirty="0">
                <a:solidFill>
                  <a:srgbClr val="1B1E24"/>
                </a:solidFill>
                <a:effectLst/>
                <a:latin typeface="Arial" panose="020B0604020202020204" pitchFamily="34" charset="0"/>
              </a:rPr>
              <a:t> on 23 March 2012</a:t>
            </a:r>
          </a:p>
          <a:p>
            <a:r>
              <a:rPr lang="en-US" b="1" i="0" dirty="0">
                <a:solidFill>
                  <a:srgbClr val="1B1E24"/>
                </a:solidFill>
                <a:effectLst/>
                <a:latin typeface="Arial" panose="020B0604020202020204" pitchFamily="34" charset="0"/>
              </a:rPr>
              <a:t>9. OIRSA </a:t>
            </a:r>
            <a:r>
              <a:rPr lang="es-ES" b="1" i="0" u="sng" dirty="0">
                <a:solidFill>
                  <a:srgbClr val="7A7A7A"/>
                </a:solidFill>
                <a:effectLst/>
                <a:latin typeface="Roboto" panose="02000000000000000000" pitchFamily="2" charset="0"/>
              </a:rPr>
              <a:t>29 </a:t>
            </a:r>
            <a:r>
              <a:rPr lang="en-US" b="1" i="0" u="sng" dirty="0">
                <a:solidFill>
                  <a:srgbClr val="7A7A7A"/>
                </a:solidFill>
                <a:effectLst/>
                <a:latin typeface="Roboto" panose="02000000000000000000" pitchFamily="2" charset="0"/>
              </a:rPr>
              <a:t>October </a:t>
            </a:r>
            <a:r>
              <a:rPr lang="en-US" b="1" i="0" u="sng" dirty="0">
                <a:solidFill>
                  <a:srgbClr val="1B1E24"/>
                </a:solidFill>
                <a:effectLst/>
                <a:latin typeface="Arial" panose="020B0604020202020204" pitchFamily="34" charset="0"/>
              </a:rPr>
              <a:t>1953</a:t>
            </a:r>
          </a:p>
          <a:p>
            <a:r>
              <a:rPr lang="en-US" b="1" i="0" dirty="0">
                <a:solidFill>
                  <a:srgbClr val="1B1E24"/>
                </a:solidFill>
                <a:effectLst/>
                <a:latin typeface="Arial" panose="020B0604020202020204" pitchFamily="34" charset="0"/>
              </a:rPr>
              <a:t>10. PPPO </a:t>
            </a:r>
            <a:r>
              <a:rPr lang="en-US" b="0" i="0" dirty="0">
                <a:solidFill>
                  <a:srgbClr val="1B1E24"/>
                </a:solidFill>
                <a:effectLst/>
                <a:latin typeface="Arial" panose="020B0604020202020204" pitchFamily="34" charset="0"/>
              </a:rPr>
              <a:t>The Pacific Plant Protection </a:t>
            </a:r>
            <a:r>
              <a:rPr lang="en-US" b="0" i="0" dirty="0" err="1">
                <a:solidFill>
                  <a:srgbClr val="1B1E24"/>
                </a:solidFill>
                <a:effectLst/>
                <a:latin typeface="Arial" panose="020B0604020202020204" pitchFamily="34" charset="0"/>
              </a:rPr>
              <a:t>Organisation</a:t>
            </a:r>
            <a:r>
              <a:rPr lang="en-US" b="0" i="0" dirty="0">
                <a:solidFill>
                  <a:srgbClr val="1B1E24"/>
                </a:solidFill>
                <a:effectLst/>
                <a:latin typeface="Arial" panose="020B0604020202020204" pitchFamily="34" charset="0"/>
              </a:rPr>
              <a:t> (PPPO) was founded in </a:t>
            </a:r>
            <a:r>
              <a:rPr lang="en-US" b="1" i="0" u="sng" dirty="0">
                <a:solidFill>
                  <a:srgbClr val="1B1E24"/>
                </a:solidFill>
                <a:effectLst/>
                <a:latin typeface="Arial" panose="020B0604020202020204" pitchFamily="34" charset="0"/>
              </a:rPr>
              <a:t>October 1994 </a:t>
            </a:r>
            <a:r>
              <a:rPr lang="en-US" b="0" i="0" dirty="0">
                <a:solidFill>
                  <a:srgbClr val="1B1E24"/>
                </a:solidFill>
                <a:effectLst/>
                <a:latin typeface="Arial" panose="020B0604020202020204" pitchFamily="34" charset="0"/>
              </a:rPr>
              <a:t>by the South Pacific Conference…</a:t>
            </a:r>
            <a:endParaRPr lang="es-CO" b="1" dirty="0"/>
          </a:p>
        </p:txBody>
      </p:sp>
      <p:sp>
        <p:nvSpPr>
          <p:cNvPr id="4" name="Slide Number Placeholder 3"/>
          <p:cNvSpPr>
            <a:spLocks noGrp="1"/>
          </p:cNvSpPr>
          <p:nvPr>
            <p:ph type="sldNum" sz="quarter" idx="5"/>
          </p:nvPr>
        </p:nvSpPr>
        <p:spPr/>
        <p:txBody>
          <a:bodyPr/>
          <a:lstStyle/>
          <a:p>
            <a:fld id="{1DD7A425-C857-4F79-BE93-BD5D184C2ADB}" type="slidenum">
              <a:rPr lang="es-CO" smtClean="0"/>
              <a:t>10</a:t>
            </a:fld>
            <a:endParaRPr lang="es-CO"/>
          </a:p>
        </p:txBody>
      </p:sp>
    </p:spTree>
    <p:extLst>
      <p:ext uri="{BB962C8B-B14F-4D97-AF65-F5344CB8AC3E}">
        <p14:creationId xmlns:p14="http://schemas.microsoft.com/office/powerpoint/2010/main" val="4054825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AA2E0-1EAE-36E3-1A27-21625BAFD3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E9E52DA-751B-8C1B-7182-644D1D5468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4F0B91F-8F6C-7264-698E-30BDAA031CF5}"/>
              </a:ext>
            </a:extLst>
          </p:cNvPr>
          <p:cNvSpPr>
            <a:spLocks noGrp="1"/>
          </p:cNvSpPr>
          <p:nvPr>
            <p:ph type="dt" sz="half" idx="10"/>
          </p:nvPr>
        </p:nvSpPr>
        <p:spPr/>
        <p:txBody>
          <a:bodyPr/>
          <a:lstStyle/>
          <a:p>
            <a:fld id="{AC3924FF-89A7-44DA-AA80-7F2DD4397B9C}" type="datetimeFigureOut">
              <a:rPr lang="en-US" smtClean="0"/>
              <a:t>11/22/2023</a:t>
            </a:fld>
            <a:endParaRPr lang="en-US"/>
          </a:p>
        </p:txBody>
      </p:sp>
      <p:sp>
        <p:nvSpPr>
          <p:cNvPr id="5" name="Footer Placeholder 4">
            <a:extLst>
              <a:ext uri="{FF2B5EF4-FFF2-40B4-BE49-F238E27FC236}">
                <a16:creationId xmlns:a16="http://schemas.microsoft.com/office/drawing/2014/main" id="{6E2DCA27-B11B-331E-2643-536250D636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696673-2BAD-0B0D-6FB0-CBF46D7526CC}"/>
              </a:ext>
            </a:extLst>
          </p:cNvPr>
          <p:cNvSpPr>
            <a:spLocks noGrp="1"/>
          </p:cNvSpPr>
          <p:nvPr>
            <p:ph type="sldNum" sz="quarter" idx="12"/>
          </p:nvPr>
        </p:nvSpPr>
        <p:spPr/>
        <p:txBody>
          <a:bodyPr/>
          <a:lstStyle/>
          <a:p>
            <a:fld id="{2A839D8B-1591-4921-BC7E-4694BBC6207D}" type="slidenum">
              <a:rPr lang="en-US" smtClean="0"/>
              <a:t>‹#›</a:t>
            </a:fld>
            <a:endParaRPr lang="en-US"/>
          </a:p>
        </p:txBody>
      </p:sp>
    </p:spTree>
    <p:extLst>
      <p:ext uri="{BB962C8B-B14F-4D97-AF65-F5344CB8AC3E}">
        <p14:creationId xmlns:p14="http://schemas.microsoft.com/office/powerpoint/2010/main" val="3396336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3F816-B73D-7218-7288-79557DBB9CA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D00B9FF-67E3-8DE7-5FC6-5329BDF584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B2682-E5F9-7079-815D-D19716B0EB35}"/>
              </a:ext>
            </a:extLst>
          </p:cNvPr>
          <p:cNvSpPr>
            <a:spLocks noGrp="1"/>
          </p:cNvSpPr>
          <p:nvPr>
            <p:ph type="dt" sz="half" idx="10"/>
          </p:nvPr>
        </p:nvSpPr>
        <p:spPr/>
        <p:txBody>
          <a:bodyPr/>
          <a:lstStyle/>
          <a:p>
            <a:fld id="{AC3924FF-89A7-44DA-AA80-7F2DD4397B9C}" type="datetimeFigureOut">
              <a:rPr lang="en-US" smtClean="0"/>
              <a:t>11/22/2023</a:t>
            </a:fld>
            <a:endParaRPr lang="en-US"/>
          </a:p>
        </p:txBody>
      </p:sp>
      <p:sp>
        <p:nvSpPr>
          <p:cNvPr id="5" name="Footer Placeholder 4">
            <a:extLst>
              <a:ext uri="{FF2B5EF4-FFF2-40B4-BE49-F238E27FC236}">
                <a16:creationId xmlns:a16="http://schemas.microsoft.com/office/drawing/2014/main" id="{D6A20A71-2BCF-A412-6D09-CE32A0F6E2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384492-0FB4-69CD-38D1-A04D4CDF5463}"/>
              </a:ext>
            </a:extLst>
          </p:cNvPr>
          <p:cNvSpPr>
            <a:spLocks noGrp="1"/>
          </p:cNvSpPr>
          <p:nvPr>
            <p:ph type="sldNum" sz="quarter" idx="12"/>
          </p:nvPr>
        </p:nvSpPr>
        <p:spPr/>
        <p:txBody>
          <a:bodyPr/>
          <a:lstStyle/>
          <a:p>
            <a:fld id="{2A839D8B-1591-4921-BC7E-4694BBC6207D}" type="slidenum">
              <a:rPr lang="en-US" smtClean="0"/>
              <a:t>‹#›</a:t>
            </a:fld>
            <a:endParaRPr lang="en-US"/>
          </a:p>
        </p:txBody>
      </p:sp>
    </p:spTree>
    <p:extLst>
      <p:ext uri="{BB962C8B-B14F-4D97-AF65-F5344CB8AC3E}">
        <p14:creationId xmlns:p14="http://schemas.microsoft.com/office/powerpoint/2010/main" val="3940814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8FD25D-EE9E-6A15-33AA-6F186BF5B4E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9104B10-6B75-FB0C-0445-E4BAAA37BE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3CD7C0-4D02-E00D-DDDA-A6F02EE21C26}"/>
              </a:ext>
            </a:extLst>
          </p:cNvPr>
          <p:cNvSpPr>
            <a:spLocks noGrp="1"/>
          </p:cNvSpPr>
          <p:nvPr>
            <p:ph type="dt" sz="half" idx="10"/>
          </p:nvPr>
        </p:nvSpPr>
        <p:spPr/>
        <p:txBody>
          <a:bodyPr/>
          <a:lstStyle/>
          <a:p>
            <a:fld id="{AC3924FF-89A7-44DA-AA80-7F2DD4397B9C}" type="datetimeFigureOut">
              <a:rPr lang="en-US" smtClean="0"/>
              <a:t>11/22/2023</a:t>
            </a:fld>
            <a:endParaRPr lang="en-US"/>
          </a:p>
        </p:txBody>
      </p:sp>
      <p:sp>
        <p:nvSpPr>
          <p:cNvPr id="5" name="Footer Placeholder 4">
            <a:extLst>
              <a:ext uri="{FF2B5EF4-FFF2-40B4-BE49-F238E27FC236}">
                <a16:creationId xmlns:a16="http://schemas.microsoft.com/office/drawing/2014/main" id="{2F8D17B1-49CD-3172-09BB-DAA9F329CC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880B31-39F8-7F65-2187-F31539ECD243}"/>
              </a:ext>
            </a:extLst>
          </p:cNvPr>
          <p:cNvSpPr>
            <a:spLocks noGrp="1"/>
          </p:cNvSpPr>
          <p:nvPr>
            <p:ph type="sldNum" sz="quarter" idx="12"/>
          </p:nvPr>
        </p:nvSpPr>
        <p:spPr/>
        <p:txBody>
          <a:bodyPr/>
          <a:lstStyle/>
          <a:p>
            <a:fld id="{2A839D8B-1591-4921-BC7E-4694BBC6207D}" type="slidenum">
              <a:rPr lang="en-US" smtClean="0"/>
              <a:t>‹#›</a:t>
            </a:fld>
            <a:endParaRPr lang="en-US"/>
          </a:p>
        </p:txBody>
      </p:sp>
    </p:spTree>
    <p:extLst>
      <p:ext uri="{BB962C8B-B14F-4D97-AF65-F5344CB8AC3E}">
        <p14:creationId xmlns:p14="http://schemas.microsoft.com/office/powerpoint/2010/main" val="1161453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BF177-D4E7-A43C-4277-2727B66285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75D4F9-D893-8F9D-28B4-62340B1C47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0E4D13-F4DB-D3C3-2F27-C4C414842240}"/>
              </a:ext>
            </a:extLst>
          </p:cNvPr>
          <p:cNvSpPr>
            <a:spLocks noGrp="1"/>
          </p:cNvSpPr>
          <p:nvPr>
            <p:ph type="dt" sz="half" idx="10"/>
          </p:nvPr>
        </p:nvSpPr>
        <p:spPr/>
        <p:txBody>
          <a:bodyPr/>
          <a:lstStyle/>
          <a:p>
            <a:fld id="{AC3924FF-89A7-44DA-AA80-7F2DD4397B9C}" type="datetimeFigureOut">
              <a:rPr lang="en-US" smtClean="0"/>
              <a:t>11/22/2023</a:t>
            </a:fld>
            <a:endParaRPr lang="en-US"/>
          </a:p>
        </p:txBody>
      </p:sp>
      <p:sp>
        <p:nvSpPr>
          <p:cNvPr id="5" name="Footer Placeholder 4">
            <a:extLst>
              <a:ext uri="{FF2B5EF4-FFF2-40B4-BE49-F238E27FC236}">
                <a16:creationId xmlns:a16="http://schemas.microsoft.com/office/drawing/2014/main" id="{37FDAEF9-6188-3873-3B3D-4CFEB5CFD0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3242A6-72A1-844E-0D2F-B28A3E05A917}"/>
              </a:ext>
            </a:extLst>
          </p:cNvPr>
          <p:cNvSpPr>
            <a:spLocks noGrp="1"/>
          </p:cNvSpPr>
          <p:nvPr>
            <p:ph type="sldNum" sz="quarter" idx="12"/>
          </p:nvPr>
        </p:nvSpPr>
        <p:spPr/>
        <p:txBody>
          <a:bodyPr/>
          <a:lstStyle/>
          <a:p>
            <a:fld id="{2A839D8B-1591-4921-BC7E-4694BBC6207D}" type="slidenum">
              <a:rPr lang="en-US" smtClean="0"/>
              <a:t>‹#›</a:t>
            </a:fld>
            <a:endParaRPr lang="en-US"/>
          </a:p>
        </p:txBody>
      </p:sp>
    </p:spTree>
    <p:extLst>
      <p:ext uri="{BB962C8B-B14F-4D97-AF65-F5344CB8AC3E}">
        <p14:creationId xmlns:p14="http://schemas.microsoft.com/office/powerpoint/2010/main" val="2696972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175C2-A008-6DA5-6DFB-E6956A48D3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C3BB7A8-6841-1B8F-39E8-09F86906DA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3665A6-7B00-2624-F8F6-01F4C679A6FC}"/>
              </a:ext>
            </a:extLst>
          </p:cNvPr>
          <p:cNvSpPr>
            <a:spLocks noGrp="1"/>
          </p:cNvSpPr>
          <p:nvPr>
            <p:ph type="dt" sz="half" idx="10"/>
          </p:nvPr>
        </p:nvSpPr>
        <p:spPr/>
        <p:txBody>
          <a:bodyPr/>
          <a:lstStyle/>
          <a:p>
            <a:fld id="{AC3924FF-89A7-44DA-AA80-7F2DD4397B9C}" type="datetimeFigureOut">
              <a:rPr lang="en-US" smtClean="0"/>
              <a:t>11/22/2023</a:t>
            </a:fld>
            <a:endParaRPr lang="en-US"/>
          </a:p>
        </p:txBody>
      </p:sp>
      <p:sp>
        <p:nvSpPr>
          <p:cNvPr id="5" name="Footer Placeholder 4">
            <a:extLst>
              <a:ext uri="{FF2B5EF4-FFF2-40B4-BE49-F238E27FC236}">
                <a16:creationId xmlns:a16="http://schemas.microsoft.com/office/drawing/2014/main" id="{D62F75DA-58AC-25A2-70BE-F8BFA0469D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C1232B-BA68-17B9-D175-35DB8BCBE121}"/>
              </a:ext>
            </a:extLst>
          </p:cNvPr>
          <p:cNvSpPr>
            <a:spLocks noGrp="1"/>
          </p:cNvSpPr>
          <p:nvPr>
            <p:ph type="sldNum" sz="quarter" idx="12"/>
          </p:nvPr>
        </p:nvSpPr>
        <p:spPr/>
        <p:txBody>
          <a:bodyPr/>
          <a:lstStyle/>
          <a:p>
            <a:fld id="{2A839D8B-1591-4921-BC7E-4694BBC6207D}" type="slidenum">
              <a:rPr lang="en-US" smtClean="0"/>
              <a:t>‹#›</a:t>
            </a:fld>
            <a:endParaRPr lang="en-US"/>
          </a:p>
        </p:txBody>
      </p:sp>
    </p:spTree>
    <p:extLst>
      <p:ext uri="{BB962C8B-B14F-4D97-AF65-F5344CB8AC3E}">
        <p14:creationId xmlns:p14="http://schemas.microsoft.com/office/powerpoint/2010/main" val="4161222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6792E-7EF8-8CB6-ECF0-1BE8A700FA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86F74E-4011-5054-68FD-E4B68E9298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18FB72-DAB1-7DAD-01A9-04617CA1D4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ED27A7-ED4B-CBED-E1A6-0BD227D9EE17}"/>
              </a:ext>
            </a:extLst>
          </p:cNvPr>
          <p:cNvSpPr>
            <a:spLocks noGrp="1"/>
          </p:cNvSpPr>
          <p:nvPr>
            <p:ph type="dt" sz="half" idx="10"/>
          </p:nvPr>
        </p:nvSpPr>
        <p:spPr/>
        <p:txBody>
          <a:bodyPr/>
          <a:lstStyle/>
          <a:p>
            <a:fld id="{AC3924FF-89A7-44DA-AA80-7F2DD4397B9C}" type="datetimeFigureOut">
              <a:rPr lang="en-US" smtClean="0"/>
              <a:t>11/22/2023</a:t>
            </a:fld>
            <a:endParaRPr lang="en-US"/>
          </a:p>
        </p:txBody>
      </p:sp>
      <p:sp>
        <p:nvSpPr>
          <p:cNvPr id="6" name="Footer Placeholder 5">
            <a:extLst>
              <a:ext uri="{FF2B5EF4-FFF2-40B4-BE49-F238E27FC236}">
                <a16:creationId xmlns:a16="http://schemas.microsoft.com/office/drawing/2014/main" id="{FC824847-561E-6775-744B-71C01C2A2E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2C09A7-3267-0606-985E-74228A9ADC1E}"/>
              </a:ext>
            </a:extLst>
          </p:cNvPr>
          <p:cNvSpPr>
            <a:spLocks noGrp="1"/>
          </p:cNvSpPr>
          <p:nvPr>
            <p:ph type="sldNum" sz="quarter" idx="12"/>
          </p:nvPr>
        </p:nvSpPr>
        <p:spPr/>
        <p:txBody>
          <a:bodyPr/>
          <a:lstStyle/>
          <a:p>
            <a:fld id="{2A839D8B-1591-4921-BC7E-4694BBC6207D}" type="slidenum">
              <a:rPr lang="en-US" smtClean="0"/>
              <a:t>‹#›</a:t>
            </a:fld>
            <a:endParaRPr lang="en-US"/>
          </a:p>
        </p:txBody>
      </p:sp>
    </p:spTree>
    <p:extLst>
      <p:ext uri="{BB962C8B-B14F-4D97-AF65-F5344CB8AC3E}">
        <p14:creationId xmlns:p14="http://schemas.microsoft.com/office/powerpoint/2010/main" val="3335436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D6B1E-7A2E-9B9D-A6C0-8775DE9274D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CDC784-B53E-33CF-DAD6-F37C31730A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02C25E-139B-919E-E5C7-B4C6903898B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9867079-71C5-B8C0-EBD6-77C331CA8D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9A1120-11EB-E488-2C00-05AB9CC6584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11F8DCF-0157-C8E4-8DED-FF57ABBBD28A}"/>
              </a:ext>
            </a:extLst>
          </p:cNvPr>
          <p:cNvSpPr>
            <a:spLocks noGrp="1"/>
          </p:cNvSpPr>
          <p:nvPr>
            <p:ph type="dt" sz="half" idx="10"/>
          </p:nvPr>
        </p:nvSpPr>
        <p:spPr/>
        <p:txBody>
          <a:bodyPr/>
          <a:lstStyle/>
          <a:p>
            <a:fld id="{AC3924FF-89A7-44DA-AA80-7F2DD4397B9C}" type="datetimeFigureOut">
              <a:rPr lang="en-US" smtClean="0"/>
              <a:t>11/22/2023</a:t>
            </a:fld>
            <a:endParaRPr lang="en-US"/>
          </a:p>
        </p:txBody>
      </p:sp>
      <p:sp>
        <p:nvSpPr>
          <p:cNvPr id="8" name="Footer Placeholder 7">
            <a:extLst>
              <a:ext uri="{FF2B5EF4-FFF2-40B4-BE49-F238E27FC236}">
                <a16:creationId xmlns:a16="http://schemas.microsoft.com/office/drawing/2014/main" id="{EEBF54D2-1D24-5ECE-6D07-4844C2BD5B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A7321B7-6AFF-EDCE-43AC-73F4F88FF546}"/>
              </a:ext>
            </a:extLst>
          </p:cNvPr>
          <p:cNvSpPr>
            <a:spLocks noGrp="1"/>
          </p:cNvSpPr>
          <p:nvPr>
            <p:ph type="sldNum" sz="quarter" idx="12"/>
          </p:nvPr>
        </p:nvSpPr>
        <p:spPr/>
        <p:txBody>
          <a:bodyPr/>
          <a:lstStyle/>
          <a:p>
            <a:fld id="{2A839D8B-1591-4921-BC7E-4694BBC6207D}" type="slidenum">
              <a:rPr lang="en-US" smtClean="0"/>
              <a:t>‹#›</a:t>
            </a:fld>
            <a:endParaRPr lang="en-US"/>
          </a:p>
        </p:txBody>
      </p:sp>
    </p:spTree>
    <p:extLst>
      <p:ext uri="{BB962C8B-B14F-4D97-AF65-F5344CB8AC3E}">
        <p14:creationId xmlns:p14="http://schemas.microsoft.com/office/powerpoint/2010/main" val="2930956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0389-3B1A-D61B-2C1B-92148C982E9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FF8D856-E218-2281-6FCE-63B00EEF0CE8}"/>
              </a:ext>
            </a:extLst>
          </p:cNvPr>
          <p:cNvSpPr>
            <a:spLocks noGrp="1"/>
          </p:cNvSpPr>
          <p:nvPr>
            <p:ph type="dt" sz="half" idx="10"/>
          </p:nvPr>
        </p:nvSpPr>
        <p:spPr/>
        <p:txBody>
          <a:bodyPr/>
          <a:lstStyle/>
          <a:p>
            <a:fld id="{AC3924FF-89A7-44DA-AA80-7F2DD4397B9C}" type="datetimeFigureOut">
              <a:rPr lang="en-US" smtClean="0"/>
              <a:t>11/22/2023</a:t>
            </a:fld>
            <a:endParaRPr lang="en-US"/>
          </a:p>
        </p:txBody>
      </p:sp>
      <p:sp>
        <p:nvSpPr>
          <p:cNvPr id="4" name="Footer Placeholder 3">
            <a:extLst>
              <a:ext uri="{FF2B5EF4-FFF2-40B4-BE49-F238E27FC236}">
                <a16:creationId xmlns:a16="http://schemas.microsoft.com/office/drawing/2014/main" id="{64319EF6-1889-B838-B1EF-C45AE07F912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E014CEA-B54F-67E8-BD87-9639D722C3A6}"/>
              </a:ext>
            </a:extLst>
          </p:cNvPr>
          <p:cNvSpPr>
            <a:spLocks noGrp="1"/>
          </p:cNvSpPr>
          <p:nvPr>
            <p:ph type="sldNum" sz="quarter" idx="12"/>
          </p:nvPr>
        </p:nvSpPr>
        <p:spPr/>
        <p:txBody>
          <a:bodyPr/>
          <a:lstStyle/>
          <a:p>
            <a:fld id="{2A839D8B-1591-4921-BC7E-4694BBC6207D}" type="slidenum">
              <a:rPr lang="en-US" smtClean="0"/>
              <a:t>‹#›</a:t>
            </a:fld>
            <a:endParaRPr lang="en-US"/>
          </a:p>
        </p:txBody>
      </p:sp>
    </p:spTree>
    <p:extLst>
      <p:ext uri="{BB962C8B-B14F-4D97-AF65-F5344CB8AC3E}">
        <p14:creationId xmlns:p14="http://schemas.microsoft.com/office/powerpoint/2010/main" val="2693127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CD5EA8-5A03-D91E-9BFB-7BA818D359AF}"/>
              </a:ext>
            </a:extLst>
          </p:cNvPr>
          <p:cNvSpPr>
            <a:spLocks noGrp="1"/>
          </p:cNvSpPr>
          <p:nvPr>
            <p:ph type="dt" sz="half" idx="10"/>
          </p:nvPr>
        </p:nvSpPr>
        <p:spPr/>
        <p:txBody>
          <a:bodyPr/>
          <a:lstStyle/>
          <a:p>
            <a:fld id="{AC3924FF-89A7-44DA-AA80-7F2DD4397B9C}" type="datetimeFigureOut">
              <a:rPr lang="en-US" smtClean="0"/>
              <a:t>11/22/2023</a:t>
            </a:fld>
            <a:endParaRPr lang="en-US"/>
          </a:p>
        </p:txBody>
      </p:sp>
      <p:sp>
        <p:nvSpPr>
          <p:cNvPr id="3" name="Footer Placeholder 2">
            <a:extLst>
              <a:ext uri="{FF2B5EF4-FFF2-40B4-BE49-F238E27FC236}">
                <a16:creationId xmlns:a16="http://schemas.microsoft.com/office/drawing/2014/main" id="{21434862-38E0-A52B-49E8-3A3BF3A569A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732D79-834B-B8D2-58B0-2D6C969E747C}"/>
              </a:ext>
            </a:extLst>
          </p:cNvPr>
          <p:cNvSpPr>
            <a:spLocks noGrp="1"/>
          </p:cNvSpPr>
          <p:nvPr>
            <p:ph type="sldNum" sz="quarter" idx="12"/>
          </p:nvPr>
        </p:nvSpPr>
        <p:spPr/>
        <p:txBody>
          <a:bodyPr/>
          <a:lstStyle/>
          <a:p>
            <a:fld id="{2A839D8B-1591-4921-BC7E-4694BBC6207D}" type="slidenum">
              <a:rPr lang="en-US" smtClean="0"/>
              <a:t>‹#›</a:t>
            </a:fld>
            <a:endParaRPr lang="en-US"/>
          </a:p>
        </p:txBody>
      </p:sp>
    </p:spTree>
    <p:extLst>
      <p:ext uri="{BB962C8B-B14F-4D97-AF65-F5344CB8AC3E}">
        <p14:creationId xmlns:p14="http://schemas.microsoft.com/office/powerpoint/2010/main" val="1509774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94FDC-D274-3FEB-2CE0-2EEAEC588F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9785A12-5D4F-3C5E-03F0-1B7252F73A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048E97-1DD1-26C1-D60D-2FDC480D83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E5BC9B-4A89-07FF-0924-327407F4CB77}"/>
              </a:ext>
            </a:extLst>
          </p:cNvPr>
          <p:cNvSpPr>
            <a:spLocks noGrp="1"/>
          </p:cNvSpPr>
          <p:nvPr>
            <p:ph type="dt" sz="half" idx="10"/>
          </p:nvPr>
        </p:nvSpPr>
        <p:spPr/>
        <p:txBody>
          <a:bodyPr/>
          <a:lstStyle/>
          <a:p>
            <a:fld id="{AC3924FF-89A7-44DA-AA80-7F2DD4397B9C}" type="datetimeFigureOut">
              <a:rPr lang="en-US" smtClean="0"/>
              <a:t>11/22/2023</a:t>
            </a:fld>
            <a:endParaRPr lang="en-US"/>
          </a:p>
        </p:txBody>
      </p:sp>
      <p:sp>
        <p:nvSpPr>
          <p:cNvPr id="6" name="Footer Placeholder 5">
            <a:extLst>
              <a:ext uri="{FF2B5EF4-FFF2-40B4-BE49-F238E27FC236}">
                <a16:creationId xmlns:a16="http://schemas.microsoft.com/office/drawing/2014/main" id="{9F798EE5-9F8C-C23F-3D71-3BA99EDE0D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D6C800-C19D-3321-2566-E5A0759E01E7}"/>
              </a:ext>
            </a:extLst>
          </p:cNvPr>
          <p:cNvSpPr>
            <a:spLocks noGrp="1"/>
          </p:cNvSpPr>
          <p:nvPr>
            <p:ph type="sldNum" sz="quarter" idx="12"/>
          </p:nvPr>
        </p:nvSpPr>
        <p:spPr/>
        <p:txBody>
          <a:bodyPr/>
          <a:lstStyle/>
          <a:p>
            <a:fld id="{2A839D8B-1591-4921-BC7E-4694BBC6207D}" type="slidenum">
              <a:rPr lang="en-US" smtClean="0"/>
              <a:t>‹#›</a:t>
            </a:fld>
            <a:endParaRPr lang="en-US"/>
          </a:p>
        </p:txBody>
      </p:sp>
    </p:spTree>
    <p:extLst>
      <p:ext uri="{BB962C8B-B14F-4D97-AF65-F5344CB8AC3E}">
        <p14:creationId xmlns:p14="http://schemas.microsoft.com/office/powerpoint/2010/main" val="3814874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D8FBA-0636-531E-3AC7-6F9434AEFF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C850339-7819-ED83-8F84-CF5B2B2E16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72AEF3-A8DB-184C-6C19-085179E924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0FCE2B-FF52-A1C5-DCDC-D1F0997BB803}"/>
              </a:ext>
            </a:extLst>
          </p:cNvPr>
          <p:cNvSpPr>
            <a:spLocks noGrp="1"/>
          </p:cNvSpPr>
          <p:nvPr>
            <p:ph type="dt" sz="half" idx="10"/>
          </p:nvPr>
        </p:nvSpPr>
        <p:spPr/>
        <p:txBody>
          <a:bodyPr/>
          <a:lstStyle/>
          <a:p>
            <a:fld id="{AC3924FF-89A7-44DA-AA80-7F2DD4397B9C}" type="datetimeFigureOut">
              <a:rPr lang="en-US" smtClean="0"/>
              <a:t>11/22/2023</a:t>
            </a:fld>
            <a:endParaRPr lang="en-US"/>
          </a:p>
        </p:txBody>
      </p:sp>
      <p:sp>
        <p:nvSpPr>
          <p:cNvPr id="6" name="Footer Placeholder 5">
            <a:extLst>
              <a:ext uri="{FF2B5EF4-FFF2-40B4-BE49-F238E27FC236}">
                <a16:creationId xmlns:a16="http://schemas.microsoft.com/office/drawing/2014/main" id="{E4B98F79-8C7C-3CB6-08BF-F9CBC7300E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18FF49-385D-8E75-CE56-44E265B04702}"/>
              </a:ext>
            </a:extLst>
          </p:cNvPr>
          <p:cNvSpPr>
            <a:spLocks noGrp="1"/>
          </p:cNvSpPr>
          <p:nvPr>
            <p:ph type="sldNum" sz="quarter" idx="12"/>
          </p:nvPr>
        </p:nvSpPr>
        <p:spPr/>
        <p:txBody>
          <a:bodyPr/>
          <a:lstStyle/>
          <a:p>
            <a:fld id="{2A839D8B-1591-4921-BC7E-4694BBC6207D}" type="slidenum">
              <a:rPr lang="en-US" smtClean="0"/>
              <a:t>‹#›</a:t>
            </a:fld>
            <a:endParaRPr lang="en-US"/>
          </a:p>
        </p:txBody>
      </p:sp>
    </p:spTree>
    <p:extLst>
      <p:ext uri="{BB962C8B-B14F-4D97-AF65-F5344CB8AC3E}">
        <p14:creationId xmlns:p14="http://schemas.microsoft.com/office/powerpoint/2010/main" val="3167606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5411A5-43F0-D3A7-4C28-56B651971C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F2E446F-0446-D2EA-F99F-7344D132E4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DBBF4A-516A-8713-3B92-97DD15EB75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3924FF-89A7-44DA-AA80-7F2DD4397B9C}" type="datetimeFigureOut">
              <a:rPr lang="en-US" smtClean="0"/>
              <a:t>11/22/2023</a:t>
            </a:fld>
            <a:endParaRPr lang="en-US"/>
          </a:p>
        </p:txBody>
      </p:sp>
      <p:sp>
        <p:nvSpPr>
          <p:cNvPr id="5" name="Footer Placeholder 4">
            <a:extLst>
              <a:ext uri="{FF2B5EF4-FFF2-40B4-BE49-F238E27FC236}">
                <a16:creationId xmlns:a16="http://schemas.microsoft.com/office/drawing/2014/main" id="{3BBC1956-9C07-B47B-7227-BCA84CB539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DBC7B0-D716-2E7B-BE59-55347BD72C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839D8B-1591-4921-BC7E-4694BBC6207D}" type="slidenum">
              <a:rPr lang="en-US" smtClean="0"/>
              <a:t>‹#›</a:t>
            </a:fld>
            <a:endParaRPr lang="en-US"/>
          </a:p>
        </p:txBody>
      </p:sp>
    </p:spTree>
    <p:extLst>
      <p:ext uri="{BB962C8B-B14F-4D97-AF65-F5344CB8AC3E}">
        <p14:creationId xmlns:p14="http://schemas.microsoft.com/office/powerpoint/2010/main" val="756165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6" name="Picture 3" descr="simple-printable-world-map"/>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1341628" y="1995743"/>
            <a:ext cx="8832930" cy="4445097"/>
          </a:xfrm>
        </p:spPr>
      </p:pic>
      <p:sp>
        <p:nvSpPr>
          <p:cNvPr id="38918" name="Text Box 5"/>
          <p:cNvSpPr txBox="1">
            <a:spLocks noChangeArrowheads="1"/>
          </p:cNvSpPr>
          <p:nvPr/>
        </p:nvSpPr>
        <p:spPr bwMode="auto">
          <a:xfrm>
            <a:off x="5748733" y="2564571"/>
            <a:ext cx="9906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Stone Sans" pitchFamily="-60" charset="0"/>
              </a:defRPr>
            </a:lvl1pPr>
            <a:lvl2pPr marL="742950" indent="-285750">
              <a:defRPr sz="2400">
                <a:solidFill>
                  <a:schemeClr val="tx1"/>
                </a:solidFill>
                <a:latin typeface="Stone Sans" pitchFamily="-60" charset="0"/>
              </a:defRPr>
            </a:lvl2pPr>
            <a:lvl3pPr marL="1143000" indent="-228600">
              <a:defRPr sz="2400">
                <a:solidFill>
                  <a:schemeClr val="tx1"/>
                </a:solidFill>
                <a:latin typeface="Stone Sans" pitchFamily="-60" charset="0"/>
              </a:defRPr>
            </a:lvl3pPr>
            <a:lvl4pPr marL="1600200" indent="-228600">
              <a:defRPr sz="2400">
                <a:solidFill>
                  <a:schemeClr val="tx1"/>
                </a:solidFill>
                <a:latin typeface="Stone Sans" pitchFamily="-60" charset="0"/>
              </a:defRPr>
            </a:lvl4pPr>
            <a:lvl5pPr marL="2057400" indent="-228600">
              <a:defRPr sz="2400">
                <a:solidFill>
                  <a:schemeClr val="tx1"/>
                </a:solidFill>
                <a:latin typeface="Stone Sans" pitchFamily="-60" charset="0"/>
              </a:defRPr>
            </a:lvl5pPr>
            <a:lvl6pPr marL="2514600" indent="-228600" eaLnBrk="0" fontAlgn="base" hangingPunct="0">
              <a:spcBef>
                <a:spcPct val="0"/>
              </a:spcBef>
              <a:spcAft>
                <a:spcPct val="0"/>
              </a:spcAft>
              <a:defRPr sz="2400">
                <a:solidFill>
                  <a:schemeClr val="tx1"/>
                </a:solidFill>
                <a:latin typeface="Stone Sans" pitchFamily="-60" charset="0"/>
              </a:defRPr>
            </a:lvl6pPr>
            <a:lvl7pPr marL="2971800" indent="-228600" eaLnBrk="0" fontAlgn="base" hangingPunct="0">
              <a:spcBef>
                <a:spcPct val="0"/>
              </a:spcBef>
              <a:spcAft>
                <a:spcPct val="0"/>
              </a:spcAft>
              <a:defRPr sz="2400">
                <a:solidFill>
                  <a:schemeClr val="tx1"/>
                </a:solidFill>
                <a:latin typeface="Stone Sans" pitchFamily="-60" charset="0"/>
              </a:defRPr>
            </a:lvl7pPr>
            <a:lvl8pPr marL="3429000" indent="-228600" eaLnBrk="0" fontAlgn="base" hangingPunct="0">
              <a:spcBef>
                <a:spcPct val="0"/>
              </a:spcBef>
              <a:spcAft>
                <a:spcPct val="0"/>
              </a:spcAft>
              <a:defRPr sz="2400">
                <a:solidFill>
                  <a:schemeClr val="tx1"/>
                </a:solidFill>
                <a:latin typeface="Stone Sans" pitchFamily="-60" charset="0"/>
              </a:defRPr>
            </a:lvl8pPr>
            <a:lvl9pPr marL="3886200" indent="-228600" eaLnBrk="0" fontAlgn="base" hangingPunct="0">
              <a:spcBef>
                <a:spcPct val="0"/>
              </a:spcBef>
              <a:spcAft>
                <a:spcPct val="0"/>
              </a:spcAft>
              <a:defRPr sz="2400">
                <a:solidFill>
                  <a:schemeClr val="tx1"/>
                </a:solidFill>
                <a:latin typeface="Stone Sans" pitchFamily="-60" charset="0"/>
              </a:defRPr>
            </a:lvl9pPr>
          </a:lstStyle>
          <a:p>
            <a:pPr>
              <a:spcBef>
                <a:spcPct val="50000"/>
              </a:spcBef>
            </a:pPr>
            <a:r>
              <a:rPr lang="fr-CA" altLang="en-US" sz="1600" b="1" dirty="0"/>
              <a:t>EPPO</a:t>
            </a:r>
            <a:endParaRPr lang="en-CA" altLang="en-US" sz="1600" b="1" dirty="0"/>
          </a:p>
        </p:txBody>
      </p:sp>
      <p:sp>
        <p:nvSpPr>
          <p:cNvPr id="38919" name="Text Box 6"/>
          <p:cNvSpPr txBox="1">
            <a:spLocks noChangeArrowheads="1"/>
          </p:cNvSpPr>
          <p:nvPr/>
        </p:nvSpPr>
        <p:spPr bwMode="auto">
          <a:xfrm>
            <a:off x="7851106" y="3500515"/>
            <a:ext cx="9906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Stone Sans" pitchFamily="-60" charset="0"/>
              </a:defRPr>
            </a:lvl1pPr>
            <a:lvl2pPr marL="742950" indent="-285750">
              <a:defRPr sz="2400">
                <a:solidFill>
                  <a:schemeClr val="tx1"/>
                </a:solidFill>
                <a:latin typeface="Stone Sans" pitchFamily="-60" charset="0"/>
              </a:defRPr>
            </a:lvl2pPr>
            <a:lvl3pPr marL="1143000" indent="-228600">
              <a:defRPr sz="2400">
                <a:solidFill>
                  <a:schemeClr val="tx1"/>
                </a:solidFill>
                <a:latin typeface="Stone Sans" pitchFamily="-60" charset="0"/>
              </a:defRPr>
            </a:lvl3pPr>
            <a:lvl4pPr marL="1600200" indent="-228600">
              <a:defRPr sz="2400">
                <a:solidFill>
                  <a:schemeClr val="tx1"/>
                </a:solidFill>
                <a:latin typeface="Stone Sans" pitchFamily="-60" charset="0"/>
              </a:defRPr>
            </a:lvl4pPr>
            <a:lvl5pPr marL="2057400" indent="-228600">
              <a:defRPr sz="2400">
                <a:solidFill>
                  <a:schemeClr val="tx1"/>
                </a:solidFill>
                <a:latin typeface="Stone Sans" pitchFamily="-60" charset="0"/>
              </a:defRPr>
            </a:lvl5pPr>
            <a:lvl6pPr marL="2514600" indent="-228600" eaLnBrk="0" fontAlgn="base" hangingPunct="0">
              <a:spcBef>
                <a:spcPct val="0"/>
              </a:spcBef>
              <a:spcAft>
                <a:spcPct val="0"/>
              </a:spcAft>
              <a:defRPr sz="2400">
                <a:solidFill>
                  <a:schemeClr val="tx1"/>
                </a:solidFill>
                <a:latin typeface="Stone Sans" pitchFamily="-60" charset="0"/>
              </a:defRPr>
            </a:lvl6pPr>
            <a:lvl7pPr marL="2971800" indent="-228600" eaLnBrk="0" fontAlgn="base" hangingPunct="0">
              <a:spcBef>
                <a:spcPct val="0"/>
              </a:spcBef>
              <a:spcAft>
                <a:spcPct val="0"/>
              </a:spcAft>
              <a:defRPr sz="2400">
                <a:solidFill>
                  <a:schemeClr val="tx1"/>
                </a:solidFill>
                <a:latin typeface="Stone Sans" pitchFamily="-60" charset="0"/>
              </a:defRPr>
            </a:lvl7pPr>
            <a:lvl8pPr marL="3429000" indent="-228600" eaLnBrk="0" fontAlgn="base" hangingPunct="0">
              <a:spcBef>
                <a:spcPct val="0"/>
              </a:spcBef>
              <a:spcAft>
                <a:spcPct val="0"/>
              </a:spcAft>
              <a:defRPr sz="2400">
                <a:solidFill>
                  <a:schemeClr val="tx1"/>
                </a:solidFill>
                <a:latin typeface="Stone Sans" pitchFamily="-60" charset="0"/>
              </a:defRPr>
            </a:lvl8pPr>
            <a:lvl9pPr marL="3886200" indent="-228600" eaLnBrk="0" fontAlgn="base" hangingPunct="0">
              <a:spcBef>
                <a:spcPct val="0"/>
              </a:spcBef>
              <a:spcAft>
                <a:spcPct val="0"/>
              </a:spcAft>
              <a:defRPr sz="2400">
                <a:solidFill>
                  <a:schemeClr val="tx1"/>
                </a:solidFill>
                <a:latin typeface="Stone Sans" pitchFamily="-60" charset="0"/>
              </a:defRPr>
            </a:lvl9pPr>
          </a:lstStyle>
          <a:p>
            <a:pPr>
              <a:spcBef>
                <a:spcPct val="50000"/>
              </a:spcBef>
            </a:pPr>
            <a:r>
              <a:rPr lang="fr-CA" altLang="en-US" sz="1600" b="1" dirty="0"/>
              <a:t>APPPC</a:t>
            </a:r>
            <a:endParaRPr lang="en-CA" altLang="en-US" sz="1600" b="1" dirty="0"/>
          </a:p>
        </p:txBody>
      </p:sp>
      <p:sp>
        <p:nvSpPr>
          <p:cNvPr id="38920" name="Text Box 7"/>
          <p:cNvSpPr txBox="1">
            <a:spLocks noChangeArrowheads="1"/>
          </p:cNvSpPr>
          <p:nvPr/>
        </p:nvSpPr>
        <p:spPr bwMode="auto">
          <a:xfrm>
            <a:off x="3913399" y="4701078"/>
            <a:ext cx="12192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Stone Sans" pitchFamily="-60" charset="0"/>
              </a:defRPr>
            </a:lvl1pPr>
            <a:lvl2pPr marL="742950" indent="-285750">
              <a:defRPr sz="2400">
                <a:solidFill>
                  <a:schemeClr val="tx1"/>
                </a:solidFill>
                <a:latin typeface="Stone Sans" pitchFamily="-60" charset="0"/>
              </a:defRPr>
            </a:lvl2pPr>
            <a:lvl3pPr marL="1143000" indent="-228600">
              <a:defRPr sz="2400">
                <a:solidFill>
                  <a:schemeClr val="tx1"/>
                </a:solidFill>
                <a:latin typeface="Stone Sans" pitchFamily="-60" charset="0"/>
              </a:defRPr>
            </a:lvl3pPr>
            <a:lvl4pPr marL="1600200" indent="-228600">
              <a:defRPr sz="2400">
                <a:solidFill>
                  <a:schemeClr val="tx1"/>
                </a:solidFill>
                <a:latin typeface="Stone Sans" pitchFamily="-60" charset="0"/>
              </a:defRPr>
            </a:lvl4pPr>
            <a:lvl5pPr marL="2057400" indent="-228600">
              <a:defRPr sz="2400">
                <a:solidFill>
                  <a:schemeClr val="tx1"/>
                </a:solidFill>
                <a:latin typeface="Stone Sans" pitchFamily="-60" charset="0"/>
              </a:defRPr>
            </a:lvl5pPr>
            <a:lvl6pPr marL="2514600" indent="-228600" eaLnBrk="0" fontAlgn="base" hangingPunct="0">
              <a:spcBef>
                <a:spcPct val="0"/>
              </a:spcBef>
              <a:spcAft>
                <a:spcPct val="0"/>
              </a:spcAft>
              <a:defRPr sz="2400">
                <a:solidFill>
                  <a:schemeClr val="tx1"/>
                </a:solidFill>
                <a:latin typeface="Stone Sans" pitchFamily="-60" charset="0"/>
              </a:defRPr>
            </a:lvl6pPr>
            <a:lvl7pPr marL="2971800" indent="-228600" eaLnBrk="0" fontAlgn="base" hangingPunct="0">
              <a:spcBef>
                <a:spcPct val="0"/>
              </a:spcBef>
              <a:spcAft>
                <a:spcPct val="0"/>
              </a:spcAft>
              <a:defRPr sz="2400">
                <a:solidFill>
                  <a:schemeClr val="tx1"/>
                </a:solidFill>
                <a:latin typeface="Stone Sans" pitchFamily="-60" charset="0"/>
              </a:defRPr>
            </a:lvl7pPr>
            <a:lvl8pPr marL="3429000" indent="-228600" eaLnBrk="0" fontAlgn="base" hangingPunct="0">
              <a:spcBef>
                <a:spcPct val="0"/>
              </a:spcBef>
              <a:spcAft>
                <a:spcPct val="0"/>
              </a:spcAft>
              <a:defRPr sz="2400">
                <a:solidFill>
                  <a:schemeClr val="tx1"/>
                </a:solidFill>
                <a:latin typeface="Stone Sans" pitchFamily="-60" charset="0"/>
              </a:defRPr>
            </a:lvl8pPr>
            <a:lvl9pPr marL="3886200" indent="-228600" eaLnBrk="0" fontAlgn="base" hangingPunct="0">
              <a:spcBef>
                <a:spcPct val="0"/>
              </a:spcBef>
              <a:spcAft>
                <a:spcPct val="0"/>
              </a:spcAft>
              <a:defRPr sz="2400">
                <a:solidFill>
                  <a:schemeClr val="tx1"/>
                </a:solidFill>
                <a:latin typeface="Stone Sans" pitchFamily="-60" charset="0"/>
              </a:defRPr>
            </a:lvl9pPr>
          </a:lstStyle>
          <a:p>
            <a:pPr>
              <a:spcBef>
                <a:spcPct val="50000"/>
              </a:spcBef>
            </a:pPr>
            <a:r>
              <a:rPr lang="fr-CA" altLang="en-US" sz="1600" b="1" dirty="0"/>
              <a:t>COSAVE</a:t>
            </a:r>
            <a:endParaRPr lang="en-CA" altLang="en-US" sz="1600" b="1" dirty="0"/>
          </a:p>
        </p:txBody>
      </p:sp>
      <p:sp>
        <p:nvSpPr>
          <p:cNvPr id="38921" name="Text Box 8"/>
          <p:cNvSpPr txBox="1">
            <a:spLocks noChangeArrowheads="1"/>
          </p:cNvSpPr>
          <p:nvPr/>
        </p:nvSpPr>
        <p:spPr bwMode="auto">
          <a:xfrm>
            <a:off x="3805687" y="4000922"/>
            <a:ext cx="71731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Stone Sans" pitchFamily="-60" charset="0"/>
              </a:defRPr>
            </a:lvl1pPr>
            <a:lvl2pPr marL="742950" indent="-285750">
              <a:defRPr sz="2400">
                <a:solidFill>
                  <a:schemeClr val="tx1"/>
                </a:solidFill>
                <a:latin typeface="Stone Sans" pitchFamily="-60" charset="0"/>
              </a:defRPr>
            </a:lvl2pPr>
            <a:lvl3pPr marL="1143000" indent="-228600">
              <a:defRPr sz="2400">
                <a:solidFill>
                  <a:schemeClr val="tx1"/>
                </a:solidFill>
                <a:latin typeface="Stone Sans" pitchFamily="-60" charset="0"/>
              </a:defRPr>
            </a:lvl3pPr>
            <a:lvl4pPr marL="1600200" indent="-228600">
              <a:defRPr sz="2400">
                <a:solidFill>
                  <a:schemeClr val="tx1"/>
                </a:solidFill>
                <a:latin typeface="Stone Sans" pitchFamily="-60" charset="0"/>
              </a:defRPr>
            </a:lvl4pPr>
            <a:lvl5pPr marL="2057400" indent="-228600">
              <a:defRPr sz="2400">
                <a:solidFill>
                  <a:schemeClr val="tx1"/>
                </a:solidFill>
                <a:latin typeface="Stone Sans" pitchFamily="-60" charset="0"/>
              </a:defRPr>
            </a:lvl5pPr>
            <a:lvl6pPr marL="2514600" indent="-228600" eaLnBrk="0" fontAlgn="base" hangingPunct="0">
              <a:spcBef>
                <a:spcPct val="0"/>
              </a:spcBef>
              <a:spcAft>
                <a:spcPct val="0"/>
              </a:spcAft>
              <a:defRPr sz="2400">
                <a:solidFill>
                  <a:schemeClr val="tx1"/>
                </a:solidFill>
                <a:latin typeface="Stone Sans" pitchFamily="-60" charset="0"/>
              </a:defRPr>
            </a:lvl6pPr>
            <a:lvl7pPr marL="2971800" indent="-228600" eaLnBrk="0" fontAlgn="base" hangingPunct="0">
              <a:spcBef>
                <a:spcPct val="0"/>
              </a:spcBef>
              <a:spcAft>
                <a:spcPct val="0"/>
              </a:spcAft>
              <a:defRPr sz="2400">
                <a:solidFill>
                  <a:schemeClr val="tx1"/>
                </a:solidFill>
                <a:latin typeface="Stone Sans" pitchFamily="-60" charset="0"/>
              </a:defRPr>
            </a:lvl7pPr>
            <a:lvl8pPr marL="3429000" indent="-228600" eaLnBrk="0" fontAlgn="base" hangingPunct="0">
              <a:spcBef>
                <a:spcPct val="0"/>
              </a:spcBef>
              <a:spcAft>
                <a:spcPct val="0"/>
              </a:spcAft>
              <a:defRPr sz="2400">
                <a:solidFill>
                  <a:schemeClr val="tx1"/>
                </a:solidFill>
                <a:latin typeface="Stone Sans" pitchFamily="-60" charset="0"/>
              </a:defRPr>
            </a:lvl8pPr>
            <a:lvl9pPr marL="3886200" indent="-228600" eaLnBrk="0" fontAlgn="base" hangingPunct="0">
              <a:spcBef>
                <a:spcPct val="0"/>
              </a:spcBef>
              <a:spcAft>
                <a:spcPct val="0"/>
              </a:spcAft>
              <a:defRPr sz="2400">
                <a:solidFill>
                  <a:schemeClr val="tx1"/>
                </a:solidFill>
                <a:latin typeface="Stone Sans" pitchFamily="-60" charset="0"/>
              </a:defRPr>
            </a:lvl9pPr>
          </a:lstStyle>
          <a:p>
            <a:pPr>
              <a:spcBef>
                <a:spcPct val="50000"/>
              </a:spcBef>
            </a:pPr>
            <a:r>
              <a:rPr lang="fr-CA" altLang="en-US" sz="1600" b="1" dirty="0"/>
              <a:t>CAN</a:t>
            </a:r>
            <a:endParaRPr lang="en-CA" altLang="en-US" sz="1600" b="1" dirty="0"/>
          </a:p>
        </p:txBody>
      </p:sp>
      <p:sp>
        <p:nvSpPr>
          <p:cNvPr id="38922" name="Text Box 9"/>
          <p:cNvSpPr txBox="1">
            <a:spLocks noChangeArrowheads="1"/>
          </p:cNvSpPr>
          <p:nvPr/>
        </p:nvSpPr>
        <p:spPr bwMode="auto">
          <a:xfrm>
            <a:off x="3816795" y="3488323"/>
            <a:ext cx="11752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Stone Sans" pitchFamily="-60" charset="0"/>
              </a:defRPr>
            </a:lvl1pPr>
            <a:lvl2pPr marL="742950" indent="-285750">
              <a:defRPr sz="2400">
                <a:solidFill>
                  <a:schemeClr val="tx1"/>
                </a:solidFill>
                <a:latin typeface="Stone Sans" pitchFamily="-60" charset="0"/>
              </a:defRPr>
            </a:lvl2pPr>
            <a:lvl3pPr marL="1143000" indent="-228600">
              <a:defRPr sz="2400">
                <a:solidFill>
                  <a:schemeClr val="tx1"/>
                </a:solidFill>
                <a:latin typeface="Stone Sans" pitchFamily="-60" charset="0"/>
              </a:defRPr>
            </a:lvl3pPr>
            <a:lvl4pPr marL="1600200" indent="-228600">
              <a:defRPr sz="2400">
                <a:solidFill>
                  <a:schemeClr val="tx1"/>
                </a:solidFill>
                <a:latin typeface="Stone Sans" pitchFamily="-60" charset="0"/>
              </a:defRPr>
            </a:lvl4pPr>
            <a:lvl5pPr marL="2057400" indent="-228600">
              <a:defRPr sz="2400">
                <a:solidFill>
                  <a:schemeClr val="tx1"/>
                </a:solidFill>
                <a:latin typeface="Stone Sans" pitchFamily="-60" charset="0"/>
              </a:defRPr>
            </a:lvl5pPr>
            <a:lvl6pPr marL="2514600" indent="-228600" eaLnBrk="0" fontAlgn="base" hangingPunct="0">
              <a:spcBef>
                <a:spcPct val="0"/>
              </a:spcBef>
              <a:spcAft>
                <a:spcPct val="0"/>
              </a:spcAft>
              <a:defRPr sz="2400">
                <a:solidFill>
                  <a:schemeClr val="tx1"/>
                </a:solidFill>
                <a:latin typeface="Stone Sans" pitchFamily="-60" charset="0"/>
              </a:defRPr>
            </a:lvl6pPr>
            <a:lvl7pPr marL="2971800" indent="-228600" eaLnBrk="0" fontAlgn="base" hangingPunct="0">
              <a:spcBef>
                <a:spcPct val="0"/>
              </a:spcBef>
              <a:spcAft>
                <a:spcPct val="0"/>
              </a:spcAft>
              <a:defRPr sz="2400">
                <a:solidFill>
                  <a:schemeClr val="tx1"/>
                </a:solidFill>
                <a:latin typeface="Stone Sans" pitchFamily="-60" charset="0"/>
              </a:defRPr>
            </a:lvl7pPr>
            <a:lvl8pPr marL="3429000" indent="-228600" eaLnBrk="0" fontAlgn="base" hangingPunct="0">
              <a:spcBef>
                <a:spcPct val="0"/>
              </a:spcBef>
              <a:spcAft>
                <a:spcPct val="0"/>
              </a:spcAft>
              <a:defRPr sz="2400">
                <a:solidFill>
                  <a:schemeClr val="tx1"/>
                </a:solidFill>
                <a:latin typeface="Stone Sans" pitchFamily="-60" charset="0"/>
              </a:defRPr>
            </a:lvl8pPr>
            <a:lvl9pPr marL="3886200" indent="-228600" eaLnBrk="0" fontAlgn="base" hangingPunct="0">
              <a:spcBef>
                <a:spcPct val="0"/>
              </a:spcBef>
              <a:spcAft>
                <a:spcPct val="0"/>
              </a:spcAft>
              <a:defRPr sz="2400">
                <a:solidFill>
                  <a:schemeClr val="tx1"/>
                </a:solidFill>
                <a:latin typeface="Stone Sans" pitchFamily="-60" charset="0"/>
              </a:defRPr>
            </a:lvl9pPr>
          </a:lstStyle>
          <a:p>
            <a:pPr>
              <a:spcBef>
                <a:spcPct val="50000"/>
              </a:spcBef>
            </a:pPr>
            <a:r>
              <a:rPr lang="fr-CA" altLang="en-US" sz="1600" b="1" dirty="0"/>
              <a:t>CAHFSA</a:t>
            </a:r>
            <a:endParaRPr lang="en-CA" altLang="en-US" sz="1600" b="1" dirty="0"/>
          </a:p>
        </p:txBody>
      </p:sp>
      <p:sp>
        <p:nvSpPr>
          <p:cNvPr id="38923" name="Text Box 10"/>
          <p:cNvSpPr txBox="1">
            <a:spLocks noChangeArrowheads="1"/>
          </p:cNvSpPr>
          <p:nvPr/>
        </p:nvSpPr>
        <p:spPr bwMode="auto">
          <a:xfrm>
            <a:off x="5458119" y="3333042"/>
            <a:ext cx="9906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Stone Sans" pitchFamily="-60" charset="0"/>
              </a:defRPr>
            </a:lvl1pPr>
            <a:lvl2pPr marL="742950" indent="-285750">
              <a:defRPr sz="2400">
                <a:solidFill>
                  <a:schemeClr val="tx1"/>
                </a:solidFill>
                <a:latin typeface="Stone Sans" pitchFamily="-60" charset="0"/>
              </a:defRPr>
            </a:lvl2pPr>
            <a:lvl3pPr marL="1143000" indent="-228600">
              <a:defRPr sz="2400">
                <a:solidFill>
                  <a:schemeClr val="tx1"/>
                </a:solidFill>
                <a:latin typeface="Stone Sans" pitchFamily="-60" charset="0"/>
              </a:defRPr>
            </a:lvl3pPr>
            <a:lvl4pPr marL="1600200" indent="-228600">
              <a:defRPr sz="2400">
                <a:solidFill>
                  <a:schemeClr val="tx1"/>
                </a:solidFill>
                <a:latin typeface="Stone Sans" pitchFamily="-60" charset="0"/>
              </a:defRPr>
            </a:lvl4pPr>
            <a:lvl5pPr marL="2057400" indent="-228600">
              <a:defRPr sz="2400">
                <a:solidFill>
                  <a:schemeClr val="tx1"/>
                </a:solidFill>
                <a:latin typeface="Stone Sans" pitchFamily="-60" charset="0"/>
              </a:defRPr>
            </a:lvl5pPr>
            <a:lvl6pPr marL="2514600" indent="-228600" eaLnBrk="0" fontAlgn="base" hangingPunct="0">
              <a:spcBef>
                <a:spcPct val="0"/>
              </a:spcBef>
              <a:spcAft>
                <a:spcPct val="0"/>
              </a:spcAft>
              <a:defRPr sz="2400">
                <a:solidFill>
                  <a:schemeClr val="tx1"/>
                </a:solidFill>
                <a:latin typeface="Stone Sans" pitchFamily="-60" charset="0"/>
              </a:defRPr>
            </a:lvl6pPr>
            <a:lvl7pPr marL="2971800" indent="-228600" eaLnBrk="0" fontAlgn="base" hangingPunct="0">
              <a:spcBef>
                <a:spcPct val="0"/>
              </a:spcBef>
              <a:spcAft>
                <a:spcPct val="0"/>
              </a:spcAft>
              <a:defRPr sz="2400">
                <a:solidFill>
                  <a:schemeClr val="tx1"/>
                </a:solidFill>
                <a:latin typeface="Stone Sans" pitchFamily="-60" charset="0"/>
              </a:defRPr>
            </a:lvl7pPr>
            <a:lvl8pPr marL="3429000" indent="-228600" eaLnBrk="0" fontAlgn="base" hangingPunct="0">
              <a:spcBef>
                <a:spcPct val="0"/>
              </a:spcBef>
              <a:spcAft>
                <a:spcPct val="0"/>
              </a:spcAft>
              <a:defRPr sz="2400">
                <a:solidFill>
                  <a:schemeClr val="tx1"/>
                </a:solidFill>
                <a:latin typeface="Stone Sans" pitchFamily="-60" charset="0"/>
              </a:defRPr>
            </a:lvl8pPr>
            <a:lvl9pPr marL="3886200" indent="-228600" eaLnBrk="0" fontAlgn="base" hangingPunct="0">
              <a:spcBef>
                <a:spcPct val="0"/>
              </a:spcBef>
              <a:spcAft>
                <a:spcPct val="0"/>
              </a:spcAft>
              <a:defRPr sz="2400">
                <a:solidFill>
                  <a:schemeClr val="tx1"/>
                </a:solidFill>
                <a:latin typeface="Stone Sans" pitchFamily="-60" charset="0"/>
              </a:defRPr>
            </a:lvl9pPr>
          </a:lstStyle>
          <a:p>
            <a:pPr>
              <a:spcBef>
                <a:spcPct val="50000"/>
              </a:spcBef>
            </a:pPr>
            <a:r>
              <a:rPr lang="fr-CA" altLang="en-US" sz="1600" b="1" dirty="0"/>
              <a:t>NEPPO</a:t>
            </a:r>
            <a:endParaRPr lang="en-CA" altLang="en-US" sz="1600" b="1" dirty="0"/>
          </a:p>
        </p:txBody>
      </p:sp>
      <p:sp>
        <p:nvSpPr>
          <p:cNvPr id="38924" name="Text Box 11"/>
          <p:cNvSpPr txBox="1">
            <a:spLocks noChangeArrowheads="1"/>
          </p:cNvSpPr>
          <p:nvPr/>
        </p:nvSpPr>
        <p:spPr bwMode="auto">
          <a:xfrm>
            <a:off x="8440096" y="4311112"/>
            <a:ext cx="9906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Stone Sans" pitchFamily="-60" charset="0"/>
              </a:defRPr>
            </a:lvl1pPr>
            <a:lvl2pPr marL="742950" indent="-285750">
              <a:defRPr sz="2400">
                <a:solidFill>
                  <a:schemeClr val="tx1"/>
                </a:solidFill>
                <a:latin typeface="Stone Sans" pitchFamily="-60" charset="0"/>
              </a:defRPr>
            </a:lvl2pPr>
            <a:lvl3pPr marL="1143000" indent="-228600">
              <a:defRPr sz="2400">
                <a:solidFill>
                  <a:schemeClr val="tx1"/>
                </a:solidFill>
                <a:latin typeface="Stone Sans" pitchFamily="-60" charset="0"/>
              </a:defRPr>
            </a:lvl3pPr>
            <a:lvl4pPr marL="1600200" indent="-228600">
              <a:defRPr sz="2400">
                <a:solidFill>
                  <a:schemeClr val="tx1"/>
                </a:solidFill>
                <a:latin typeface="Stone Sans" pitchFamily="-60" charset="0"/>
              </a:defRPr>
            </a:lvl4pPr>
            <a:lvl5pPr marL="2057400" indent="-228600">
              <a:defRPr sz="2400">
                <a:solidFill>
                  <a:schemeClr val="tx1"/>
                </a:solidFill>
                <a:latin typeface="Stone Sans" pitchFamily="-60" charset="0"/>
              </a:defRPr>
            </a:lvl5pPr>
            <a:lvl6pPr marL="2514600" indent="-228600" eaLnBrk="0" fontAlgn="base" hangingPunct="0">
              <a:spcBef>
                <a:spcPct val="0"/>
              </a:spcBef>
              <a:spcAft>
                <a:spcPct val="0"/>
              </a:spcAft>
              <a:defRPr sz="2400">
                <a:solidFill>
                  <a:schemeClr val="tx1"/>
                </a:solidFill>
                <a:latin typeface="Stone Sans" pitchFamily="-60" charset="0"/>
              </a:defRPr>
            </a:lvl6pPr>
            <a:lvl7pPr marL="2971800" indent="-228600" eaLnBrk="0" fontAlgn="base" hangingPunct="0">
              <a:spcBef>
                <a:spcPct val="0"/>
              </a:spcBef>
              <a:spcAft>
                <a:spcPct val="0"/>
              </a:spcAft>
              <a:defRPr sz="2400">
                <a:solidFill>
                  <a:schemeClr val="tx1"/>
                </a:solidFill>
                <a:latin typeface="Stone Sans" pitchFamily="-60" charset="0"/>
              </a:defRPr>
            </a:lvl7pPr>
            <a:lvl8pPr marL="3429000" indent="-228600" eaLnBrk="0" fontAlgn="base" hangingPunct="0">
              <a:spcBef>
                <a:spcPct val="0"/>
              </a:spcBef>
              <a:spcAft>
                <a:spcPct val="0"/>
              </a:spcAft>
              <a:defRPr sz="2400">
                <a:solidFill>
                  <a:schemeClr val="tx1"/>
                </a:solidFill>
                <a:latin typeface="Stone Sans" pitchFamily="-60" charset="0"/>
              </a:defRPr>
            </a:lvl8pPr>
            <a:lvl9pPr marL="3886200" indent="-228600" eaLnBrk="0" fontAlgn="base" hangingPunct="0">
              <a:spcBef>
                <a:spcPct val="0"/>
              </a:spcBef>
              <a:spcAft>
                <a:spcPct val="0"/>
              </a:spcAft>
              <a:defRPr sz="2400">
                <a:solidFill>
                  <a:schemeClr val="tx1"/>
                </a:solidFill>
                <a:latin typeface="Stone Sans" pitchFamily="-60" charset="0"/>
              </a:defRPr>
            </a:lvl9pPr>
          </a:lstStyle>
          <a:p>
            <a:pPr>
              <a:spcBef>
                <a:spcPct val="50000"/>
              </a:spcBef>
            </a:pPr>
            <a:r>
              <a:rPr lang="fr-CA" altLang="en-US" sz="1600" b="1" dirty="0"/>
              <a:t>PPPO</a:t>
            </a:r>
            <a:endParaRPr lang="en-CA" altLang="en-US" sz="1600" b="1" dirty="0"/>
          </a:p>
        </p:txBody>
      </p:sp>
      <p:sp>
        <p:nvSpPr>
          <p:cNvPr id="38925" name="Text Box 12"/>
          <p:cNvSpPr txBox="1">
            <a:spLocks noChangeArrowheads="1"/>
          </p:cNvSpPr>
          <p:nvPr/>
        </p:nvSpPr>
        <p:spPr bwMode="auto">
          <a:xfrm>
            <a:off x="3006937" y="3702432"/>
            <a:ext cx="9906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Stone Sans" pitchFamily="-60" charset="0"/>
              </a:defRPr>
            </a:lvl1pPr>
            <a:lvl2pPr marL="742950" indent="-285750">
              <a:defRPr sz="2400">
                <a:solidFill>
                  <a:schemeClr val="tx1"/>
                </a:solidFill>
                <a:latin typeface="Stone Sans" pitchFamily="-60" charset="0"/>
              </a:defRPr>
            </a:lvl2pPr>
            <a:lvl3pPr marL="1143000" indent="-228600">
              <a:defRPr sz="2400">
                <a:solidFill>
                  <a:schemeClr val="tx1"/>
                </a:solidFill>
                <a:latin typeface="Stone Sans" pitchFamily="-60" charset="0"/>
              </a:defRPr>
            </a:lvl3pPr>
            <a:lvl4pPr marL="1600200" indent="-228600">
              <a:defRPr sz="2400">
                <a:solidFill>
                  <a:schemeClr val="tx1"/>
                </a:solidFill>
                <a:latin typeface="Stone Sans" pitchFamily="-60" charset="0"/>
              </a:defRPr>
            </a:lvl4pPr>
            <a:lvl5pPr marL="2057400" indent="-228600">
              <a:defRPr sz="2400">
                <a:solidFill>
                  <a:schemeClr val="tx1"/>
                </a:solidFill>
                <a:latin typeface="Stone Sans" pitchFamily="-60" charset="0"/>
              </a:defRPr>
            </a:lvl5pPr>
            <a:lvl6pPr marL="2514600" indent="-228600" eaLnBrk="0" fontAlgn="base" hangingPunct="0">
              <a:spcBef>
                <a:spcPct val="0"/>
              </a:spcBef>
              <a:spcAft>
                <a:spcPct val="0"/>
              </a:spcAft>
              <a:defRPr sz="2400">
                <a:solidFill>
                  <a:schemeClr val="tx1"/>
                </a:solidFill>
                <a:latin typeface="Stone Sans" pitchFamily="-60" charset="0"/>
              </a:defRPr>
            </a:lvl6pPr>
            <a:lvl7pPr marL="2971800" indent="-228600" eaLnBrk="0" fontAlgn="base" hangingPunct="0">
              <a:spcBef>
                <a:spcPct val="0"/>
              </a:spcBef>
              <a:spcAft>
                <a:spcPct val="0"/>
              </a:spcAft>
              <a:defRPr sz="2400">
                <a:solidFill>
                  <a:schemeClr val="tx1"/>
                </a:solidFill>
                <a:latin typeface="Stone Sans" pitchFamily="-60" charset="0"/>
              </a:defRPr>
            </a:lvl7pPr>
            <a:lvl8pPr marL="3429000" indent="-228600" eaLnBrk="0" fontAlgn="base" hangingPunct="0">
              <a:spcBef>
                <a:spcPct val="0"/>
              </a:spcBef>
              <a:spcAft>
                <a:spcPct val="0"/>
              </a:spcAft>
              <a:defRPr sz="2400">
                <a:solidFill>
                  <a:schemeClr val="tx1"/>
                </a:solidFill>
                <a:latin typeface="Stone Sans" pitchFamily="-60" charset="0"/>
              </a:defRPr>
            </a:lvl8pPr>
            <a:lvl9pPr marL="3886200" indent="-228600" eaLnBrk="0" fontAlgn="base" hangingPunct="0">
              <a:spcBef>
                <a:spcPct val="0"/>
              </a:spcBef>
              <a:spcAft>
                <a:spcPct val="0"/>
              </a:spcAft>
              <a:defRPr sz="2400">
                <a:solidFill>
                  <a:schemeClr val="tx1"/>
                </a:solidFill>
                <a:latin typeface="Stone Sans" pitchFamily="-60" charset="0"/>
              </a:defRPr>
            </a:lvl9pPr>
          </a:lstStyle>
          <a:p>
            <a:pPr>
              <a:spcBef>
                <a:spcPct val="50000"/>
              </a:spcBef>
            </a:pPr>
            <a:r>
              <a:rPr lang="fr-CA" altLang="en-US" sz="1600" b="1" dirty="0"/>
              <a:t>OIRSA</a:t>
            </a:r>
            <a:endParaRPr lang="en-CA" altLang="en-US" sz="1600" b="1" dirty="0"/>
          </a:p>
        </p:txBody>
      </p:sp>
      <p:sp>
        <p:nvSpPr>
          <p:cNvPr id="38926" name="Text Box 13"/>
          <p:cNvSpPr txBox="1">
            <a:spLocks noChangeArrowheads="1"/>
          </p:cNvSpPr>
          <p:nvPr/>
        </p:nvSpPr>
        <p:spPr bwMode="auto">
          <a:xfrm>
            <a:off x="6096000" y="3971685"/>
            <a:ext cx="9906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Stone Sans" pitchFamily="-60" charset="0"/>
              </a:defRPr>
            </a:lvl1pPr>
            <a:lvl2pPr marL="742950" indent="-285750">
              <a:defRPr sz="2400">
                <a:solidFill>
                  <a:schemeClr val="tx1"/>
                </a:solidFill>
                <a:latin typeface="Stone Sans" pitchFamily="-60" charset="0"/>
              </a:defRPr>
            </a:lvl2pPr>
            <a:lvl3pPr marL="1143000" indent="-228600">
              <a:defRPr sz="2400">
                <a:solidFill>
                  <a:schemeClr val="tx1"/>
                </a:solidFill>
                <a:latin typeface="Stone Sans" pitchFamily="-60" charset="0"/>
              </a:defRPr>
            </a:lvl3pPr>
            <a:lvl4pPr marL="1600200" indent="-228600">
              <a:defRPr sz="2400">
                <a:solidFill>
                  <a:schemeClr val="tx1"/>
                </a:solidFill>
                <a:latin typeface="Stone Sans" pitchFamily="-60" charset="0"/>
              </a:defRPr>
            </a:lvl4pPr>
            <a:lvl5pPr marL="2057400" indent="-228600">
              <a:defRPr sz="2400">
                <a:solidFill>
                  <a:schemeClr val="tx1"/>
                </a:solidFill>
                <a:latin typeface="Stone Sans" pitchFamily="-60" charset="0"/>
              </a:defRPr>
            </a:lvl5pPr>
            <a:lvl6pPr marL="2514600" indent="-228600" eaLnBrk="0" fontAlgn="base" hangingPunct="0">
              <a:spcBef>
                <a:spcPct val="0"/>
              </a:spcBef>
              <a:spcAft>
                <a:spcPct val="0"/>
              </a:spcAft>
              <a:defRPr sz="2400">
                <a:solidFill>
                  <a:schemeClr val="tx1"/>
                </a:solidFill>
                <a:latin typeface="Stone Sans" pitchFamily="-60" charset="0"/>
              </a:defRPr>
            </a:lvl6pPr>
            <a:lvl7pPr marL="2971800" indent="-228600" eaLnBrk="0" fontAlgn="base" hangingPunct="0">
              <a:spcBef>
                <a:spcPct val="0"/>
              </a:spcBef>
              <a:spcAft>
                <a:spcPct val="0"/>
              </a:spcAft>
              <a:defRPr sz="2400">
                <a:solidFill>
                  <a:schemeClr val="tx1"/>
                </a:solidFill>
                <a:latin typeface="Stone Sans" pitchFamily="-60" charset="0"/>
              </a:defRPr>
            </a:lvl7pPr>
            <a:lvl8pPr marL="3429000" indent="-228600" eaLnBrk="0" fontAlgn="base" hangingPunct="0">
              <a:spcBef>
                <a:spcPct val="0"/>
              </a:spcBef>
              <a:spcAft>
                <a:spcPct val="0"/>
              </a:spcAft>
              <a:defRPr sz="2400">
                <a:solidFill>
                  <a:schemeClr val="tx1"/>
                </a:solidFill>
                <a:latin typeface="Stone Sans" pitchFamily="-60" charset="0"/>
              </a:defRPr>
            </a:lvl8pPr>
            <a:lvl9pPr marL="3886200" indent="-228600" eaLnBrk="0" fontAlgn="base" hangingPunct="0">
              <a:spcBef>
                <a:spcPct val="0"/>
              </a:spcBef>
              <a:spcAft>
                <a:spcPct val="0"/>
              </a:spcAft>
              <a:defRPr sz="2400">
                <a:solidFill>
                  <a:schemeClr val="tx1"/>
                </a:solidFill>
                <a:latin typeface="Stone Sans" pitchFamily="-60" charset="0"/>
              </a:defRPr>
            </a:lvl9pPr>
          </a:lstStyle>
          <a:p>
            <a:pPr>
              <a:spcBef>
                <a:spcPct val="50000"/>
              </a:spcBef>
            </a:pPr>
            <a:r>
              <a:rPr lang="fr-CA" altLang="en-US" sz="1600" b="1" dirty="0"/>
              <a:t>IAPSC</a:t>
            </a:r>
            <a:endParaRPr lang="en-CA" altLang="en-US" sz="1600" b="1" dirty="0"/>
          </a:p>
        </p:txBody>
      </p:sp>
      <p:sp>
        <p:nvSpPr>
          <p:cNvPr id="38917" name="Text Box 4"/>
          <p:cNvSpPr txBox="1">
            <a:spLocks noChangeArrowheads="1"/>
          </p:cNvSpPr>
          <p:nvPr/>
        </p:nvSpPr>
        <p:spPr bwMode="auto">
          <a:xfrm>
            <a:off x="3340550" y="2819019"/>
            <a:ext cx="930275" cy="336550"/>
          </a:xfrm>
          <a:prstGeom prst="rect">
            <a:avLst/>
          </a:prstGeom>
          <a:noFill/>
          <a:ln>
            <a:noFill/>
          </a:ln>
          <a:effectLst/>
        </p:spPr>
        <p:txBody>
          <a:bodyPr wrap="square">
            <a:spAutoFit/>
          </a:bodyPr>
          <a:lstStyle>
            <a:lvl1pPr>
              <a:defRPr sz="2400">
                <a:solidFill>
                  <a:schemeClr val="tx1"/>
                </a:solidFill>
                <a:latin typeface="Stone Sans" pitchFamily="-60" charset="0"/>
              </a:defRPr>
            </a:lvl1pPr>
            <a:lvl2pPr marL="742950" indent="-285750">
              <a:defRPr sz="2400">
                <a:solidFill>
                  <a:schemeClr val="tx1"/>
                </a:solidFill>
                <a:latin typeface="Stone Sans" pitchFamily="-60" charset="0"/>
              </a:defRPr>
            </a:lvl2pPr>
            <a:lvl3pPr marL="1143000" indent="-228600">
              <a:defRPr sz="2400">
                <a:solidFill>
                  <a:schemeClr val="tx1"/>
                </a:solidFill>
                <a:latin typeface="Stone Sans" pitchFamily="-60" charset="0"/>
              </a:defRPr>
            </a:lvl3pPr>
            <a:lvl4pPr marL="1600200" indent="-228600">
              <a:defRPr sz="2400">
                <a:solidFill>
                  <a:schemeClr val="tx1"/>
                </a:solidFill>
                <a:latin typeface="Stone Sans" pitchFamily="-60" charset="0"/>
              </a:defRPr>
            </a:lvl4pPr>
            <a:lvl5pPr marL="2057400" indent="-228600">
              <a:defRPr sz="2400">
                <a:solidFill>
                  <a:schemeClr val="tx1"/>
                </a:solidFill>
                <a:latin typeface="Stone Sans" pitchFamily="-60" charset="0"/>
              </a:defRPr>
            </a:lvl5pPr>
            <a:lvl6pPr marL="2514600" indent="-228600" eaLnBrk="0" fontAlgn="base" hangingPunct="0">
              <a:spcBef>
                <a:spcPct val="0"/>
              </a:spcBef>
              <a:spcAft>
                <a:spcPct val="0"/>
              </a:spcAft>
              <a:defRPr sz="2400">
                <a:solidFill>
                  <a:schemeClr val="tx1"/>
                </a:solidFill>
                <a:latin typeface="Stone Sans" pitchFamily="-60" charset="0"/>
              </a:defRPr>
            </a:lvl6pPr>
            <a:lvl7pPr marL="2971800" indent="-228600" eaLnBrk="0" fontAlgn="base" hangingPunct="0">
              <a:spcBef>
                <a:spcPct val="0"/>
              </a:spcBef>
              <a:spcAft>
                <a:spcPct val="0"/>
              </a:spcAft>
              <a:defRPr sz="2400">
                <a:solidFill>
                  <a:schemeClr val="tx1"/>
                </a:solidFill>
                <a:latin typeface="Stone Sans" pitchFamily="-60" charset="0"/>
              </a:defRPr>
            </a:lvl7pPr>
            <a:lvl8pPr marL="3429000" indent="-228600" eaLnBrk="0" fontAlgn="base" hangingPunct="0">
              <a:spcBef>
                <a:spcPct val="0"/>
              </a:spcBef>
              <a:spcAft>
                <a:spcPct val="0"/>
              </a:spcAft>
              <a:defRPr sz="2400">
                <a:solidFill>
                  <a:schemeClr val="tx1"/>
                </a:solidFill>
                <a:latin typeface="Stone Sans" pitchFamily="-60" charset="0"/>
              </a:defRPr>
            </a:lvl8pPr>
            <a:lvl9pPr marL="3886200" indent="-228600" eaLnBrk="0" fontAlgn="base" hangingPunct="0">
              <a:spcBef>
                <a:spcPct val="0"/>
              </a:spcBef>
              <a:spcAft>
                <a:spcPct val="0"/>
              </a:spcAft>
              <a:defRPr sz="2400">
                <a:solidFill>
                  <a:schemeClr val="tx1"/>
                </a:solidFill>
                <a:latin typeface="Stone Sans" pitchFamily="-60" charset="0"/>
              </a:defRPr>
            </a:lvl9pPr>
          </a:lstStyle>
          <a:p>
            <a:pPr algn="ctr">
              <a:spcBef>
                <a:spcPct val="50000"/>
              </a:spcBef>
            </a:pPr>
            <a:r>
              <a:rPr lang="fr-CA" altLang="en-US" sz="1600" b="1" dirty="0"/>
              <a:t>NAPPO</a:t>
            </a:r>
            <a:endParaRPr lang="en-CA" altLang="en-US" sz="1600" b="1" dirty="0"/>
          </a:p>
        </p:txBody>
      </p:sp>
      <p:sp>
        <p:nvSpPr>
          <p:cNvPr id="2" name="TextBox 1">
            <a:extLst>
              <a:ext uri="{FF2B5EF4-FFF2-40B4-BE49-F238E27FC236}">
                <a16:creationId xmlns:a16="http://schemas.microsoft.com/office/drawing/2014/main" id="{5F514C7D-B4FD-6149-929B-96FAC4E8C2A0}"/>
              </a:ext>
            </a:extLst>
          </p:cNvPr>
          <p:cNvSpPr txBox="1"/>
          <p:nvPr/>
        </p:nvSpPr>
        <p:spPr>
          <a:xfrm flipH="1">
            <a:off x="1259633" y="734829"/>
            <a:ext cx="9191657" cy="646331"/>
          </a:xfrm>
          <a:prstGeom prst="rect">
            <a:avLst/>
          </a:prstGeom>
          <a:noFill/>
        </p:spPr>
        <p:txBody>
          <a:bodyPr wrap="square" rtlCol="0">
            <a:spAutoFit/>
          </a:bodyPr>
          <a:lstStyle/>
          <a:p>
            <a:pPr algn="ctr"/>
            <a:r>
              <a:rPr lang="en-US" sz="3600" b="1" dirty="0">
                <a:solidFill>
                  <a:srgbClr val="3333CC"/>
                </a:solidFill>
              </a:rPr>
              <a:t>Ten Regional Plant Protection Organizations</a:t>
            </a:r>
          </a:p>
        </p:txBody>
      </p:sp>
      <p:graphicFrame>
        <p:nvGraphicFramePr>
          <p:cNvPr id="3" name="Object 14">
            <a:extLst>
              <a:ext uri="{FF2B5EF4-FFF2-40B4-BE49-F238E27FC236}">
                <a16:creationId xmlns:a16="http://schemas.microsoft.com/office/drawing/2014/main" id="{7BD92761-986D-8312-A514-A857A1D7FCC9}"/>
              </a:ext>
            </a:extLst>
          </p:cNvPr>
          <p:cNvGraphicFramePr>
            <a:graphicFrameLocks noGrp="1" noChangeAspect="1"/>
          </p:cNvGraphicFramePr>
          <p:nvPr>
            <p:ph sz="half" idx="2"/>
          </p:nvPr>
        </p:nvGraphicFramePr>
        <p:xfrm>
          <a:off x="6096000" y="2978122"/>
          <a:ext cx="803217" cy="356764"/>
        </p:xfrm>
        <a:graphic>
          <a:graphicData uri="http://schemas.openxmlformats.org/presentationml/2006/ole">
            <mc:AlternateContent xmlns:mc="http://schemas.openxmlformats.org/markup-compatibility/2006">
              <mc:Choice xmlns:v="urn:schemas-microsoft-com:vml" Requires="v">
                <p:oleObj name="Photo Editor Photo" r:id="rId4" imgW="3772427" imgH="504762" progId="MSPhotoEd.3">
                  <p:embed/>
                </p:oleObj>
              </mc:Choice>
              <mc:Fallback>
                <p:oleObj name="Photo Editor Photo" r:id="rId4" imgW="3772427" imgH="504762" progId="MSPhotoEd.3">
                  <p:embed/>
                  <p:pic>
                    <p:nvPicPr>
                      <p:cNvPr id="3" name="Object 14">
                        <a:extLst>
                          <a:ext uri="{FF2B5EF4-FFF2-40B4-BE49-F238E27FC236}">
                            <a16:creationId xmlns:a16="http://schemas.microsoft.com/office/drawing/2014/main" id="{7BD92761-986D-8312-A514-A857A1D7FCC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r="73535"/>
                      <a:stretch>
                        <a:fillRect/>
                      </a:stretch>
                    </p:blipFill>
                    <p:spPr bwMode="auto">
                      <a:xfrm>
                        <a:off x="6096000" y="2978122"/>
                        <a:ext cx="803217" cy="356764"/>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2984554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5212" y="1771833"/>
            <a:ext cx="7960497" cy="4351338"/>
          </a:xfrm>
        </p:spPr>
        <p:txBody>
          <a:bodyPr vert="horz" lIns="91440" tIns="45720" rIns="91440" bIns="45720" rtlCol="0" anchor="t">
            <a:noAutofit/>
          </a:bodyPr>
          <a:lstStyle/>
          <a:p>
            <a:pPr marL="0" indent="0">
              <a:buNone/>
            </a:pPr>
            <a:r>
              <a:rPr lang="en-US" sz="2200" b="1" dirty="0">
                <a:solidFill>
                  <a:srgbClr val="3333CC"/>
                </a:solidFill>
              </a:rPr>
              <a:t>EPPO</a:t>
            </a:r>
            <a:r>
              <a:rPr lang="en-US" sz="2200" dirty="0"/>
              <a:t> - European and Mediterranean Plant Protection Organization</a:t>
            </a:r>
          </a:p>
          <a:p>
            <a:pPr marL="0" indent="0">
              <a:buNone/>
            </a:pPr>
            <a:r>
              <a:rPr lang="en-US" sz="2200" b="1" dirty="0">
                <a:solidFill>
                  <a:srgbClr val="3333CC"/>
                </a:solidFill>
              </a:rPr>
              <a:t>OIRSA</a:t>
            </a:r>
            <a:r>
              <a:rPr lang="en-US" sz="2200" dirty="0"/>
              <a:t> - Organismo Internacional Regional de Sanidad Agropecuaria</a:t>
            </a:r>
          </a:p>
          <a:p>
            <a:pPr marL="0" indent="0">
              <a:buNone/>
            </a:pPr>
            <a:r>
              <a:rPr lang="en-US" sz="2200" b="1" dirty="0">
                <a:solidFill>
                  <a:srgbClr val="3333CC"/>
                </a:solidFill>
              </a:rPr>
              <a:t>IAPSC</a:t>
            </a:r>
            <a:r>
              <a:rPr lang="en-US" sz="2200" dirty="0"/>
              <a:t> - Inter-African Phytosanitary Council</a:t>
            </a:r>
          </a:p>
          <a:p>
            <a:pPr marL="0" indent="0">
              <a:buNone/>
            </a:pPr>
            <a:r>
              <a:rPr lang="en-US" sz="2200" b="1" dirty="0">
                <a:solidFill>
                  <a:srgbClr val="3333CC"/>
                </a:solidFill>
              </a:rPr>
              <a:t>APPPC</a:t>
            </a:r>
            <a:r>
              <a:rPr lang="en-US" sz="2200" dirty="0">
                <a:solidFill>
                  <a:srgbClr val="0070C0"/>
                </a:solidFill>
              </a:rPr>
              <a:t> </a:t>
            </a:r>
            <a:r>
              <a:rPr lang="en-US" sz="2200" dirty="0"/>
              <a:t>- Asia and Pacific Plant Protection Commission</a:t>
            </a:r>
          </a:p>
          <a:p>
            <a:pPr marL="0" indent="0">
              <a:buNone/>
            </a:pPr>
            <a:r>
              <a:rPr lang="en-US" sz="2200" b="1" dirty="0">
                <a:solidFill>
                  <a:srgbClr val="3333CC"/>
                </a:solidFill>
              </a:rPr>
              <a:t>CAN</a:t>
            </a:r>
            <a:r>
              <a:rPr lang="en-US" sz="2200" dirty="0"/>
              <a:t> - Comunidad Andina</a:t>
            </a:r>
          </a:p>
          <a:p>
            <a:pPr marL="0" indent="0">
              <a:buNone/>
            </a:pPr>
            <a:r>
              <a:rPr lang="en-US" sz="2200" b="1" dirty="0">
                <a:solidFill>
                  <a:srgbClr val="3333CC"/>
                </a:solidFill>
              </a:rPr>
              <a:t>NAPPO</a:t>
            </a:r>
            <a:r>
              <a:rPr lang="en-US" sz="2200" b="1" dirty="0">
                <a:solidFill>
                  <a:srgbClr val="0000CC"/>
                </a:solidFill>
              </a:rPr>
              <a:t> </a:t>
            </a:r>
            <a:r>
              <a:rPr lang="en-US" sz="2200" dirty="0"/>
              <a:t>– North American Plant Protection Organization</a:t>
            </a:r>
          </a:p>
          <a:p>
            <a:pPr marL="0" indent="0">
              <a:buNone/>
            </a:pPr>
            <a:r>
              <a:rPr lang="en-US" sz="2200" b="1" dirty="0">
                <a:solidFill>
                  <a:srgbClr val="3333CC"/>
                </a:solidFill>
              </a:rPr>
              <a:t>COSAVE</a:t>
            </a:r>
            <a:r>
              <a:rPr lang="en-US" sz="2200" dirty="0">
                <a:solidFill>
                  <a:srgbClr val="0070C0"/>
                </a:solidFill>
              </a:rPr>
              <a:t> </a:t>
            </a:r>
            <a:r>
              <a:rPr lang="en-US" sz="2200" dirty="0"/>
              <a:t>- Comité de Sanidad Vegetal del Cono Sur</a:t>
            </a:r>
          </a:p>
          <a:p>
            <a:pPr marL="0" indent="0">
              <a:buNone/>
            </a:pPr>
            <a:r>
              <a:rPr lang="en-US" sz="2200" b="1" dirty="0">
                <a:solidFill>
                  <a:srgbClr val="3333CC"/>
                </a:solidFill>
              </a:rPr>
              <a:t>PPPO</a:t>
            </a:r>
            <a:r>
              <a:rPr lang="en-US" sz="2200" dirty="0"/>
              <a:t> - Pacific Plant Protection Organization</a:t>
            </a:r>
          </a:p>
          <a:p>
            <a:pPr marL="0" indent="0">
              <a:buNone/>
            </a:pPr>
            <a:r>
              <a:rPr lang="en-US" sz="2200" b="1" dirty="0">
                <a:solidFill>
                  <a:srgbClr val="3333CC"/>
                </a:solidFill>
              </a:rPr>
              <a:t>NEPPO</a:t>
            </a:r>
            <a:r>
              <a:rPr lang="en-US" sz="2200" dirty="0"/>
              <a:t> - Near East Plant Protection Organization </a:t>
            </a:r>
            <a:endParaRPr lang="en-US" sz="2200" dirty="0">
              <a:cs typeface="Calibri"/>
            </a:endParaRPr>
          </a:p>
          <a:p>
            <a:pPr marL="0" indent="0">
              <a:buNone/>
            </a:pPr>
            <a:r>
              <a:rPr lang="en-US" sz="2200" b="1" dirty="0">
                <a:solidFill>
                  <a:srgbClr val="3333CC"/>
                </a:solidFill>
              </a:rPr>
              <a:t>CAHFSA</a:t>
            </a:r>
            <a:r>
              <a:rPr lang="en-US" sz="2200" b="1" dirty="0">
                <a:solidFill>
                  <a:srgbClr val="00B0F0"/>
                </a:solidFill>
              </a:rPr>
              <a:t> </a:t>
            </a:r>
            <a:r>
              <a:rPr lang="en-US" sz="2200" dirty="0"/>
              <a:t>– Caribbean Agricultural Health and Food Safety Agency</a:t>
            </a:r>
          </a:p>
          <a:p>
            <a:pPr marL="457200" indent="-457200">
              <a:buFont typeface="Wingdings" panose="05000000000000000000" pitchFamily="2" charset="2"/>
              <a:buChar char="Ø"/>
            </a:pPr>
            <a:endParaRPr lang="en-US" sz="2200" b="1" dirty="0">
              <a:solidFill>
                <a:srgbClr val="0000CC"/>
              </a:solidFill>
            </a:endParaRPr>
          </a:p>
          <a:p>
            <a:endParaRPr lang="en-US" sz="2200" dirty="0"/>
          </a:p>
        </p:txBody>
      </p:sp>
      <p:sp>
        <p:nvSpPr>
          <p:cNvPr id="4" name="TextBox 3">
            <a:extLst>
              <a:ext uri="{FF2B5EF4-FFF2-40B4-BE49-F238E27FC236}">
                <a16:creationId xmlns:a16="http://schemas.microsoft.com/office/drawing/2014/main" id="{1108D3B8-0F90-8CE4-ECEB-BBE1D48AF9AA}"/>
              </a:ext>
            </a:extLst>
          </p:cNvPr>
          <p:cNvSpPr txBox="1"/>
          <p:nvPr/>
        </p:nvSpPr>
        <p:spPr>
          <a:xfrm flipH="1">
            <a:off x="1259633" y="734829"/>
            <a:ext cx="9191657" cy="646331"/>
          </a:xfrm>
          <a:prstGeom prst="rect">
            <a:avLst/>
          </a:prstGeom>
          <a:noFill/>
        </p:spPr>
        <p:txBody>
          <a:bodyPr wrap="square" rtlCol="0">
            <a:spAutoFit/>
          </a:bodyPr>
          <a:lstStyle/>
          <a:p>
            <a:pPr algn="ctr"/>
            <a:r>
              <a:rPr lang="en-US" sz="3600" b="1" dirty="0">
                <a:solidFill>
                  <a:srgbClr val="3333CC"/>
                </a:solidFill>
              </a:rPr>
              <a:t>Ten Regional Plant Protection Organizations</a:t>
            </a:r>
          </a:p>
        </p:txBody>
      </p:sp>
    </p:spTree>
    <p:extLst>
      <p:ext uri="{BB962C8B-B14F-4D97-AF65-F5344CB8AC3E}">
        <p14:creationId xmlns:p14="http://schemas.microsoft.com/office/powerpoint/2010/main" val="3440097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EAAE38-BBA8-8CF1-851D-75D9049CE485}"/>
              </a:ext>
            </a:extLst>
          </p:cNvPr>
          <p:cNvSpPr>
            <a:spLocks noGrp="1"/>
          </p:cNvSpPr>
          <p:nvPr>
            <p:ph idx="1"/>
          </p:nvPr>
        </p:nvSpPr>
        <p:spPr>
          <a:xfrm>
            <a:off x="838200" y="1825625"/>
            <a:ext cx="10515600" cy="612775"/>
          </a:xfrm>
        </p:spPr>
        <p:txBody>
          <a:bodyPr>
            <a:normAutofit fontScale="92500"/>
          </a:bodyPr>
          <a:lstStyle/>
          <a:p>
            <a:pPr marL="0" indent="0">
              <a:buNone/>
            </a:pPr>
            <a:r>
              <a:rPr lang="en-GB" b="1" dirty="0">
                <a:solidFill>
                  <a:srgbClr val="3333CC"/>
                </a:solidFill>
                <a:effectLst/>
                <a:latin typeface="Calibri" panose="020F0502020204030204" pitchFamily="34" charset="0"/>
                <a:ea typeface="MS Mincho" panose="02020609040205080304" pitchFamily="49" charset="-128"/>
                <a:cs typeface="Calibri" panose="020F0502020204030204" pitchFamily="34" charset="0"/>
              </a:rPr>
              <a:t>Stay tuned for next steps and let me know if you need more information!</a:t>
            </a:r>
            <a:endParaRPr lang="en-GB" sz="2000" dirty="0">
              <a:effectLst/>
              <a:latin typeface="Calibri" panose="020F0502020204030204" pitchFamily="34" charset="0"/>
              <a:ea typeface="MS Mincho" panose="02020609040205080304" pitchFamily="49" charset="-128"/>
              <a:cs typeface="Calibri" panose="020F0502020204030204" pitchFamily="34" charset="0"/>
            </a:endParaRPr>
          </a:p>
        </p:txBody>
      </p:sp>
      <p:sp>
        <p:nvSpPr>
          <p:cNvPr id="4" name="Title 1">
            <a:extLst>
              <a:ext uri="{FF2B5EF4-FFF2-40B4-BE49-F238E27FC236}">
                <a16:creationId xmlns:a16="http://schemas.microsoft.com/office/drawing/2014/main" id="{E4E2071A-FA03-AF7D-1057-CB7EC4C42951}"/>
              </a:ext>
            </a:extLst>
          </p:cNvPr>
          <p:cNvSpPr txBox="1">
            <a:spLocks/>
          </p:cNvSpPr>
          <p:nvPr/>
        </p:nvSpPr>
        <p:spPr>
          <a:xfrm>
            <a:off x="0" y="643467"/>
            <a:ext cx="12191999" cy="744836"/>
          </a:xfrm>
          <a:prstGeom prst="rect">
            <a:avLst/>
          </a:prstGeom>
          <a:solidFill>
            <a:srgbClr val="3333CC"/>
          </a:solidFill>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chemeClr val="bg1"/>
                </a:solidFill>
              </a:rPr>
              <a:t>Diagnostic Laboratory Network</a:t>
            </a:r>
            <a:endParaRPr lang="en-US" sz="3600" b="1" dirty="0">
              <a:solidFill>
                <a:schemeClr val="bg1"/>
              </a:solidFill>
              <a:cs typeface="Calibri Light"/>
            </a:endParaRPr>
          </a:p>
        </p:txBody>
      </p:sp>
      <p:pic>
        <p:nvPicPr>
          <p:cNvPr id="5" name="Picture 4">
            <a:extLst>
              <a:ext uri="{FF2B5EF4-FFF2-40B4-BE49-F238E27FC236}">
                <a16:creationId xmlns:a16="http://schemas.microsoft.com/office/drawing/2014/main" id="{E845A5B7-C9ED-CD4B-BC77-FBDBCE433007}"/>
              </a:ext>
            </a:extLst>
          </p:cNvPr>
          <p:cNvPicPr>
            <a:picLocks noChangeAspect="1"/>
          </p:cNvPicPr>
          <p:nvPr/>
        </p:nvPicPr>
        <p:blipFill rotWithShape="1">
          <a:blip r:embed="rId2"/>
          <a:srcRect r="1055"/>
          <a:stretch/>
        </p:blipFill>
        <p:spPr>
          <a:xfrm>
            <a:off x="2910976" y="2709333"/>
            <a:ext cx="5701802" cy="3505200"/>
          </a:xfrm>
          <a:prstGeom prst="rect">
            <a:avLst/>
          </a:prstGeom>
        </p:spPr>
      </p:pic>
    </p:spTree>
    <p:extLst>
      <p:ext uri="{BB962C8B-B14F-4D97-AF65-F5344CB8AC3E}">
        <p14:creationId xmlns:p14="http://schemas.microsoft.com/office/powerpoint/2010/main" val="388798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83A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874554DB-57E8-CEEC-4E27-0870D46B1A2D}"/>
              </a:ext>
            </a:extLst>
          </p:cNvPr>
          <p:cNvSpPr txBox="1">
            <a:spLocks/>
          </p:cNvSpPr>
          <p:nvPr/>
        </p:nvSpPr>
        <p:spPr>
          <a:xfrm>
            <a:off x="483024" y="1617163"/>
            <a:ext cx="3061063" cy="3142071"/>
          </a:xfrm>
          <a:prstGeom prst="ellipse">
            <a:avLst/>
          </a:prstGeom>
          <a:solidFill>
            <a:srgbClr val="3333CC"/>
          </a:solidFill>
          <a:ln w="174625" cmpd="thinThick">
            <a:solidFill>
              <a:srgbClr val="262626"/>
            </a:solidFill>
          </a:ln>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Aft>
                <a:spcPts val="600"/>
              </a:spcAft>
            </a:pPr>
            <a:r>
              <a:rPr lang="en-US" sz="3600" b="1" kern="1200" dirty="0">
                <a:solidFill>
                  <a:srgbClr val="FFFFFF"/>
                </a:solidFill>
                <a:latin typeface="+mj-lt"/>
                <a:ea typeface="+mj-ea"/>
                <a:cs typeface="+mj-cs"/>
              </a:rPr>
              <a:t>Diagnostic Laboratory </a:t>
            </a:r>
            <a:r>
              <a:rPr lang="en-US" sz="3600" b="1" dirty="0">
                <a:solidFill>
                  <a:srgbClr val="FFFFFF"/>
                </a:solidFill>
              </a:rPr>
              <a:t>N</a:t>
            </a:r>
            <a:r>
              <a:rPr lang="en-US" sz="3600" b="1" kern="1200" dirty="0">
                <a:solidFill>
                  <a:srgbClr val="FFFFFF"/>
                </a:solidFill>
                <a:latin typeface="+mj-lt"/>
                <a:ea typeface="+mj-ea"/>
                <a:cs typeface="+mj-cs"/>
              </a:rPr>
              <a:t>etwork</a:t>
            </a:r>
          </a:p>
        </p:txBody>
      </p:sp>
      <p:pic>
        <p:nvPicPr>
          <p:cNvPr id="6" name="Content Placeholder 5" descr="Close-up of a test tube&#10;&#10;Description automatically generated">
            <a:extLst>
              <a:ext uri="{FF2B5EF4-FFF2-40B4-BE49-F238E27FC236}">
                <a16:creationId xmlns:a16="http://schemas.microsoft.com/office/drawing/2014/main" id="{5BF40A5C-7680-891F-4CDC-3D436472B5ED}"/>
              </a:ext>
            </a:extLst>
          </p:cNvPr>
          <p:cNvPicPr>
            <a:picLocks noGrp="1" noChangeAspect="1"/>
          </p:cNvPicPr>
          <p:nvPr>
            <p:ph idx="1"/>
          </p:nvPr>
        </p:nvPicPr>
        <p:blipFill>
          <a:blip r:embed="rId2"/>
          <a:stretch>
            <a:fillRect/>
          </a:stretch>
        </p:blipFill>
        <p:spPr>
          <a:xfrm>
            <a:off x="4038600" y="978063"/>
            <a:ext cx="7188199" cy="4898485"/>
          </a:xfrm>
          <a:prstGeom prst="rect">
            <a:avLst/>
          </a:prstGeom>
          <a:scene3d>
            <a:camera prst="orthographicFront"/>
            <a:lightRig rig="threePt" dir="t"/>
          </a:scene3d>
          <a:sp3d extrusionH="76200" contourW="76200">
            <a:bevelT/>
            <a:extrusionClr>
              <a:schemeClr val="accent1">
                <a:lumMod val="40000"/>
                <a:lumOff val="60000"/>
              </a:schemeClr>
            </a:extrusionClr>
            <a:contourClr>
              <a:srgbClr val="3333CC"/>
            </a:contourClr>
          </a:sp3d>
        </p:spPr>
      </p:pic>
      <p:sp>
        <p:nvSpPr>
          <p:cNvPr id="7" name="TextBox 6">
            <a:extLst>
              <a:ext uri="{FF2B5EF4-FFF2-40B4-BE49-F238E27FC236}">
                <a16:creationId xmlns:a16="http://schemas.microsoft.com/office/drawing/2014/main" id="{F4F7EFB8-A806-C5BB-52FB-157298DB5707}"/>
              </a:ext>
            </a:extLst>
          </p:cNvPr>
          <p:cNvSpPr txBox="1"/>
          <p:nvPr/>
        </p:nvSpPr>
        <p:spPr>
          <a:xfrm>
            <a:off x="920072" y="5240837"/>
            <a:ext cx="2333203" cy="461665"/>
          </a:xfrm>
          <a:prstGeom prst="rect">
            <a:avLst/>
          </a:prstGeom>
          <a:solidFill>
            <a:srgbClr val="3333CC"/>
          </a:solidFill>
        </p:spPr>
        <p:txBody>
          <a:bodyPr wrap="none" rtlCol="0">
            <a:spAutoFit/>
          </a:bodyPr>
          <a:lstStyle/>
          <a:p>
            <a:r>
              <a:rPr lang="en-US" sz="2400" b="1" i="1" dirty="0">
                <a:solidFill>
                  <a:schemeClr val="bg1"/>
                </a:solidFill>
              </a:rPr>
              <a:t>Stephanie Bloem</a:t>
            </a:r>
          </a:p>
        </p:txBody>
      </p:sp>
    </p:spTree>
    <p:extLst>
      <p:ext uri="{BB962C8B-B14F-4D97-AF65-F5344CB8AC3E}">
        <p14:creationId xmlns:p14="http://schemas.microsoft.com/office/powerpoint/2010/main" val="1050853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DB0847-214C-21FD-A856-3A5D3687B03A}"/>
              </a:ext>
            </a:extLst>
          </p:cNvPr>
          <p:cNvSpPr>
            <a:spLocks noGrp="1"/>
          </p:cNvSpPr>
          <p:nvPr>
            <p:ph idx="1"/>
          </p:nvPr>
        </p:nvSpPr>
        <p:spPr>
          <a:xfrm>
            <a:off x="1386840" y="1964962"/>
            <a:ext cx="8985069" cy="4351338"/>
          </a:xfrm>
        </p:spPr>
        <p:txBody>
          <a:bodyPr>
            <a:normAutofit/>
          </a:bodyPr>
          <a:lstStyle/>
          <a:p>
            <a:pPr marL="0" indent="0">
              <a:buNone/>
            </a:pPr>
            <a:r>
              <a:rPr lang="en-US" sz="2400" dirty="0">
                <a:effectLst/>
                <a:latin typeface="Calibri" panose="020F0502020204030204" pitchFamily="34" charset="0"/>
                <a:ea typeface="Times" panose="02020603050405020304" pitchFamily="18" charset="0"/>
                <a:cs typeface="Calibri" panose="020F0502020204030204" pitchFamily="34" charset="0"/>
              </a:rPr>
              <a:t>The International Plant Protection Convention Strategic Framework 2020-2030 …</a:t>
            </a:r>
          </a:p>
          <a:p>
            <a:pPr lvl="1"/>
            <a:r>
              <a:rPr lang="en-US" dirty="0">
                <a:effectLst/>
                <a:latin typeface="Calibri" panose="020F0502020204030204" pitchFamily="34" charset="0"/>
                <a:ea typeface="Times" panose="02020603050405020304" pitchFamily="18" charset="0"/>
                <a:cs typeface="Calibri" panose="020F0502020204030204" pitchFamily="34" charset="0"/>
              </a:rPr>
              <a:t>Was adopted by the 15th session of the Commission on Phytosanitary Measures (CPM-15) in 2021 </a:t>
            </a:r>
          </a:p>
          <a:p>
            <a:pPr lvl="1"/>
            <a:r>
              <a:rPr lang="en-US" dirty="0">
                <a:latin typeface="Calibri" panose="020F0502020204030204" pitchFamily="34" charset="0"/>
                <a:ea typeface="Times" panose="02020603050405020304" pitchFamily="18" charset="0"/>
                <a:cs typeface="Calibri" panose="020F0502020204030204" pitchFamily="34" charset="0"/>
              </a:rPr>
              <a:t>S</a:t>
            </a:r>
            <a:r>
              <a:rPr lang="en-US" dirty="0">
                <a:effectLst/>
                <a:latin typeface="Calibri" panose="020F0502020204030204" pitchFamily="34" charset="0"/>
                <a:ea typeface="Times" panose="02020603050405020304" pitchFamily="18" charset="0"/>
                <a:cs typeface="Calibri" panose="020F0502020204030204" pitchFamily="34" charset="0"/>
              </a:rPr>
              <a:t>upports national plant protection organizations (NPPOs) in addressing the structural and operational challenges they will encounter in the next decade </a:t>
            </a:r>
          </a:p>
          <a:p>
            <a:pPr lvl="1"/>
            <a:r>
              <a:rPr lang="en-US" dirty="0">
                <a:latin typeface="Calibri" panose="020F0502020204030204" pitchFamily="34" charset="0"/>
                <a:ea typeface="Times" panose="02020603050405020304" pitchFamily="18" charset="0"/>
                <a:cs typeface="Calibri" panose="020F0502020204030204" pitchFamily="34" charset="0"/>
              </a:rPr>
              <a:t>H</a:t>
            </a:r>
            <a:r>
              <a:rPr lang="en-US" dirty="0">
                <a:effectLst/>
                <a:latin typeface="Calibri" panose="020F0502020204030204" pitchFamily="34" charset="0"/>
                <a:ea typeface="Times" panose="02020603050405020304" pitchFamily="18" charset="0"/>
                <a:cs typeface="Calibri" panose="020F0502020204030204" pitchFamily="34" charset="0"/>
              </a:rPr>
              <a:t>as 3 core activities, 3 strategic objectives and 8 programs of work or development agenda items (DAIs).</a:t>
            </a:r>
          </a:p>
          <a:p>
            <a:pPr lvl="2"/>
            <a:r>
              <a:rPr lang="en-US" sz="2400" dirty="0">
                <a:effectLst/>
                <a:latin typeface="Calibri" panose="020F0502020204030204" pitchFamily="34" charset="0"/>
                <a:ea typeface="Times" panose="02020603050405020304" pitchFamily="18" charset="0"/>
                <a:cs typeface="Calibri" panose="020F0502020204030204" pitchFamily="34" charset="0"/>
              </a:rPr>
              <a:t>One of the DAI is to establish a </a:t>
            </a:r>
            <a:r>
              <a:rPr lang="en-US" sz="2400" b="1" dirty="0">
                <a:effectLst/>
                <a:latin typeface="Calibri" panose="020F0502020204030204" pitchFamily="34" charset="0"/>
                <a:ea typeface="Times" panose="02020603050405020304" pitchFamily="18" charset="0"/>
                <a:cs typeface="Calibri" panose="020F0502020204030204" pitchFamily="34" charset="0"/>
              </a:rPr>
              <a:t>network of diagnostic laboratory services and diagnostic protocols</a:t>
            </a:r>
            <a:r>
              <a:rPr lang="en-US" sz="2400" dirty="0">
                <a:effectLst/>
                <a:latin typeface="Calibri" panose="020F0502020204030204" pitchFamily="34" charset="0"/>
                <a:ea typeface="Times" panose="02020603050405020304" pitchFamily="18" charset="0"/>
                <a:cs typeface="Calibri" panose="020F0502020204030204" pitchFamily="34" charset="0"/>
              </a:rPr>
              <a:t>. </a:t>
            </a:r>
            <a:endParaRPr lang="en-US" sz="2400" dirty="0">
              <a:latin typeface="Calibri" panose="020F0502020204030204" pitchFamily="34" charset="0"/>
              <a:cs typeface="Calibri" panose="020F0502020204030204" pitchFamily="34" charset="0"/>
            </a:endParaRPr>
          </a:p>
        </p:txBody>
      </p:sp>
      <p:sp>
        <p:nvSpPr>
          <p:cNvPr id="4" name="Title 1">
            <a:extLst>
              <a:ext uri="{FF2B5EF4-FFF2-40B4-BE49-F238E27FC236}">
                <a16:creationId xmlns:a16="http://schemas.microsoft.com/office/drawing/2014/main" id="{874554DB-57E8-CEEC-4E27-0870D46B1A2D}"/>
              </a:ext>
            </a:extLst>
          </p:cNvPr>
          <p:cNvSpPr txBox="1">
            <a:spLocks/>
          </p:cNvSpPr>
          <p:nvPr/>
        </p:nvSpPr>
        <p:spPr>
          <a:xfrm>
            <a:off x="0" y="643467"/>
            <a:ext cx="12191999" cy="744836"/>
          </a:xfrm>
          <a:prstGeom prst="rect">
            <a:avLst/>
          </a:prstGeom>
          <a:solidFill>
            <a:srgbClr val="3333CC"/>
          </a:solidFill>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chemeClr val="bg1"/>
                </a:solidFill>
              </a:rPr>
              <a:t>Diagnostic Laboratory Network</a:t>
            </a:r>
            <a:endParaRPr lang="en-US" sz="3600" b="1" dirty="0">
              <a:solidFill>
                <a:schemeClr val="bg1"/>
              </a:solidFill>
              <a:cs typeface="Calibri Light"/>
            </a:endParaRPr>
          </a:p>
        </p:txBody>
      </p:sp>
    </p:spTree>
    <p:extLst>
      <p:ext uri="{BB962C8B-B14F-4D97-AF65-F5344CB8AC3E}">
        <p14:creationId xmlns:p14="http://schemas.microsoft.com/office/powerpoint/2010/main" val="3122152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hart with text on it&#10;&#10;Description automatically generated with medium confidence">
            <a:extLst>
              <a:ext uri="{FF2B5EF4-FFF2-40B4-BE49-F238E27FC236}">
                <a16:creationId xmlns:a16="http://schemas.microsoft.com/office/drawing/2014/main" id="{D5DD52EB-24BA-A196-26FE-9BB018223EA2}"/>
              </a:ext>
            </a:extLst>
          </p:cNvPr>
          <p:cNvPicPr>
            <a:picLocks noChangeAspect="1"/>
          </p:cNvPicPr>
          <p:nvPr/>
        </p:nvPicPr>
        <p:blipFill>
          <a:blip r:embed="rId3"/>
          <a:stretch>
            <a:fillRect/>
          </a:stretch>
        </p:blipFill>
        <p:spPr>
          <a:xfrm>
            <a:off x="683491" y="464681"/>
            <a:ext cx="10684934" cy="5769864"/>
          </a:xfrm>
          <a:prstGeom prst="rect">
            <a:avLst/>
          </a:prstGeom>
        </p:spPr>
      </p:pic>
      <p:sp>
        <p:nvSpPr>
          <p:cNvPr id="6" name="Arrow: Up 5">
            <a:extLst>
              <a:ext uri="{FF2B5EF4-FFF2-40B4-BE49-F238E27FC236}">
                <a16:creationId xmlns:a16="http://schemas.microsoft.com/office/drawing/2014/main" id="{16ADAAD5-FD8F-D67C-0667-08624333EA50}"/>
              </a:ext>
            </a:extLst>
          </p:cNvPr>
          <p:cNvSpPr/>
          <p:nvPr/>
        </p:nvSpPr>
        <p:spPr>
          <a:xfrm>
            <a:off x="3234569" y="6234545"/>
            <a:ext cx="484632" cy="647871"/>
          </a:xfrm>
          <a:prstGeom prst="upArrow">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1BB67169-8731-3EE8-DF4D-E03008E58481}"/>
              </a:ext>
            </a:extLst>
          </p:cNvPr>
          <p:cNvCxnSpPr>
            <a:cxnSpLocks/>
            <a:endCxn id="6" idx="0"/>
          </p:cNvCxnSpPr>
          <p:nvPr/>
        </p:nvCxnSpPr>
        <p:spPr>
          <a:xfrm>
            <a:off x="3476885" y="942426"/>
            <a:ext cx="0" cy="5292119"/>
          </a:xfrm>
          <a:prstGeom prst="line">
            <a:avLst/>
          </a:prstGeom>
          <a:ln w="57150">
            <a:solidFill>
              <a:schemeClr val="accent4"/>
            </a:solidFill>
            <a:prstDash val="sysDash"/>
          </a:ln>
        </p:spPr>
        <p:style>
          <a:lnRef idx="1">
            <a:schemeClr val="accent1"/>
          </a:lnRef>
          <a:fillRef idx="0">
            <a:schemeClr val="accent1"/>
          </a:fillRef>
          <a:effectRef idx="0">
            <a:schemeClr val="accent1"/>
          </a:effectRef>
          <a:fontRef idx="minor">
            <a:schemeClr val="tx1"/>
          </a:fontRef>
        </p:style>
      </p:cxnSp>
      <p:sp>
        <p:nvSpPr>
          <p:cNvPr id="2" name="Rectangle: Rounded Corners 1">
            <a:extLst>
              <a:ext uri="{FF2B5EF4-FFF2-40B4-BE49-F238E27FC236}">
                <a16:creationId xmlns:a16="http://schemas.microsoft.com/office/drawing/2014/main" id="{9CE15B58-6FFB-1623-1578-ECBAA9A45D02}"/>
              </a:ext>
            </a:extLst>
          </p:cNvPr>
          <p:cNvSpPr/>
          <p:nvPr/>
        </p:nvSpPr>
        <p:spPr>
          <a:xfrm>
            <a:off x="692200" y="5436263"/>
            <a:ext cx="1885537" cy="748145"/>
          </a:xfrm>
          <a:prstGeom prst="roundRect">
            <a:avLst/>
          </a:prstGeom>
          <a:noFill/>
          <a:ln w="762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2296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9367D-4856-81F5-2E2C-DBB22A05036E}"/>
              </a:ext>
            </a:extLst>
          </p:cNvPr>
          <p:cNvSpPr>
            <a:spLocks noGrp="1"/>
          </p:cNvSpPr>
          <p:nvPr>
            <p:ph type="ctrTitle"/>
          </p:nvPr>
        </p:nvSpPr>
        <p:spPr>
          <a:xfrm>
            <a:off x="556532" y="643467"/>
            <a:ext cx="11210925" cy="744836"/>
          </a:xfrm>
        </p:spPr>
        <p:txBody>
          <a:bodyPr vert="horz" lIns="91440" tIns="45720" rIns="91440" bIns="45720" rtlCol="0" anchor="ctr">
            <a:normAutofit/>
          </a:bodyPr>
          <a:lstStyle/>
          <a:p>
            <a:r>
              <a:rPr lang="en-US" sz="3200" b="1" kern="1200">
                <a:solidFill>
                  <a:schemeClr val="bg1"/>
                </a:solidFill>
                <a:latin typeface="+mj-lt"/>
                <a:ea typeface="+mj-ea"/>
                <a:cs typeface="+mj-cs"/>
              </a:rPr>
              <a:t>1. Harmonization of electronic data exchange</a:t>
            </a:r>
          </a:p>
        </p:txBody>
      </p:sp>
      <p:graphicFrame>
        <p:nvGraphicFramePr>
          <p:cNvPr id="4" name="Table 5">
            <a:extLst>
              <a:ext uri="{FF2B5EF4-FFF2-40B4-BE49-F238E27FC236}">
                <a16:creationId xmlns:a16="http://schemas.microsoft.com/office/drawing/2014/main" id="{99EF9342-7ADB-54A6-152A-998BD1902FB4}"/>
              </a:ext>
            </a:extLst>
          </p:cNvPr>
          <p:cNvGraphicFramePr>
            <a:graphicFrameLocks noGrp="1"/>
          </p:cNvGraphicFramePr>
          <p:nvPr>
            <p:extLst>
              <p:ext uri="{D42A27DB-BD31-4B8C-83A1-F6EECF244321}">
                <p14:modId xmlns:p14="http://schemas.microsoft.com/office/powerpoint/2010/main" val="3467811943"/>
              </p:ext>
            </p:extLst>
          </p:nvPr>
        </p:nvGraphicFramePr>
        <p:xfrm>
          <a:off x="801188" y="1744897"/>
          <a:ext cx="5608319" cy="4621616"/>
        </p:xfrm>
        <a:graphic>
          <a:graphicData uri="http://schemas.openxmlformats.org/drawingml/2006/table">
            <a:tbl>
              <a:tblPr firstRow="1" bandRow="1">
                <a:tableStyleId>{8799B23B-EC83-4686-B30A-512413B5E67A}</a:tableStyleId>
              </a:tblPr>
              <a:tblGrid>
                <a:gridCol w="1408610">
                  <a:extLst>
                    <a:ext uri="{9D8B030D-6E8A-4147-A177-3AD203B41FA5}">
                      <a16:colId xmlns:a16="http://schemas.microsoft.com/office/drawing/2014/main" val="1695549274"/>
                    </a:ext>
                  </a:extLst>
                </a:gridCol>
                <a:gridCol w="4199709">
                  <a:extLst>
                    <a:ext uri="{9D8B030D-6E8A-4147-A177-3AD203B41FA5}">
                      <a16:colId xmlns:a16="http://schemas.microsoft.com/office/drawing/2014/main" val="1913967572"/>
                    </a:ext>
                  </a:extLst>
                </a:gridCol>
              </a:tblGrid>
              <a:tr h="1067100">
                <a:tc>
                  <a:txBody>
                    <a:bodyPr/>
                    <a:lstStyle/>
                    <a:p>
                      <a:r>
                        <a:rPr lang="en-US" sz="2400" b="0" dirty="0">
                          <a:solidFill>
                            <a:schemeClr val="tx1"/>
                          </a:solidFill>
                        </a:rPr>
                        <a:t>Why?</a:t>
                      </a:r>
                    </a:p>
                  </a:txBody>
                  <a:tcPr marL="116249" marR="116249" marT="58124" marB="5812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cap="none" spc="0" dirty="0">
                          <a:solidFill>
                            <a:schemeClr val="tx1"/>
                          </a:solidFill>
                        </a:rPr>
                        <a:t>Establish a network of diagnostic laboratory services and protocols </a:t>
                      </a:r>
                      <a:r>
                        <a:rPr lang="en-US" sz="2400" b="1" cap="none" spc="0" dirty="0">
                          <a:solidFill>
                            <a:schemeClr val="tx1"/>
                          </a:solidFill>
                        </a:rPr>
                        <a:t>to help all countries identify pests quickly and reliably</a:t>
                      </a:r>
                      <a:endParaRPr lang="en-US" sz="2400" b="0" cap="none" spc="0" dirty="0">
                        <a:solidFill>
                          <a:schemeClr val="tx1"/>
                        </a:solidFill>
                      </a:endParaRPr>
                    </a:p>
                  </a:txBody>
                  <a:tcPr marL="116249" marR="116249" marT="58124" marB="58124"/>
                </a:tc>
                <a:extLst>
                  <a:ext uri="{0D108BD9-81ED-4DB2-BD59-A6C34878D82A}">
                    <a16:rowId xmlns:a16="http://schemas.microsoft.com/office/drawing/2014/main" val="4182321294"/>
                  </a:ext>
                </a:extLst>
              </a:tr>
              <a:tr h="2256393">
                <a:tc>
                  <a:txBody>
                    <a:bodyPr/>
                    <a:lstStyle/>
                    <a:p>
                      <a:r>
                        <a:rPr lang="en-US" sz="2400" dirty="0">
                          <a:solidFill>
                            <a:schemeClr val="tx1"/>
                          </a:solidFill>
                          <a:latin typeface="+mn-lt"/>
                        </a:rPr>
                        <a:t>Outlook</a:t>
                      </a:r>
                    </a:p>
                  </a:txBody>
                  <a:tcPr marL="116249" marR="116249" marT="58124" marB="58124"/>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400" dirty="0">
                          <a:effectLst/>
                          <a:latin typeface="+mn-lt"/>
                          <a:ea typeface="Times" panose="02020603050405020304" pitchFamily="18" charset="0"/>
                          <a:cs typeface="Times New Roman" panose="02020603050405020304" pitchFamily="18" charset="0"/>
                        </a:rPr>
                        <a:t>By 2030 … have an international network of diagnostic laboratories providing reliable and timely services </a:t>
                      </a:r>
                      <a:r>
                        <a:rPr lang="en-US" sz="2400" b="1" dirty="0">
                          <a:effectLst/>
                          <a:latin typeface="+mn-lt"/>
                          <a:ea typeface="Times" panose="02020603050405020304" pitchFamily="18" charset="0"/>
                          <a:cs typeface="Times New Roman" panose="02020603050405020304" pitchFamily="18" charset="0"/>
                        </a:rPr>
                        <a:t>within regions or globally</a:t>
                      </a:r>
                      <a:r>
                        <a:rPr lang="en-US" sz="2400" dirty="0">
                          <a:effectLst/>
                          <a:latin typeface="+mn-lt"/>
                          <a:ea typeface="Times" panose="02020603050405020304" pitchFamily="18" charset="0"/>
                          <a:cs typeface="Times New Roman" panose="02020603050405020304" pitchFamily="18" charset="0"/>
                        </a:rPr>
                        <a:t>, reducing the need for countries to develop duplicated capacity</a:t>
                      </a:r>
                    </a:p>
                  </a:txBody>
                  <a:tcPr marL="116249" marR="116249" marT="58124" marB="58124"/>
                </a:tc>
                <a:extLst>
                  <a:ext uri="{0D108BD9-81ED-4DB2-BD59-A6C34878D82A}">
                    <a16:rowId xmlns:a16="http://schemas.microsoft.com/office/drawing/2014/main" val="4260035072"/>
                  </a:ext>
                </a:extLst>
              </a:tr>
            </a:tbl>
          </a:graphicData>
        </a:graphic>
      </p:graphicFrame>
      <p:sp>
        <p:nvSpPr>
          <p:cNvPr id="3" name="Title 1">
            <a:extLst>
              <a:ext uri="{FF2B5EF4-FFF2-40B4-BE49-F238E27FC236}">
                <a16:creationId xmlns:a16="http://schemas.microsoft.com/office/drawing/2014/main" id="{5A964CE8-FE09-9948-C8F9-C192FBB245B2}"/>
              </a:ext>
            </a:extLst>
          </p:cNvPr>
          <p:cNvSpPr txBox="1">
            <a:spLocks/>
          </p:cNvSpPr>
          <p:nvPr/>
        </p:nvSpPr>
        <p:spPr>
          <a:xfrm>
            <a:off x="0" y="643467"/>
            <a:ext cx="12191999" cy="744836"/>
          </a:xfrm>
          <a:prstGeom prst="rect">
            <a:avLst/>
          </a:prstGeom>
          <a:solidFill>
            <a:srgbClr val="3333CC"/>
          </a:solidFill>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chemeClr val="bg1"/>
                </a:solidFill>
              </a:rPr>
              <a:t>Diagnostic Laboratory Network</a:t>
            </a:r>
            <a:endParaRPr lang="en-US" sz="3600" b="1" dirty="0">
              <a:solidFill>
                <a:schemeClr val="bg1"/>
              </a:solidFill>
              <a:cs typeface="Calibri Light"/>
            </a:endParaRPr>
          </a:p>
        </p:txBody>
      </p:sp>
      <p:pic>
        <p:nvPicPr>
          <p:cNvPr id="8" name="Picture 7">
            <a:extLst>
              <a:ext uri="{FF2B5EF4-FFF2-40B4-BE49-F238E27FC236}">
                <a16:creationId xmlns:a16="http://schemas.microsoft.com/office/drawing/2014/main" id="{73A1C872-8716-D40D-6B96-E69DED7A6E14}"/>
              </a:ext>
            </a:extLst>
          </p:cNvPr>
          <p:cNvPicPr>
            <a:picLocks noChangeAspect="1"/>
          </p:cNvPicPr>
          <p:nvPr/>
        </p:nvPicPr>
        <p:blipFill rotWithShape="1">
          <a:blip r:embed="rId2"/>
          <a:srcRect l="1245" r="1"/>
          <a:stretch/>
        </p:blipFill>
        <p:spPr>
          <a:xfrm>
            <a:off x="6653349" y="1588479"/>
            <a:ext cx="4834945" cy="4626054"/>
          </a:xfrm>
          <a:prstGeom prst="rect">
            <a:avLst/>
          </a:prstGeom>
        </p:spPr>
      </p:pic>
    </p:spTree>
    <p:extLst>
      <p:ext uri="{BB962C8B-B14F-4D97-AF65-F5344CB8AC3E}">
        <p14:creationId xmlns:p14="http://schemas.microsoft.com/office/powerpoint/2010/main" val="3779361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EAAE38-BBA8-8CF1-851D-75D9049CE485}"/>
              </a:ext>
            </a:extLst>
          </p:cNvPr>
          <p:cNvSpPr>
            <a:spLocks noGrp="1"/>
          </p:cNvSpPr>
          <p:nvPr>
            <p:ph idx="1"/>
          </p:nvPr>
        </p:nvSpPr>
        <p:spPr>
          <a:xfrm>
            <a:off x="838200" y="1703705"/>
            <a:ext cx="10515600" cy="4949644"/>
          </a:xfrm>
        </p:spPr>
        <p:txBody>
          <a:bodyPr>
            <a:noAutofit/>
          </a:bodyPr>
          <a:lstStyle/>
          <a:p>
            <a:pPr marL="0" indent="0">
              <a:lnSpc>
                <a:spcPct val="100000"/>
              </a:lnSpc>
              <a:buNone/>
            </a:pPr>
            <a:r>
              <a:rPr lang="en-GB" sz="2400" b="1" i="1" dirty="0">
                <a:solidFill>
                  <a:srgbClr val="3333CC"/>
                </a:solidFill>
                <a:effectLst/>
                <a:latin typeface="Calibri" panose="020F0502020204030204" pitchFamily="34" charset="0"/>
                <a:ea typeface="MS Mincho" panose="02020609040205080304" pitchFamily="49" charset="-128"/>
                <a:cs typeface="Calibri" panose="020F0502020204030204" pitchFamily="34" charset="0"/>
              </a:rPr>
              <a:t>How to begin? </a:t>
            </a:r>
          </a:p>
          <a:p>
            <a:pPr lvl="1">
              <a:lnSpc>
                <a:spcPct val="100000"/>
              </a:lnSpc>
              <a:buFont typeface="Courier New" panose="02070309020205020404" pitchFamily="49" charset="0"/>
              <a:buChar char="o"/>
            </a:pPr>
            <a:r>
              <a:rPr lang="en-GB" sz="2000" dirty="0">
                <a:latin typeface="Calibri" panose="020F0502020204030204" pitchFamily="34" charset="0"/>
                <a:ea typeface="MS Mincho" panose="02020609040205080304" pitchFamily="49" charset="-128"/>
                <a:cs typeface="Calibri" panose="020F0502020204030204" pitchFamily="34" charset="0"/>
              </a:rPr>
              <a:t>Hire an </a:t>
            </a:r>
            <a:r>
              <a:rPr lang="en-GB" sz="2000" dirty="0">
                <a:effectLst/>
                <a:latin typeface="Calibri" panose="020F0502020204030204" pitchFamily="34" charset="0"/>
                <a:ea typeface="MS Mincho" panose="02020609040205080304" pitchFamily="49" charset="-128"/>
                <a:cs typeface="Calibri" panose="020F0502020204030204" pitchFamily="34" charset="0"/>
              </a:rPr>
              <a:t>international </a:t>
            </a:r>
            <a:r>
              <a:rPr lang="en-GB" sz="2000" b="1" dirty="0">
                <a:solidFill>
                  <a:srgbClr val="3333CC"/>
                </a:solidFill>
                <a:effectLst/>
                <a:latin typeface="Calibri" panose="020F0502020204030204" pitchFamily="34" charset="0"/>
                <a:ea typeface="MS Mincho" panose="02020609040205080304" pitchFamily="49" charset="-128"/>
                <a:cs typeface="Calibri" panose="020F0502020204030204" pitchFamily="34" charset="0"/>
              </a:rPr>
              <a:t>Consultant</a:t>
            </a:r>
            <a:r>
              <a:rPr lang="en-GB" sz="2000" dirty="0">
                <a:effectLst/>
                <a:latin typeface="Calibri" panose="020F0502020204030204" pitchFamily="34" charset="0"/>
                <a:ea typeface="MS Mincho" panose="02020609040205080304" pitchFamily="49" charset="-128"/>
                <a:cs typeface="Calibri" panose="020F0502020204030204" pitchFamily="34" charset="0"/>
              </a:rPr>
              <a:t> </a:t>
            </a:r>
            <a:r>
              <a:rPr lang="en-GB" sz="2000" dirty="0">
                <a:latin typeface="Calibri" panose="020F0502020204030204" pitchFamily="34" charset="0"/>
                <a:ea typeface="MS Mincho" panose="02020609040205080304" pitchFamily="49" charset="-128"/>
                <a:cs typeface="Calibri" panose="020F0502020204030204" pitchFamily="34" charset="0"/>
              </a:rPr>
              <a:t>to develop a report.</a:t>
            </a:r>
          </a:p>
          <a:p>
            <a:pPr lvl="1">
              <a:lnSpc>
                <a:spcPct val="100000"/>
              </a:lnSpc>
              <a:buFont typeface="Courier New" panose="02070309020205020404" pitchFamily="49" charset="0"/>
              <a:buChar char="o"/>
            </a:pPr>
            <a:r>
              <a:rPr lang="en-GB" sz="2000" b="1" dirty="0">
                <a:solidFill>
                  <a:srgbClr val="3333CC"/>
                </a:solidFill>
                <a:effectLst/>
                <a:latin typeface="Calibri" panose="020F0502020204030204" pitchFamily="34" charset="0"/>
                <a:ea typeface="MS Mincho" panose="02020609040205080304" pitchFamily="49" charset="-128"/>
                <a:cs typeface="Calibri" panose="020F0502020204030204" pitchFamily="34" charset="0"/>
              </a:rPr>
              <a:t>Consultant Tasks</a:t>
            </a:r>
          </a:p>
          <a:p>
            <a:pPr lvl="2">
              <a:lnSpc>
                <a:spcPct val="100000"/>
              </a:lnSpc>
              <a:buFont typeface="Courier New" panose="02070309020205020404" pitchFamily="49" charset="0"/>
              <a:buChar char="o"/>
            </a:pPr>
            <a:r>
              <a:rPr lang="en-GB" dirty="0">
                <a:effectLst/>
                <a:latin typeface="Calibri" panose="020F0502020204030204" pitchFamily="34" charset="0"/>
                <a:ea typeface="MS Mincho" panose="02020609040205080304" pitchFamily="49" charset="-128"/>
                <a:cs typeface="Calibri" panose="020F0502020204030204" pitchFamily="34" charset="0"/>
              </a:rPr>
              <a:t>gather information on diagnostic laboratories and (national, regional, international) existing laboratory networks;</a:t>
            </a:r>
          </a:p>
          <a:p>
            <a:pPr lvl="2">
              <a:lnSpc>
                <a:spcPct val="100000"/>
              </a:lnSpc>
              <a:buFont typeface="Courier New" panose="02070309020205020404" pitchFamily="49" charset="0"/>
              <a:buChar char="o"/>
            </a:pPr>
            <a:r>
              <a:rPr lang="en-GB" dirty="0">
                <a:effectLst/>
                <a:latin typeface="Calibri" panose="020F0502020204030204" pitchFamily="34" charset="0"/>
                <a:ea typeface="MS Mincho" panose="02020609040205080304" pitchFamily="49" charset="-128"/>
                <a:cs typeface="Calibri" panose="020F0502020204030204" pitchFamily="34" charset="0"/>
              </a:rPr>
              <a:t>collect information on their best practices, standard operating procedures and challenges; </a:t>
            </a:r>
          </a:p>
          <a:p>
            <a:pPr lvl="2">
              <a:lnSpc>
                <a:spcPct val="100000"/>
              </a:lnSpc>
              <a:buFont typeface="Courier New" panose="02070309020205020404" pitchFamily="49" charset="0"/>
              <a:buChar char="o"/>
            </a:pPr>
            <a:r>
              <a:rPr lang="en-GB" dirty="0">
                <a:effectLst/>
                <a:latin typeface="Calibri" panose="020F0502020204030204" pitchFamily="34" charset="0"/>
                <a:ea typeface="MS Mincho" panose="02020609040205080304" pitchFamily="49" charset="-128"/>
                <a:cs typeface="Calibri" panose="020F0502020204030204" pitchFamily="34" charset="0"/>
              </a:rPr>
              <a:t>understand logistics and expectations for a diagnostic network arrangement; </a:t>
            </a:r>
          </a:p>
          <a:p>
            <a:pPr lvl="2">
              <a:lnSpc>
                <a:spcPct val="100000"/>
              </a:lnSpc>
              <a:buFont typeface="Courier New" panose="02070309020205020404" pitchFamily="49" charset="0"/>
              <a:buChar char="o"/>
            </a:pPr>
            <a:r>
              <a:rPr lang="en-GB" dirty="0">
                <a:effectLst/>
                <a:latin typeface="Calibri" panose="020F0502020204030204" pitchFamily="34" charset="0"/>
                <a:ea typeface="MS Mincho" panose="02020609040205080304" pitchFamily="49" charset="-128"/>
                <a:cs typeface="Calibri" panose="020F0502020204030204" pitchFamily="34" charset="0"/>
              </a:rPr>
              <a:t>conduct a regional gap analysis of diagnostic capacity.</a:t>
            </a:r>
          </a:p>
          <a:p>
            <a:pPr lvl="1">
              <a:lnSpc>
                <a:spcPct val="100000"/>
              </a:lnSpc>
              <a:buFont typeface="Courier New" panose="02070309020205020404" pitchFamily="49" charset="0"/>
              <a:buChar char="o"/>
            </a:pPr>
            <a:r>
              <a:rPr lang="en-GB" sz="2000" b="1" dirty="0">
                <a:solidFill>
                  <a:srgbClr val="3333CC"/>
                </a:solidFill>
                <a:effectLst/>
                <a:latin typeface="Calibri" panose="020F0502020204030204" pitchFamily="34" charset="0"/>
                <a:ea typeface="MS Mincho" panose="02020609040205080304" pitchFamily="49" charset="-128"/>
                <a:cs typeface="Calibri" panose="020F0502020204030204" pitchFamily="34" charset="0"/>
              </a:rPr>
              <a:t>Consultant’s Report </a:t>
            </a:r>
            <a:r>
              <a:rPr lang="en-GB" sz="2000" dirty="0">
                <a:latin typeface="Calibri" panose="020F0502020204030204" pitchFamily="34" charset="0"/>
                <a:ea typeface="MS Mincho" panose="02020609040205080304" pitchFamily="49" charset="-128"/>
                <a:cs typeface="Calibri" panose="020F0502020204030204" pitchFamily="34" charset="0"/>
              </a:rPr>
              <a:t>informs the (future) CPM Focus Group on this topic.</a:t>
            </a:r>
            <a:endParaRPr lang="en-GB" sz="2000" b="1" dirty="0">
              <a:latin typeface="Calibri" panose="020F0502020204030204" pitchFamily="34" charset="0"/>
              <a:ea typeface="MS Mincho" panose="02020609040205080304" pitchFamily="49" charset="-128"/>
              <a:cs typeface="Calibri" panose="020F0502020204030204" pitchFamily="34" charset="0"/>
            </a:endParaRPr>
          </a:p>
          <a:p>
            <a:pPr marL="0" indent="0">
              <a:lnSpc>
                <a:spcPct val="100000"/>
              </a:lnSpc>
              <a:buNone/>
            </a:pPr>
            <a:r>
              <a:rPr lang="en-GB" sz="2400" b="1" i="1" u="sng" dirty="0">
                <a:solidFill>
                  <a:srgbClr val="3333CC"/>
                </a:solidFill>
                <a:latin typeface="Calibri" panose="020F0502020204030204" pitchFamily="34" charset="0"/>
                <a:ea typeface="MS Mincho" panose="02020609040205080304" pitchFamily="49" charset="-128"/>
                <a:cs typeface="Calibri" panose="020F0502020204030204" pitchFamily="34" charset="0"/>
              </a:rPr>
              <a:t>This just in</a:t>
            </a:r>
            <a:r>
              <a:rPr lang="en-GB" sz="2400" b="1" i="1" dirty="0">
                <a:solidFill>
                  <a:srgbClr val="3333CC"/>
                </a:solidFill>
                <a:latin typeface="Calibri" panose="020F0502020204030204" pitchFamily="34" charset="0"/>
                <a:ea typeface="MS Mincho" panose="02020609040205080304" pitchFamily="49" charset="-128"/>
                <a:cs typeface="Calibri" panose="020F0502020204030204" pitchFamily="34" charset="0"/>
              </a:rPr>
              <a:t>!!</a:t>
            </a:r>
          </a:p>
          <a:p>
            <a:pPr lvl="1">
              <a:lnSpc>
                <a:spcPct val="100000"/>
              </a:lnSpc>
              <a:buFont typeface="Courier New" panose="02070309020205020404" pitchFamily="49" charset="0"/>
              <a:buChar char="o"/>
            </a:pPr>
            <a:r>
              <a:rPr lang="en-GB" sz="2000" dirty="0">
                <a:effectLst/>
                <a:latin typeface="Calibri" panose="020F0502020204030204" pitchFamily="34" charset="0"/>
                <a:ea typeface="MS Mincho" panose="02020609040205080304" pitchFamily="49" charset="-128"/>
                <a:cs typeface="Calibri" panose="020F0502020204030204" pitchFamily="34" charset="0"/>
              </a:rPr>
              <a:t>Consultant selected</a:t>
            </a:r>
            <a:r>
              <a:rPr lang="en-GB" sz="2000" dirty="0">
                <a:latin typeface="Calibri" panose="020F0502020204030204" pitchFamily="34" charset="0"/>
                <a:ea typeface="MS Mincho" panose="02020609040205080304" pitchFamily="49" charset="-128"/>
                <a:cs typeface="Calibri" panose="020F0502020204030204" pitchFamily="34" charset="0"/>
              </a:rPr>
              <a:t>; h</a:t>
            </a:r>
            <a:r>
              <a:rPr lang="en-GB" sz="2000" dirty="0">
                <a:effectLst/>
                <a:latin typeface="Calibri" panose="020F0502020204030204" pitchFamily="34" charset="0"/>
                <a:ea typeface="MS Mincho" panose="02020609040205080304" pitchFamily="49" charset="-128"/>
                <a:cs typeface="Calibri" panose="020F0502020204030204" pitchFamily="34" charset="0"/>
              </a:rPr>
              <a:t>iring being finalized.</a:t>
            </a:r>
          </a:p>
          <a:p>
            <a:pPr lvl="1">
              <a:lnSpc>
                <a:spcPct val="100000"/>
              </a:lnSpc>
              <a:buFont typeface="Courier New" panose="02070309020205020404" pitchFamily="49" charset="0"/>
              <a:buChar char="o"/>
            </a:pPr>
            <a:r>
              <a:rPr lang="en-GB" sz="2000" dirty="0">
                <a:latin typeface="Calibri" panose="020F0502020204030204" pitchFamily="34" charset="0"/>
                <a:ea typeface="MS Mincho" panose="02020609040205080304" pitchFamily="49" charset="-128"/>
                <a:cs typeface="Calibri" panose="020F0502020204030204" pitchFamily="34" charset="0"/>
              </a:rPr>
              <a:t>He/she will begin working on their tasks in March 2024.</a:t>
            </a:r>
            <a:endParaRPr lang="en-GB" sz="2000" dirty="0">
              <a:effectLst/>
              <a:latin typeface="Calibri" panose="020F0502020204030204" pitchFamily="34" charset="0"/>
              <a:ea typeface="MS Mincho" panose="02020609040205080304" pitchFamily="49" charset="-128"/>
              <a:cs typeface="Calibri" panose="020F0502020204030204" pitchFamily="34" charset="0"/>
            </a:endParaRPr>
          </a:p>
        </p:txBody>
      </p:sp>
      <p:sp>
        <p:nvSpPr>
          <p:cNvPr id="4" name="Title 1">
            <a:extLst>
              <a:ext uri="{FF2B5EF4-FFF2-40B4-BE49-F238E27FC236}">
                <a16:creationId xmlns:a16="http://schemas.microsoft.com/office/drawing/2014/main" id="{E4E2071A-FA03-AF7D-1057-CB7EC4C42951}"/>
              </a:ext>
            </a:extLst>
          </p:cNvPr>
          <p:cNvSpPr txBox="1">
            <a:spLocks/>
          </p:cNvSpPr>
          <p:nvPr/>
        </p:nvSpPr>
        <p:spPr>
          <a:xfrm>
            <a:off x="0" y="643467"/>
            <a:ext cx="12191999" cy="744836"/>
          </a:xfrm>
          <a:prstGeom prst="rect">
            <a:avLst/>
          </a:prstGeom>
          <a:solidFill>
            <a:srgbClr val="3333CC"/>
          </a:solidFill>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chemeClr val="bg1"/>
                </a:solidFill>
              </a:rPr>
              <a:t>Diagnostic Laboratory Network</a:t>
            </a:r>
            <a:endParaRPr lang="en-US" sz="3600" b="1" dirty="0">
              <a:solidFill>
                <a:schemeClr val="bg1"/>
              </a:solidFill>
              <a:cs typeface="Calibri Light"/>
            </a:endParaRPr>
          </a:p>
        </p:txBody>
      </p:sp>
    </p:spTree>
    <p:extLst>
      <p:ext uri="{BB962C8B-B14F-4D97-AF65-F5344CB8AC3E}">
        <p14:creationId xmlns:p14="http://schemas.microsoft.com/office/powerpoint/2010/main" val="2142303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5BA47-AC48-84A4-38F1-4EAF0A2AA0A9}"/>
              </a:ext>
            </a:extLst>
          </p:cNvPr>
          <p:cNvSpPr>
            <a:spLocks noGrp="1"/>
          </p:cNvSpPr>
          <p:nvPr>
            <p:ph type="title"/>
          </p:nvPr>
        </p:nvSpPr>
        <p:spPr>
          <a:xfrm>
            <a:off x="759823" y="330292"/>
            <a:ext cx="10515600" cy="1045664"/>
          </a:xfrm>
        </p:spPr>
        <p:txBody>
          <a:bodyPr/>
          <a:lstStyle/>
          <a:p>
            <a:pPr algn="ctr"/>
            <a:r>
              <a:rPr lang="en-US" b="1" i="1" dirty="0">
                <a:solidFill>
                  <a:srgbClr val="3333CC"/>
                </a:solidFill>
              </a:rPr>
              <a:t>Future CPM Focus Group</a:t>
            </a:r>
          </a:p>
        </p:txBody>
      </p:sp>
      <p:sp>
        <p:nvSpPr>
          <p:cNvPr id="3" name="Content Placeholder 2">
            <a:extLst>
              <a:ext uri="{FF2B5EF4-FFF2-40B4-BE49-F238E27FC236}">
                <a16:creationId xmlns:a16="http://schemas.microsoft.com/office/drawing/2014/main" id="{D2D0BF7B-511D-7EB4-3F4F-30BA517B161F}"/>
              </a:ext>
            </a:extLst>
          </p:cNvPr>
          <p:cNvSpPr>
            <a:spLocks noGrp="1"/>
          </p:cNvSpPr>
          <p:nvPr>
            <p:ph idx="1"/>
          </p:nvPr>
        </p:nvSpPr>
        <p:spPr>
          <a:xfrm>
            <a:off x="925559" y="1801811"/>
            <a:ext cx="5248819" cy="4450078"/>
          </a:xfrm>
        </p:spPr>
        <p:txBody>
          <a:bodyPr>
            <a:noAutofit/>
          </a:bodyPr>
          <a:lstStyle/>
          <a:p>
            <a:pPr>
              <a:lnSpc>
                <a:spcPct val="100000"/>
              </a:lnSpc>
              <a:spcBef>
                <a:spcPts val="0"/>
              </a:spcBef>
              <a:spcAft>
                <a:spcPts val="300"/>
              </a:spcAft>
              <a:buSzPct val="70000"/>
              <a:buFont typeface="Courier New" panose="02070309020205020404" pitchFamily="49" charset="0"/>
              <a:buChar char="o"/>
              <a:tabLst>
                <a:tab pos="360045" algn="l"/>
              </a:tabLst>
            </a:pPr>
            <a:r>
              <a:rPr lang="en-US" sz="2400" dirty="0">
                <a:effectLst/>
                <a:latin typeface="Calibri" panose="020F0502020204030204" pitchFamily="34" charset="0"/>
                <a:ea typeface="Times" panose="02020603050405020304" pitchFamily="18" charset="0"/>
                <a:cs typeface="Calibri" panose="020F0502020204030204" pitchFamily="34" charset="0"/>
              </a:rPr>
              <a:t>The draft Terms of Reference </a:t>
            </a:r>
            <a:r>
              <a:rPr lang="en-US" sz="2400" dirty="0">
                <a:latin typeface="Calibri" panose="020F0502020204030204" pitchFamily="34" charset="0"/>
                <a:ea typeface="Times" panose="02020603050405020304" pitchFamily="18" charset="0"/>
                <a:cs typeface="Calibri" panose="020F0502020204030204" pitchFamily="34" charset="0"/>
              </a:rPr>
              <a:t>will be presented to CPM-18 (2024) for approval.</a:t>
            </a:r>
          </a:p>
          <a:p>
            <a:pPr>
              <a:lnSpc>
                <a:spcPct val="100000"/>
              </a:lnSpc>
              <a:spcBef>
                <a:spcPts val="0"/>
              </a:spcBef>
              <a:spcAft>
                <a:spcPts val="300"/>
              </a:spcAft>
              <a:buSzPct val="70000"/>
              <a:buFont typeface="Courier New" panose="02070309020205020404" pitchFamily="49" charset="0"/>
              <a:buChar char="o"/>
              <a:tabLst>
                <a:tab pos="360045" algn="l"/>
              </a:tabLst>
            </a:pPr>
            <a:r>
              <a:rPr lang="en-US" sz="2400" dirty="0">
                <a:effectLst/>
                <a:latin typeface="Calibri" panose="020F0502020204030204" pitchFamily="34" charset="0"/>
                <a:ea typeface="Times" panose="02020603050405020304" pitchFamily="18" charset="0"/>
                <a:cs typeface="Calibri" panose="020F0502020204030204" pitchFamily="34" charset="0"/>
              </a:rPr>
              <a:t>Planned call for experts</a:t>
            </a:r>
            <a:r>
              <a:rPr lang="en-US" sz="2400" dirty="0">
                <a:latin typeface="Calibri" panose="020F0502020204030204" pitchFamily="34" charset="0"/>
                <a:ea typeface="Times" panose="02020603050405020304" pitchFamily="18" charset="0"/>
                <a:cs typeface="Calibri" panose="020F0502020204030204" pitchFamily="34" charset="0"/>
              </a:rPr>
              <a:t> in mid-2024.</a:t>
            </a:r>
          </a:p>
          <a:p>
            <a:pPr>
              <a:lnSpc>
                <a:spcPct val="100000"/>
              </a:lnSpc>
              <a:spcBef>
                <a:spcPts val="0"/>
              </a:spcBef>
              <a:spcAft>
                <a:spcPts val="300"/>
              </a:spcAft>
              <a:buSzPct val="70000"/>
              <a:buFont typeface="Courier New" panose="02070309020205020404" pitchFamily="49" charset="0"/>
              <a:buChar char="o"/>
              <a:tabLst>
                <a:tab pos="360045" algn="l"/>
              </a:tabLst>
            </a:pPr>
            <a:r>
              <a:rPr lang="en-US" sz="2400" dirty="0">
                <a:effectLst/>
                <a:latin typeface="Calibri" panose="020F0502020204030204" pitchFamily="34" charset="0"/>
                <a:ea typeface="Times" panose="02020603050405020304" pitchFamily="18" charset="0"/>
                <a:cs typeface="Calibri" panose="020F0502020204030204" pitchFamily="34" charset="0"/>
              </a:rPr>
              <a:t>Seven representatives from the 7 FAO regions; 1 representative each from CPM Bureau, Standards and Implementation Committees, and Regional Plant Protection Organizations.</a:t>
            </a:r>
          </a:p>
          <a:p>
            <a:pPr>
              <a:lnSpc>
                <a:spcPct val="100000"/>
              </a:lnSpc>
            </a:pPr>
            <a:endParaRPr lang="en-US" sz="24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67F81B48-D09D-1A9B-F489-D0ECFC0CA1FB}"/>
              </a:ext>
            </a:extLst>
          </p:cNvPr>
          <p:cNvPicPr>
            <a:picLocks noChangeAspect="1"/>
          </p:cNvPicPr>
          <p:nvPr/>
        </p:nvPicPr>
        <p:blipFill rotWithShape="1">
          <a:blip r:embed="rId2"/>
          <a:srcRect r="1460"/>
          <a:stretch/>
        </p:blipFill>
        <p:spPr>
          <a:xfrm>
            <a:off x="7184571" y="1801811"/>
            <a:ext cx="4454980" cy="4193213"/>
          </a:xfrm>
          <a:prstGeom prst="rect">
            <a:avLst/>
          </a:prstGeom>
        </p:spPr>
      </p:pic>
    </p:spTree>
    <p:extLst>
      <p:ext uri="{BB962C8B-B14F-4D97-AF65-F5344CB8AC3E}">
        <p14:creationId xmlns:p14="http://schemas.microsoft.com/office/powerpoint/2010/main" val="1617701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5BA47-AC48-84A4-38F1-4EAF0A2AA0A9}"/>
              </a:ext>
            </a:extLst>
          </p:cNvPr>
          <p:cNvSpPr>
            <a:spLocks noGrp="1"/>
          </p:cNvSpPr>
          <p:nvPr>
            <p:ph type="title"/>
          </p:nvPr>
        </p:nvSpPr>
        <p:spPr>
          <a:xfrm>
            <a:off x="759823" y="330292"/>
            <a:ext cx="10515600" cy="1045664"/>
          </a:xfrm>
        </p:spPr>
        <p:txBody>
          <a:bodyPr/>
          <a:lstStyle/>
          <a:p>
            <a:pPr algn="ctr"/>
            <a:r>
              <a:rPr lang="en-US" b="1" i="1" dirty="0">
                <a:solidFill>
                  <a:srgbClr val="3333CC"/>
                </a:solidFill>
              </a:rPr>
              <a:t>Future CPM Focus Group – expertise</a:t>
            </a:r>
          </a:p>
        </p:txBody>
      </p:sp>
      <p:sp>
        <p:nvSpPr>
          <p:cNvPr id="3" name="Content Placeholder 2">
            <a:extLst>
              <a:ext uri="{FF2B5EF4-FFF2-40B4-BE49-F238E27FC236}">
                <a16:creationId xmlns:a16="http://schemas.microsoft.com/office/drawing/2014/main" id="{D2D0BF7B-511D-7EB4-3F4F-30BA517B161F}"/>
              </a:ext>
            </a:extLst>
          </p:cNvPr>
          <p:cNvSpPr>
            <a:spLocks noGrp="1"/>
          </p:cNvSpPr>
          <p:nvPr>
            <p:ph idx="1"/>
          </p:nvPr>
        </p:nvSpPr>
        <p:spPr>
          <a:xfrm>
            <a:off x="951412" y="1985555"/>
            <a:ext cx="5536474" cy="3666307"/>
          </a:xfrm>
        </p:spPr>
        <p:txBody>
          <a:bodyPr>
            <a:noAutofit/>
          </a:bodyPr>
          <a:lstStyle/>
          <a:p>
            <a:pPr>
              <a:lnSpc>
                <a:spcPct val="100000"/>
              </a:lnSpc>
              <a:spcBef>
                <a:spcPts val="0"/>
              </a:spcBef>
              <a:spcAft>
                <a:spcPts val="300"/>
              </a:spcAft>
              <a:buSzPct val="70000"/>
              <a:buFont typeface="Courier New" panose="02070309020205020404" pitchFamily="49" charset="0"/>
              <a:buChar char="o"/>
              <a:tabLst>
                <a:tab pos="360045" algn="l"/>
              </a:tabLst>
            </a:pPr>
            <a:r>
              <a:rPr lang="en-US" sz="2400" dirty="0">
                <a:latin typeface="Calibri" panose="020F0502020204030204" pitchFamily="34" charset="0"/>
                <a:ea typeface="Times" panose="02020603050405020304" pitchFamily="18" charset="0"/>
                <a:cs typeface="Calibri" panose="020F0502020204030204" pitchFamily="34" charset="0"/>
              </a:rPr>
              <a:t>Deep understanding of IPPC’s mandate and activities</a:t>
            </a:r>
          </a:p>
          <a:p>
            <a:pPr>
              <a:lnSpc>
                <a:spcPct val="100000"/>
              </a:lnSpc>
              <a:spcBef>
                <a:spcPts val="0"/>
              </a:spcBef>
              <a:spcAft>
                <a:spcPts val="300"/>
              </a:spcAft>
              <a:buSzPct val="70000"/>
              <a:buFont typeface="Courier New" panose="02070309020205020404" pitchFamily="49" charset="0"/>
              <a:buChar char="o"/>
              <a:tabLst>
                <a:tab pos="360045" algn="l"/>
              </a:tabLst>
            </a:pPr>
            <a:r>
              <a:rPr lang="en-US" sz="2400" dirty="0">
                <a:latin typeface="Calibri" panose="020F0502020204030204" pitchFamily="34" charset="0"/>
                <a:ea typeface="Times" panose="02020603050405020304" pitchFamily="18" charset="0"/>
                <a:cs typeface="Calibri" panose="020F0502020204030204" pitchFamily="34" charset="0"/>
              </a:rPr>
              <a:t>Familiar with the functioning of National Plant Protection Organizations</a:t>
            </a:r>
          </a:p>
          <a:p>
            <a:pPr>
              <a:lnSpc>
                <a:spcPct val="100000"/>
              </a:lnSpc>
              <a:spcBef>
                <a:spcPts val="0"/>
              </a:spcBef>
              <a:spcAft>
                <a:spcPts val="300"/>
              </a:spcAft>
              <a:buSzPct val="70000"/>
              <a:buFont typeface="Courier New" panose="02070309020205020404" pitchFamily="49" charset="0"/>
              <a:buChar char="o"/>
              <a:tabLst>
                <a:tab pos="360045" algn="l"/>
              </a:tabLst>
            </a:pPr>
            <a:r>
              <a:rPr lang="en-US" sz="2400" dirty="0">
                <a:effectLst/>
                <a:latin typeface="Calibri" panose="020F0502020204030204" pitchFamily="34" charset="0"/>
                <a:ea typeface="Times" panose="02020603050405020304" pitchFamily="18" charset="0"/>
                <a:cs typeface="Calibri" panose="020F0502020204030204" pitchFamily="34" charset="0"/>
              </a:rPr>
              <a:t>Experience in diagnostics and identification, plant pathology, entomology</a:t>
            </a:r>
          </a:p>
          <a:p>
            <a:pPr>
              <a:lnSpc>
                <a:spcPct val="100000"/>
              </a:lnSpc>
              <a:spcBef>
                <a:spcPts val="0"/>
              </a:spcBef>
              <a:spcAft>
                <a:spcPts val="300"/>
              </a:spcAft>
              <a:buSzPct val="70000"/>
              <a:buFont typeface="Courier New" panose="02070309020205020404" pitchFamily="49" charset="0"/>
              <a:buChar char="o"/>
              <a:tabLst>
                <a:tab pos="360045" algn="l"/>
              </a:tabLst>
            </a:pPr>
            <a:r>
              <a:rPr lang="en-US" sz="2400" dirty="0">
                <a:latin typeface="Calibri" panose="020F0502020204030204" pitchFamily="34" charset="0"/>
                <a:ea typeface="Times" panose="02020603050405020304" pitchFamily="18" charset="0"/>
                <a:cs typeface="Calibri" panose="020F0502020204030204" pitchFamily="34" charset="0"/>
              </a:rPr>
              <a:t>Experience in project management and stakeholder engagement</a:t>
            </a:r>
            <a:endParaRPr lang="en-US" sz="2400" dirty="0">
              <a:effectLst/>
              <a:latin typeface="Calibri" panose="020F0502020204030204" pitchFamily="34" charset="0"/>
              <a:ea typeface="Times" panose="02020603050405020304" pitchFamily="18" charset="0"/>
              <a:cs typeface="Calibri" panose="020F0502020204030204" pitchFamily="34" charset="0"/>
            </a:endParaRPr>
          </a:p>
          <a:p>
            <a:pPr>
              <a:lnSpc>
                <a:spcPct val="100000"/>
              </a:lnSpc>
            </a:pPr>
            <a:endParaRPr lang="en-US" sz="24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67F81B48-D09D-1A9B-F489-D0ECFC0CA1FB}"/>
              </a:ext>
            </a:extLst>
          </p:cNvPr>
          <p:cNvPicPr>
            <a:picLocks noChangeAspect="1"/>
          </p:cNvPicPr>
          <p:nvPr/>
        </p:nvPicPr>
        <p:blipFill rotWithShape="1">
          <a:blip r:embed="rId2"/>
          <a:srcRect r="1460"/>
          <a:stretch/>
        </p:blipFill>
        <p:spPr>
          <a:xfrm>
            <a:off x="7184571" y="1801811"/>
            <a:ext cx="4454980" cy="4193213"/>
          </a:xfrm>
          <a:prstGeom prst="rect">
            <a:avLst/>
          </a:prstGeom>
        </p:spPr>
      </p:pic>
    </p:spTree>
    <p:extLst>
      <p:ext uri="{BB962C8B-B14F-4D97-AF65-F5344CB8AC3E}">
        <p14:creationId xmlns:p14="http://schemas.microsoft.com/office/powerpoint/2010/main" val="1316231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5BA47-AC48-84A4-38F1-4EAF0A2AA0A9}"/>
              </a:ext>
            </a:extLst>
          </p:cNvPr>
          <p:cNvSpPr>
            <a:spLocks noGrp="1"/>
          </p:cNvSpPr>
          <p:nvPr>
            <p:ph type="title"/>
          </p:nvPr>
        </p:nvSpPr>
        <p:spPr>
          <a:xfrm>
            <a:off x="759823" y="330292"/>
            <a:ext cx="10515600" cy="1045664"/>
          </a:xfrm>
        </p:spPr>
        <p:txBody>
          <a:bodyPr/>
          <a:lstStyle/>
          <a:p>
            <a:pPr algn="ctr"/>
            <a:r>
              <a:rPr lang="en-US" b="1" i="1" dirty="0">
                <a:solidFill>
                  <a:srgbClr val="3333CC"/>
                </a:solidFill>
              </a:rPr>
              <a:t>CPM Focus Group – functions &amp; key tasks</a:t>
            </a:r>
          </a:p>
        </p:txBody>
      </p:sp>
      <p:sp>
        <p:nvSpPr>
          <p:cNvPr id="3" name="Content Placeholder 2">
            <a:extLst>
              <a:ext uri="{FF2B5EF4-FFF2-40B4-BE49-F238E27FC236}">
                <a16:creationId xmlns:a16="http://schemas.microsoft.com/office/drawing/2014/main" id="{D2D0BF7B-511D-7EB4-3F4F-30BA517B161F}"/>
              </a:ext>
            </a:extLst>
          </p:cNvPr>
          <p:cNvSpPr>
            <a:spLocks noGrp="1"/>
          </p:cNvSpPr>
          <p:nvPr>
            <p:ph idx="1"/>
          </p:nvPr>
        </p:nvSpPr>
        <p:spPr>
          <a:xfrm>
            <a:off x="899160" y="1489169"/>
            <a:ext cx="10883537" cy="4720044"/>
          </a:xfrm>
        </p:spPr>
        <p:txBody>
          <a:bodyPr>
            <a:noAutofit/>
          </a:bodyPr>
          <a:lstStyle/>
          <a:p>
            <a:pPr>
              <a:lnSpc>
                <a:spcPct val="100000"/>
              </a:lnSpc>
              <a:spcBef>
                <a:spcPts val="0"/>
              </a:spcBef>
              <a:spcAft>
                <a:spcPts val="300"/>
              </a:spcAft>
              <a:buSzPts val="1100"/>
              <a:buFont typeface="Wingdings" panose="05000000000000000000" pitchFamily="2" charset="2"/>
              <a:buChar char="ü"/>
              <a:tabLst>
                <a:tab pos="360045" algn="l"/>
              </a:tabLst>
            </a:pPr>
            <a:r>
              <a:rPr lang="en-US" sz="2000" dirty="0">
                <a:effectLst/>
                <a:latin typeface="Calibri" panose="020F0502020204030204" pitchFamily="34" charset="0"/>
                <a:ea typeface="Times" panose="02020603050405020304" pitchFamily="18" charset="0"/>
                <a:cs typeface="Calibri" panose="020F0502020204030204" pitchFamily="34" charset="0"/>
              </a:rPr>
              <a:t>Review Consultant’s Report.</a:t>
            </a:r>
            <a:endParaRPr lang="en-US" sz="2000" dirty="0">
              <a:latin typeface="Calibri" panose="020F0502020204030204" pitchFamily="34" charset="0"/>
              <a:ea typeface="Times" panose="02020603050405020304" pitchFamily="18" charset="0"/>
              <a:cs typeface="Calibri" panose="020F0502020204030204" pitchFamily="34" charset="0"/>
            </a:endParaRPr>
          </a:p>
          <a:p>
            <a:pPr>
              <a:lnSpc>
                <a:spcPct val="100000"/>
              </a:lnSpc>
              <a:spcBef>
                <a:spcPts val="0"/>
              </a:spcBef>
              <a:spcAft>
                <a:spcPts val="300"/>
              </a:spcAft>
              <a:buSzPts val="1100"/>
              <a:buFont typeface="Wingdings" panose="05000000000000000000" pitchFamily="2" charset="2"/>
              <a:buChar char="ü"/>
              <a:tabLst>
                <a:tab pos="360045" algn="l"/>
              </a:tabLst>
            </a:pPr>
            <a:r>
              <a:rPr lang="en-US" sz="2000" dirty="0">
                <a:effectLst/>
                <a:latin typeface="Calibri" panose="020F0502020204030204" pitchFamily="34" charset="0"/>
                <a:ea typeface="Times" panose="02020603050405020304" pitchFamily="18" charset="0"/>
                <a:cs typeface="Calibri" panose="020F0502020204030204" pitchFamily="34" charset="0"/>
              </a:rPr>
              <a:t>Define scope of the laboratory diagnostic network. </a:t>
            </a:r>
          </a:p>
          <a:p>
            <a:pPr>
              <a:lnSpc>
                <a:spcPct val="100000"/>
              </a:lnSpc>
              <a:spcBef>
                <a:spcPts val="0"/>
              </a:spcBef>
              <a:spcAft>
                <a:spcPts val="300"/>
              </a:spcAft>
              <a:buSzPts val="1100"/>
              <a:buFont typeface="Wingdings" panose="05000000000000000000" pitchFamily="2" charset="2"/>
              <a:buChar char="ü"/>
              <a:tabLst>
                <a:tab pos="360045" algn="l"/>
              </a:tabLst>
            </a:pPr>
            <a:r>
              <a:rPr lang="en-US" sz="2000" dirty="0">
                <a:effectLst/>
                <a:latin typeface="Calibri" panose="020F0502020204030204" pitchFamily="34" charset="0"/>
                <a:ea typeface="Times" panose="02020603050405020304" pitchFamily="18" charset="0"/>
                <a:cs typeface="Calibri" panose="020F0502020204030204" pitchFamily="34" charset="0"/>
              </a:rPr>
              <a:t>Evaluate </a:t>
            </a:r>
            <a:r>
              <a:rPr lang="en-US" sz="2000" b="1" dirty="0">
                <a:effectLst/>
                <a:latin typeface="Calibri" panose="020F0502020204030204" pitchFamily="34" charset="0"/>
                <a:ea typeface="Times" panose="02020603050405020304" pitchFamily="18" charset="0"/>
                <a:cs typeface="Calibri" panose="020F0502020204030204" pitchFamily="34" charset="0"/>
              </a:rPr>
              <a:t>potential role of the Regional Plant Protection Organizations </a:t>
            </a:r>
            <a:r>
              <a:rPr lang="en-US" sz="2000" dirty="0">
                <a:effectLst/>
                <a:latin typeface="Calibri" panose="020F0502020204030204" pitchFamily="34" charset="0"/>
                <a:ea typeface="Times" panose="02020603050405020304" pitchFamily="18" charset="0"/>
                <a:cs typeface="Calibri" panose="020F0502020204030204" pitchFamily="34" charset="0"/>
              </a:rPr>
              <a:t>and make recommendations.</a:t>
            </a:r>
          </a:p>
          <a:p>
            <a:pPr>
              <a:lnSpc>
                <a:spcPct val="100000"/>
              </a:lnSpc>
              <a:spcBef>
                <a:spcPts val="0"/>
              </a:spcBef>
              <a:spcAft>
                <a:spcPts val="300"/>
              </a:spcAft>
              <a:buSzPts val="1100"/>
              <a:buFont typeface="Wingdings" panose="05000000000000000000" pitchFamily="2" charset="2"/>
              <a:buChar char="ü"/>
              <a:tabLst>
                <a:tab pos="360045" algn="l"/>
              </a:tabLst>
            </a:pPr>
            <a:r>
              <a:rPr lang="en-US" sz="2000" dirty="0">
                <a:effectLst/>
                <a:latin typeface="Calibri" panose="020F0502020204030204" pitchFamily="34" charset="0"/>
                <a:ea typeface="Times" panose="02020603050405020304" pitchFamily="18" charset="0"/>
                <a:cs typeface="Calibri" panose="020F0502020204030204" pitchFamily="34" charset="0"/>
              </a:rPr>
              <a:t>Identify necessary components for an efficient and effective network.  </a:t>
            </a:r>
          </a:p>
          <a:p>
            <a:pPr>
              <a:lnSpc>
                <a:spcPct val="100000"/>
              </a:lnSpc>
              <a:spcBef>
                <a:spcPts val="0"/>
              </a:spcBef>
              <a:spcAft>
                <a:spcPts val="300"/>
              </a:spcAft>
              <a:buSzPts val="1100"/>
              <a:buFont typeface="Wingdings" panose="05000000000000000000" pitchFamily="2" charset="2"/>
              <a:buChar char="ü"/>
              <a:tabLst>
                <a:tab pos="360045" algn="l"/>
              </a:tabLst>
            </a:pPr>
            <a:r>
              <a:rPr lang="en-US" sz="2000" dirty="0">
                <a:effectLst/>
                <a:latin typeface="Calibri" panose="020F0502020204030204" pitchFamily="34" charset="0"/>
                <a:ea typeface="Times" panose="02020603050405020304" pitchFamily="18" charset="0"/>
                <a:cs typeface="Calibri" panose="020F0502020204030204" pitchFamily="34" charset="0"/>
              </a:rPr>
              <a:t>Examine “practicalities” including legal framework(s) and liability issues. </a:t>
            </a:r>
          </a:p>
          <a:p>
            <a:pPr>
              <a:lnSpc>
                <a:spcPct val="100000"/>
              </a:lnSpc>
              <a:spcBef>
                <a:spcPts val="0"/>
              </a:spcBef>
              <a:buSzPts val="1100"/>
              <a:buFont typeface="Wingdings" panose="05000000000000000000" pitchFamily="2" charset="2"/>
              <a:buChar char="ü"/>
              <a:tabLst>
                <a:tab pos="360045" algn="l"/>
              </a:tabLst>
            </a:pPr>
            <a:r>
              <a:rPr lang="en-US" sz="2000" dirty="0">
                <a:effectLst/>
                <a:latin typeface="Calibri" panose="020F0502020204030204" pitchFamily="34" charset="0"/>
                <a:ea typeface="Times" panose="02020603050405020304" pitchFamily="18" charset="0"/>
                <a:cs typeface="Calibri" panose="020F0502020204030204" pitchFamily="34" charset="0"/>
              </a:rPr>
              <a:t>Establish criteria for laboratory inclusion </a:t>
            </a:r>
            <a:r>
              <a:rPr lang="en-US" sz="2000" dirty="0">
                <a:latin typeface="Calibri" panose="020F0502020204030204" pitchFamily="34" charset="0"/>
                <a:ea typeface="Times" panose="02020603050405020304" pitchFamily="18" charset="0"/>
                <a:cs typeface="Calibri" panose="020F0502020204030204" pitchFamily="34" charset="0"/>
              </a:rPr>
              <a:t>to</a:t>
            </a:r>
            <a:r>
              <a:rPr lang="en-US" sz="2000" dirty="0">
                <a:effectLst/>
                <a:latin typeface="Calibri" panose="020F0502020204030204" pitchFamily="34" charset="0"/>
                <a:ea typeface="Times" panose="02020603050405020304" pitchFamily="18" charset="0"/>
                <a:cs typeface="Calibri" panose="020F0502020204030204" pitchFamily="34" charset="0"/>
              </a:rPr>
              <a:t> the framework.</a:t>
            </a:r>
          </a:p>
          <a:p>
            <a:pPr>
              <a:lnSpc>
                <a:spcPct val="100000"/>
              </a:lnSpc>
              <a:spcBef>
                <a:spcPts val="0"/>
              </a:spcBef>
              <a:spcAft>
                <a:spcPts val="300"/>
              </a:spcAft>
              <a:buSzPts val="1100"/>
              <a:buFont typeface="Wingdings" panose="05000000000000000000" pitchFamily="2" charset="2"/>
              <a:buChar char="ü"/>
              <a:tabLst>
                <a:tab pos="360045" algn="l"/>
              </a:tabLst>
            </a:pPr>
            <a:r>
              <a:rPr lang="en-US" sz="2000" dirty="0">
                <a:effectLst/>
                <a:latin typeface="Calibri" panose="020F0502020204030204" pitchFamily="34" charset="0"/>
                <a:ea typeface="Times" panose="02020603050405020304" pitchFamily="18" charset="0"/>
                <a:cs typeface="Calibri" panose="020F0502020204030204" pitchFamily="34" charset="0"/>
              </a:rPr>
              <a:t>Liaise with IPPC Technical Panel on Diagnostic Protocols (TPDP) as appropriate.</a:t>
            </a:r>
          </a:p>
          <a:p>
            <a:pPr>
              <a:lnSpc>
                <a:spcPct val="100000"/>
              </a:lnSpc>
              <a:spcBef>
                <a:spcPts val="0"/>
              </a:spcBef>
              <a:spcAft>
                <a:spcPts val="300"/>
              </a:spcAft>
              <a:buSzPts val="1100"/>
              <a:buFont typeface="Wingdings" panose="05000000000000000000" pitchFamily="2" charset="2"/>
              <a:buChar char="ü"/>
              <a:tabLst>
                <a:tab pos="360045" algn="l"/>
              </a:tabLst>
            </a:pPr>
            <a:r>
              <a:rPr lang="en-US" sz="2000" dirty="0">
                <a:effectLst/>
                <a:latin typeface="Calibri" panose="020F0502020204030204" pitchFamily="34" charset="0"/>
                <a:ea typeface="Times" panose="02020603050405020304" pitchFamily="18" charset="0"/>
                <a:cs typeface="Calibri" panose="020F0502020204030204" pitchFamily="34" charset="0"/>
              </a:rPr>
              <a:t>Liaise with Pest Outbreak Alert and Response System (POARS) Steering Group and Phytosanitary Research Coordination Focus Group.</a:t>
            </a:r>
          </a:p>
          <a:p>
            <a:pPr>
              <a:lnSpc>
                <a:spcPct val="100000"/>
              </a:lnSpc>
              <a:spcBef>
                <a:spcPts val="0"/>
              </a:spcBef>
              <a:spcAft>
                <a:spcPts val="300"/>
              </a:spcAft>
              <a:buSzPts val="1100"/>
              <a:buFont typeface="Wingdings" panose="05000000000000000000" pitchFamily="2" charset="2"/>
              <a:buChar char="ü"/>
              <a:tabLst>
                <a:tab pos="360045" algn="l"/>
              </a:tabLst>
            </a:pPr>
            <a:r>
              <a:rPr lang="en-US" sz="2000" dirty="0">
                <a:effectLst/>
                <a:latin typeface="Calibri" panose="020F0502020204030204" pitchFamily="34" charset="0"/>
                <a:ea typeface="Times" panose="02020603050405020304" pitchFamily="18" charset="0"/>
                <a:cs typeface="Calibri" panose="020F0502020204030204" pitchFamily="34" charset="0"/>
              </a:rPr>
              <a:t>Estimate resources to establish/operate a laboratory network, including long-term funding.</a:t>
            </a:r>
          </a:p>
          <a:p>
            <a:pPr>
              <a:lnSpc>
                <a:spcPct val="100000"/>
              </a:lnSpc>
              <a:spcBef>
                <a:spcPts val="0"/>
              </a:spcBef>
              <a:spcAft>
                <a:spcPts val="300"/>
              </a:spcAft>
              <a:buSzPts val="1100"/>
              <a:buFont typeface="Wingdings" panose="05000000000000000000" pitchFamily="2" charset="2"/>
              <a:buChar char="ü"/>
              <a:tabLst>
                <a:tab pos="360045" algn="l"/>
              </a:tabLst>
            </a:pPr>
            <a:r>
              <a:rPr lang="en-US" sz="2000" dirty="0">
                <a:effectLst/>
                <a:latin typeface="Calibri" panose="020F0502020204030204" pitchFamily="34" charset="0"/>
                <a:ea typeface="Times" panose="02020603050405020304" pitchFamily="18" charset="0"/>
                <a:cs typeface="Calibri" panose="020F0502020204030204" pitchFamily="34" charset="0"/>
              </a:rPr>
              <a:t>Develop action plan for establishment/maintenance of the network with clear scope, timelines, and required human and monetary resources.  </a:t>
            </a:r>
          </a:p>
          <a:p>
            <a:pPr>
              <a:lnSpc>
                <a:spcPct val="100000"/>
              </a:lnSpc>
              <a:spcBef>
                <a:spcPts val="0"/>
              </a:spcBef>
              <a:spcAft>
                <a:spcPts val="300"/>
              </a:spcAft>
              <a:buSzPts val="1100"/>
              <a:buFont typeface="Wingdings" panose="05000000000000000000" pitchFamily="2" charset="2"/>
              <a:buChar char="ü"/>
              <a:tabLst>
                <a:tab pos="360045" algn="l"/>
              </a:tabLst>
            </a:pPr>
            <a:r>
              <a:rPr lang="en-US" sz="2000" dirty="0">
                <a:effectLst/>
                <a:latin typeface="Calibri" panose="020F0502020204030204" pitchFamily="34" charset="0"/>
                <a:ea typeface="Times" panose="02020603050405020304" pitchFamily="18" charset="0"/>
                <a:cs typeface="Calibri" panose="020F0502020204030204" pitchFamily="34" charset="0"/>
              </a:rPr>
              <a:t>Propose scope and action plan to present to CPM-19 (2025) for consideration.</a:t>
            </a:r>
          </a:p>
        </p:txBody>
      </p:sp>
    </p:spTree>
    <p:extLst>
      <p:ext uri="{BB962C8B-B14F-4D97-AF65-F5344CB8AC3E}">
        <p14:creationId xmlns:p14="http://schemas.microsoft.com/office/powerpoint/2010/main" val="33390335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1d07005-8444-42b2-a841-576e386ff06a">
      <Terms xmlns="http://schemas.microsoft.com/office/infopath/2007/PartnerControls"/>
    </lcf76f155ced4ddcb4097134ff3c332f>
    <TaxCatchAll xmlns="826fa057-fb92-41d3-a05d-69389c14cff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0DFBDAA08241146B46D0B1640CC890F" ma:contentTypeVersion="17" ma:contentTypeDescription="Create a new document." ma:contentTypeScope="" ma:versionID="2cf014eec87e321491f6db0268c355a0">
  <xsd:schema xmlns:xsd="http://www.w3.org/2001/XMLSchema" xmlns:xs="http://www.w3.org/2001/XMLSchema" xmlns:p="http://schemas.microsoft.com/office/2006/metadata/properties" xmlns:ns2="51d07005-8444-42b2-a841-576e386ff06a" xmlns:ns3="826fa057-fb92-41d3-a05d-69389c14cff1" targetNamespace="http://schemas.microsoft.com/office/2006/metadata/properties" ma:root="true" ma:fieldsID="9f62aef419bee5a4ccecbcaa16c224e0" ns2:_="" ns3:_="">
    <xsd:import namespace="51d07005-8444-42b2-a841-576e386ff06a"/>
    <xsd:import namespace="826fa057-fb92-41d3-a05d-69389c14cff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2:lcf76f155ced4ddcb4097134ff3c332f" minOccurs="0"/>
                <xsd:element ref="ns3:TaxCatchAll"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d07005-8444-42b2-a841-576e386ff06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d39854ef-6beb-4fd7-bc9b-c96434c7cf1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26fa057-fb92-41d3-a05d-69389c14cff1"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f99ac99f-5bc7-4e9e-b205-96276ba9976a}" ma:internalName="TaxCatchAll" ma:showField="CatchAllData" ma:web="826fa057-fb92-41d3-a05d-69389c14cff1">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90E4C35-5105-463D-AB74-F81764CC6B55}">
  <ds:schemaRefs>
    <ds:schemaRef ds:uri="http://schemas.microsoft.com/office/2006/metadata/properties"/>
    <ds:schemaRef ds:uri="http://schemas.microsoft.com/office/infopath/2007/PartnerControls"/>
    <ds:schemaRef ds:uri="51d07005-8444-42b2-a841-576e386ff06a"/>
    <ds:schemaRef ds:uri="826fa057-fb92-41d3-a05d-69389c14cff1"/>
  </ds:schemaRefs>
</ds:datastoreItem>
</file>

<file path=customXml/itemProps2.xml><?xml version="1.0" encoding="utf-8"?>
<ds:datastoreItem xmlns:ds="http://schemas.openxmlformats.org/officeDocument/2006/customXml" ds:itemID="{745EC6D3-7D9B-460D-A1D6-A38732D3F0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1d07005-8444-42b2-a841-576e386ff06a"/>
    <ds:schemaRef ds:uri="826fa057-fb92-41d3-a05d-69389c14cf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E4F3A27-10FA-4764-9FA0-21823E63DC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183</TotalTime>
  <Words>868</Words>
  <Application>Microsoft Office PowerPoint</Application>
  <PresentationFormat>Widescreen</PresentationFormat>
  <Paragraphs>83</Paragraphs>
  <Slides>11</Slides>
  <Notes>3</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3" baseType="lpstr">
      <vt:lpstr>Arial</vt:lpstr>
      <vt:lpstr>Barlow</vt:lpstr>
      <vt:lpstr>Calibri</vt:lpstr>
      <vt:lpstr>Calibri Light</vt:lpstr>
      <vt:lpstr>Courier New</vt:lpstr>
      <vt:lpstr>Open Sans</vt:lpstr>
      <vt:lpstr>Roboto</vt:lpstr>
      <vt:lpstr>Stone Sans</vt:lpstr>
      <vt:lpstr>trebuchet ms</vt:lpstr>
      <vt:lpstr>Wingdings</vt:lpstr>
      <vt:lpstr>Office Theme</vt:lpstr>
      <vt:lpstr>Photo Editor Photo</vt:lpstr>
      <vt:lpstr>PowerPoint Presentation</vt:lpstr>
      <vt:lpstr>PowerPoint Presentation</vt:lpstr>
      <vt:lpstr>PowerPoint Presentation</vt:lpstr>
      <vt:lpstr>PowerPoint Presentation</vt:lpstr>
      <vt:lpstr>1. Harmonization of electronic data exchange</vt:lpstr>
      <vt:lpstr>PowerPoint Presentation</vt:lpstr>
      <vt:lpstr>Future CPM Focus Group</vt:lpstr>
      <vt:lpstr>Future CPM Focus Group – expertise</vt:lpstr>
      <vt:lpstr>CPM Focus Group – functions &amp; key tasks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Bloem</dc:creator>
  <cp:lastModifiedBy>Stephanie Bloem</cp:lastModifiedBy>
  <cp:revision>2</cp:revision>
  <dcterms:created xsi:type="dcterms:W3CDTF">2023-11-09T14:11:55Z</dcterms:created>
  <dcterms:modified xsi:type="dcterms:W3CDTF">2023-11-22T16:06:03Z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0x01010080DFBDAA08241146B46D0B1640CC890F</vt:lpwstr>
  </property>
  <property fmtid="{D5CDD505-2E9C-101B-9397-08002B2CF9AE}" pid="3" name="MediaServiceImageTags">
    <vt:lpwstr/>
  </property>
</Properties>
</file>