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97" r:id="rId6"/>
    <p:sldId id="267" r:id="rId7"/>
    <p:sldId id="270" r:id="rId8"/>
    <p:sldId id="301" r:id="rId9"/>
    <p:sldId id="307" r:id="rId10"/>
    <p:sldId id="308" r:id="rId11"/>
    <p:sldId id="302" r:id="rId12"/>
    <p:sldId id="303" r:id="rId13"/>
    <p:sldId id="304" r:id="rId14"/>
    <p:sldId id="305" r:id="rId15"/>
    <p:sldId id="306" r:id="rId16"/>
    <p:sldId id="300" r:id="rId17"/>
    <p:sldId id="284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AA455-A2F1-49A7-A348-12569268BE58}" v="20" dt="2023-11-17T19:08:51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loem" userId="120205f8-b7c3-44c8-872f-00fc1f63a223" providerId="ADAL" clId="{174AA455-A2F1-49A7-A348-12569268BE58}"/>
    <pc:docChg chg="undo custSel addSld delSld modSld sldOrd">
      <pc:chgData name="Stephanie Bloem" userId="120205f8-b7c3-44c8-872f-00fc1f63a223" providerId="ADAL" clId="{174AA455-A2F1-49A7-A348-12569268BE58}" dt="2023-11-17T19:09:52.769" v="2035" actId="20577"/>
      <pc:docMkLst>
        <pc:docMk/>
      </pc:docMkLst>
      <pc:sldChg chg="addSp delSp modSp mod">
        <pc:chgData name="Stephanie Bloem" userId="120205f8-b7c3-44c8-872f-00fc1f63a223" providerId="ADAL" clId="{174AA455-A2F1-49A7-A348-12569268BE58}" dt="2023-11-17T17:03:32.569" v="283" actId="207"/>
        <pc:sldMkLst>
          <pc:docMk/>
          <pc:sldMk cId="1050853781" sldId="257"/>
        </pc:sldMkLst>
        <pc:spChg chg="add del mod">
          <ac:chgData name="Stephanie Bloem" userId="120205f8-b7c3-44c8-872f-00fc1f63a223" providerId="ADAL" clId="{174AA455-A2F1-49A7-A348-12569268BE58}" dt="2023-11-15T22:11:00.390" v="44" actId="22"/>
          <ac:spMkLst>
            <pc:docMk/>
            <pc:sldMk cId="1050853781" sldId="257"/>
            <ac:spMk id="3" creationId="{E2E50FF1-CB09-B0EF-4ABA-0054E08B0BE7}"/>
          </ac:spMkLst>
        </pc:spChg>
        <pc:spChg chg="mod">
          <ac:chgData name="Stephanie Bloem" userId="120205f8-b7c3-44c8-872f-00fc1f63a223" providerId="ADAL" clId="{174AA455-A2F1-49A7-A348-12569268BE58}" dt="2023-11-17T17:03:27.185" v="282" actId="114"/>
          <ac:spMkLst>
            <pc:docMk/>
            <pc:sldMk cId="1050853781" sldId="257"/>
            <ac:spMk id="4" creationId="{874554DB-57E8-CEEC-4E27-0870D46B1A2D}"/>
          </ac:spMkLst>
        </pc:spChg>
        <pc:spChg chg="mod">
          <ac:chgData name="Stephanie Bloem" userId="120205f8-b7c3-44c8-872f-00fc1f63a223" providerId="ADAL" clId="{174AA455-A2F1-49A7-A348-12569268BE58}" dt="2023-11-17T17:03:32.569" v="283" actId="207"/>
          <ac:spMkLst>
            <pc:docMk/>
            <pc:sldMk cId="1050853781" sldId="257"/>
            <ac:spMk id="7" creationId="{F4F7EFB8-A806-C5BB-52FB-157298DB5707}"/>
          </ac:spMkLst>
        </pc:spChg>
        <pc:picChg chg="del">
          <ac:chgData name="Stephanie Bloem" userId="120205f8-b7c3-44c8-872f-00fc1f63a223" providerId="ADAL" clId="{174AA455-A2F1-49A7-A348-12569268BE58}" dt="2023-11-15T22:04:33.619" v="43" actId="478"/>
          <ac:picMkLst>
            <pc:docMk/>
            <pc:sldMk cId="1050853781" sldId="257"/>
            <ac:picMk id="6" creationId="{5BF40A5C-7680-891F-4CDC-3D436472B5ED}"/>
          </ac:picMkLst>
        </pc:picChg>
        <pc:picChg chg="add mod ord">
          <ac:chgData name="Stephanie Bloem" userId="120205f8-b7c3-44c8-872f-00fc1f63a223" providerId="ADAL" clId="{174AA455-A2F1-49A7-A348-12569268BE58}" dt="2023-11-15T22:12:15.410" v="49" actId="1076"/>
          <ac:picMkLst>
            <pc:docMk/>
            <pc:sldMk cId="1050853781" sldId="257"/>
            <ac:picMk id="8" creationId="{DF2D14FA-8872-44CA-6FB9-514332BC7A87}"/>
          </ac:picMkLst>
        </pc:picChg>
      </pc:sldChg>
      <pc:sldChg chg="modSp del mod">
        <pc:chgData name="Stephanie Bloem" userId="120205f8-b7c3-44c8-872f-00fc1f63a223" providerId="ADAL" clId="{174AA455-A2F1-49A7-A348-12569268BE58}" dt="2023-11-17T18:18:01.299" v="758" actId="47"/>
        <pc:sldMkLst>
          <pc:docMk/>
          <pc:sldMk cId="2142303729" sldId="258"/>
        </pc:sldMkLst>
        <pc:spChg chg="mod">
          <ac:chgData name="Stephanie Bloem" userId="120205f8-b7c3-44c8-872f-00fc1f63a223" providerId="ADAL" clId="{174AA455-A2F1-49A7-A348-12569268BE58}" dt="2023-11-15T22:16:41.580" v="181" actId="20577"/>
          <ac:spMkLst>
            <pc:docMk/>
            <pc:sldMk cId="2142303729" sldId="258"/>
            <ac:spMk id="4" creationId="{E4E2071A-FA03-AF7D-1057-CB7EC4C42951}"/>
          </ac:spMkLst>
        </pc:spChg>
      </pc:sldChg>
      <pc:sldChg chg="del">
        <pc:chgData name="Stephanie Bloem" userId="120205f8-b7c3-44c8-872f-00fc1f63a223" providerId="ADAL" clId="{174AA455-A2F1-49A7-A348-12569268BE58}" dt="2023-11-17T18:42:23.557" v="1246" actId="47"/>
        <pc:sldMkLst>
          <pc:docMk/>
          <pc:sldMk cId="3339033532" sldId="259"/>
        </pc:sldMkLst>
      </pc:sldChg>
      <pc:sldChg chg="modSp mod">
        <pc:chgData name="Stephanie Bloem" userId="120205f8-b7c3-44c8-872f-00fc1f63a223" providerId="ADAL" clId="{174AA455-A2F1-49A7-A348-12569268BE58}" dt="2023-11-15T22:15:09.902" v="144" actId="1035"/>
        <pc:sldMkLst>
          <pc:docMk/>
          <pc:sldMk cId="3382296643" sldId="267"/>
        </pc:sldMkLst>
        <pc:spChg chg="mod">
          <ac:chgData name="Stephanie Bloem" userId="120205f8-b7c3-44c8-872f-00fc1f63a223" providerId="ADAL" clId="{174AA455-A2F1-49A7-A348-12569268BE58}" dt="2023-11-15T22:15:09.902" v="144" actId="1035"/>
          <ac:spMkLst>
            <pc:docMk/>
            <pc:sldMk cId="3382296643" sldId="267"/>
            <ac:spMk id="2" creationId="{9CE15B58-6FFB-1623-1578-ECBAA9A45D02}"/>
          </ac:spMkLst>
        </pc:spChg>
      </pc:sldChg>
      <pc:sldChg chg="delSp modSp mod">
        <pc:chgData name="Stephanie Bloem" userId="120205f8-b7c3-44c8-872f-00fc1f63a223" providerId="ADAL" clId="{174AA455-A2F1-49A7-A348-12569268BE58}" dt="2023-11-17T19:05:30.250" v="1920" actId="20577"/>
        <pc:sldMkLst>
          <pc:docMk/>
          <pc:sldMk cId="3779361369" sldId="270"/>
        </pc:sldMkLst>
        <pc:spChg chg="mod">
          <ac:chgData name="Stephanie Bloem" userId="120205f8-b7c3-44c8-872f-00fc1f63a223" providerId="ADAL" clId="{174AA455-A2F1-49A7-A348-12569268BE58}" dt="2023-11-15T22:16:30.721" v="174"/>
          <ac:spMkLst>
            <pc:docMk/>
            <pc:sldMk cId="3779361369" sldId="270"/>
            <ac:spMk id="3" creationId="{5A964CE8-FE09-9948-C8F9-C192FBB245B2}"/>
          </ac:spMkLst>
        </pc:spChg>
        <pc:graphicFrameChg chg="mod modGraphic">
          <ac:chgData name="Stephanie Bloem" userId="120205f8-b7c3-44c8-872f-00fc1f63a223" providerId="ADAL" clId="{174AA455-A2F1-49A7-A348-12569268BE58}" dt="2023-11-17T19:05:30.250" v="1920" actId="20577"/>
          <ac:graphicFrameMkLst>
            <pc:docMk/>
            <pc:sldMk cId="3779361369" sldId="270"/>
            <ac:graphicFrameMk id="4" creationId="{99EF9342-7ADB-54A6-152A-998BD1902FB4}"/>
          </ac:graphicFrameMkLst>
        </pc:graphicFrameChg>
        <pc:picChg chg="del">
          <ac:chgData name="Stephanie Bloem" userId="120205f8-b7c3-44c8-872f-00fc1f63a223" providerId="ADAL" clId="{174AA455-A2F1-49A7-A348-12569268BE58}" dt="2023-11-15T22:15:55.777" v="166" actId="478"/>
          <ac:picMkLst>
            <pc:docMk/>
            <pc:sldMk cId="3779361369" sldId="270"/>
            <ac:picMk id="8" creationId="{73A1C872-8716-D40D-6B96-E69DED7A6E14}"/>
          </ac:picMkLst>
        </pc:picChg>
      </pc:sldChg>
      <pc:sldChg chg="del">
        <pc:chgData name="Stephanie Bloem" userId="120205f8-b7c3-44c8-872f-00fc1f63a223" providerId="ADAL" clId="{174AA455-A2F1-49A7-A348-12569268BE58}" dt="2023-11-15T22:17:28.396" v="182" actId="47"/>
        <pc:sldMkLst>
          <pc:docMk/>
          <pc:sldMk cId="3440097807" sldId="296"/>
        </pc:sldMkLst>
      </pc:sldChg>
      <pc:sldChg chg="modSp mod">
        <pc:chgData name="Stephanie Bloem" userId="120205f8-b7c3-44c8-872f-00fc1f63a223" providerId="ADAL" clId="{174AA455-A2F1-49A7-A348-12569268BE58}" dt="2023-11-15T22:15:26.225" v="163" actId="20577"/>
        <pc:sldMkLst>
          <pc:docMk/>
          <pc:sldMk cId="3122152906" sldId="297"/>
        </pc:sldMkLst>
        <pc:spChg chg="mod">
          <ac:chgData name="Stephanie Bloem" userId="120205f8-b7c3-44c8-872f-00fc1f63a223" providerId="ADAL" clId="{174AA455-A2F1-49A7-A348-12569268BE58}" dt="2023-11-15T22:15:26.225" v="163" actId="20577"/>
          <ac:spMkLst>
            <pc:docMk/>
            <pc:sldMk cId="3122152906" sldId="297"/>
            <ac:spMk id="3" creationId="{A0DB0847-214C-21FD-A856-3A5D3687B03A}"/>
          </ac:spMkLst>
        </pc:spChg>
        <pc:spChg chg="mod">
          <ac:chgData name="Stephanie Bloem" userId="120205f8-b7c3-44c8-872f-00fc1f63a223" providerId="ADAL" clId="{174AA455-A2F1-49A7-A348-12569268BE58}" dt="2023-11-15T22:14:12.437" v="102" actId="207"/>
          <ac:spMkLst>
            <pc:docMk/>
            <pc:sldMk cId="3122152906" sldId="297"/>
            <ac:spMk id="4" creationId="{874554DB-57E8-CEEC-4E27-0870D46B1A2D}"/>
          </ac:spMkLst>
        </pc:spChg>
      </pc:sldChg>
      <pc:sldChg chg="del">
        <pc:chgData name="Stephanie Bloem" userId="120205f8-b7c3-44c8-872f-00fc1f63a223" providerId="ADAL" clId="{174AA455-A2F1-49A7-A348-12569268BE58}" dt="2023-11-17T18:42:27.759" v="1247" actId="47"/>
        <pc:sldMkLst>
          <pc:docMk/>
          <pc:sldMk cId="1316231784" sldId="298"/>
        </pc:sldMkLst>
      </pc:sldChg>
      <pc:sldChg chg="modSp mod">
        <pc:chgData name="Stephanie Bloem" userId="120205f8-b7c3-44c8-872f-00fc1f63a223" providerId="ADAL" clId="{174AA455-A2F1-49A7-A348-12569268BE58}" dt="2023-11-15T22:18:59.839" v="274" actId="1076"/>
        <pc:sldMkLst>
          <pc:docMk/>
          <pc:sldMk cId="388798051" sldId="299"/>
        </pc:sldMkLst>
        <pc:spChg chg="mod">
          <ac:chgData name="Stephanie Bloem" userId="120205f8-b7c3-44c8-872f-00fc1f63a223" providerId="ADAL" clId="{174AA455-A2F1-49A7-A348-12569268BE58}" dt="2023-11-15T22:18:59.839" v="274" actId="1076"/>
          <ac:spMkLst>
            <pc:docMk/>
            <pc:sldMk cId="388798051" sldId="299"/>
            <ac:spMk id="3" creationId="{6AEAAE38-BBA8-8CF1-851D-75D9049CE485}"/>
          </ac:spMkLst>
        </pc:spChg>
        <pc:spChg chg="mod">
          <ac:chgData name="Stephanie Bloem" userId="120205f8-b7c3-44c8-872f-00fc1f63a223" providerId="ADAL" clId="{174AA455-A2F1-49A7-A348-12569268BE58}" dt="2023-11-15T22:18:37.889" v="271" actId="20577"/>
          <ac:spMkLst>
            <pc:docMk/>
            <pc:sldMk cId="388798051" sldId="299"/>
            <ac:spMk id="4" creationId="{E4E2071A-FA03-AF7D-1057-CB7EC4C42951}"/>
          </ac:spMkLst>
        </pc:spChg>
      </pc:sldChg>
      <pc:sldChg chg="modSp mod">
        <pc:chgData name="Stephanie Bloem" userId="120205f8-b7c3-44c8-872f-00fc1f63a223" providerId="ADAL" clId="{174AA455-A2F1-49A7-A348-12569268BE58}" dt="2023-11-17T19:09:52.769" v="2035" actId="20577"/>
        <pc:sldMkLst>
          <pc:docMk/>
          <pc:sldMk cId="1617701861" sldId="300"/>
        </pc:sldMkLst>
        <pc:spChg chg="mod">
          <ac:chgData name="Stephanie Bloem" userId="120205f8-b7c3-44c8-872f-00fc1f63a223" providerId="ADAL" clId="{174AA455-A2F1-49A7-A348-12569268BE58}" dt="2023-11-17T19:09:35.605" v="2020" actId="20577"/>
          <ac:spMkLst>
            <pc:docMk/>
            <pc:sldMk cId="1617701861" sldId="300"/>
            <ac:spMk id="2" creationId="{FFB5BA47-AC48-84A4-38F1-4EAF0A2AA0A9}"/>
          </ac:spMkLst>
        </pc:spChg>
        <pc:spChg chg="mod">
          <ac:chgData name="Stephanie Bloem" userId="120205f8-b7c3-44c8-872f-00fc1f63a223" providerId="ADAL" clId="{174AA455-A2F1-49A7-A348-12569268BE58}" dt="2023-11-17T19:09:52.769" v="2035" actId="20577"/>
          <ac:spMkLst>
            <pc:docMk/>
            <pc:sldMk cId="1617701861" sldId="300"/>
            <ac:spMk id="3" creationId="{D2D0BF7B-511D-7EB4-3F4F-30BA517B161F}"/>
          </ac:spMkLst>
        </pc:spChg>
      </pc:sldChg>
      <pc:sldChg chg="modSp add mod">
        <pc:chgData name="Stephanie Bloem" userId="120205f8-b7c3-44c8-872f-00fc1f63a223" providerId="ADAL" clId="{174AA455-A2F1-49A7-A348-12569268BE58}" dt="2023-11-17T19:08:53.459" v="2016" actId="20577"/>
        <pc:sldMkLst>
          <pc:docMk/>
          <pc:sldMk cId="2957343360" sldId="301"/>
        </pc:sldMkLst>
        <pc:graphicFrameChg chg="mod modGraphic">
          <ac:chgData name="Stephanie Bloem" userId="120205f8-b7c3-44c8-872f-00fc1f63a223" providerId="ADAL" clId="{174AA455-A2F1-49A7-A348-12569268BE58}" dt="2023-11-17T19:08:53.459" v="2016" actId="20577"/>
          <ac:graphicFrameMkLst>
            <pc:docMk/>
            <pc:sldMk cId="2957343360" sldId="301"/>
            <ac:graphicFrameMk id="4" creationId="{99EF9342-7ADB-54A6-152A-998BD1902FB4}"/>
          </ac:graphicFrameMkLst>
        </pc:graphicFrameChg>
      </pc:sldChg>
      <pc:sldChg chg="addSp delSp modSp new mod setBg">
        <pc:chgData name="Stephanie Bloem" userId="120205f8-b7c3-44c8-872f-00fc1f63a223" providerId="ADAL" clId="{174AA455-A2F1-49A7-A348-12569268BE58}" dt="2023-11-17T18:40:02.468" v="1229" actId="14100"/>
        <pc:sldMkLst>
          <pc:docMk/>
          <pc:sldMk cId="3682570295" sldId="302"/>
        </pc:sldMkLst>
        <pc:spChg chg="del">
          <ac:chgData name="Stephanie Bloem" userId="120205f8-b7c3-44c8-872f-00fc1f63a223" providerId="ADAL" clId="{174AA455-A2F1-49A7-A348-12569268BE58}" dt="2023-11-17T18:19:03.208" v="860" actId="478"/>
          <ac:spMkLst>
            <pc:docMk/>
            <pc:sldMk cId="3682570295" sldId="302"/>
            <ac:spMk id="2" creationId="{7E37F815-07C6-5FC0-F9A5-3B121C1E6125}"/>
          </ac:spMkLst>
        </pc:spChg>
        <pc:spChg chg="del">
          <ac:chgData name="Stephanie Bloem" userId="120205f8-b7c3-44c8-872f-00fc1f63a223" providerId="ADAL" clId="{174AA455-A2F1-49A7-A348-12569268BE58}" dt="2023-11-17T18:19:05.794" v="861" actId="478"/>
          <ac:spMkLst>
            <pc:docMk/>
            <pc:sldMk cId="3682570295" sldId="302"/>
            <ac:spMk id="3" creationId="{491BD64D-335A-F84A-7885-37F8EB93913F}"/>
          </ac:spMkLst>
        </pc:spChg>
        <pc:spChg chg="add del mod">
          <ac:chgData name="Stephanie Bloem" userId="120205f8-b7c3-44c8-872f-00fc1f63a223" providerId="ADAL" clId="{174AA455-A2F1-49A7-A348-12569268BE58}" dt="2023-11-17T18:20:41.933" v="866" actId="478"/>
          <ac:spMkLst>
            <pc:docMk/>
            <pc:sldMk cId="3682570295" sldId="302"/>
            <ac:spMk id="4" creationId="{A75AF3A1-E6CE-26AC-2E66-DACDC881FBA2}"/>
          </ac:spMkLst>
        </pc:spChg>
        <pc:spChg chg="add del">
          <ac:chgData name="Stephanie Bloem" userId="120205f8-b7c3-44c8-872f-00fc1f63a223" providerId="ADAL" clId="{174AA455-A2F1-49A7-A348-12569268BE58}" dt="2023-11-17T18:20:44.194" v="867" actId="478"/>
          <ac:spMkLst>
            <pc:docMk/>
            <pc:sldMk cId="3682570295" sldId="302"/>
            <ac:spMk id="5" creationId="{02CAC66F-9885-5938-C9F1-258532214A9D}"/>
          </ac:spMkLst>
        </pc:spChg>
        <pc:spChg chg="add del">
          <ac:chgData name="Stephanie Bloem" userId="120205f8-b7c3-44c8-872f-00fc1f63a223" providerId="ADAL" clId="{174AA455-A2F1-49A7-A348-12569268BE58}" dt="2023-11-17T18:20:45.256" v="868" actId="478"/>
          <ac:spMkLst>
            <pc:docMk/>
            <pc:sldMk cId="3682570295" sldId="302"/>
            <ac:spMk id="6" creationId="{BCD5D4B0-D152-641A-BE12-1D5106D80FAF}"/>
          </ac:spMkLst>
        </pc:spChg>
        <pc:spChg chg="add mod">
          <ac:chgData name="Stephanie Bloem" userId="120205f8-b7c3-44c8-872f-00fc1f63a223" providerId="ADAL" clId="{174AA455-A2F1-49A7-A348-12569268BE58}" dt="2023-11-17T18:23:52.026" v="932" actId="113"/>
          <ac:spMkLst>
            <pc:docMk/>
            <pc:sldMk cId="3682570295" sldId="302"/>
            <ac:spMk id="11" creationId="{AE68069D-A2F5-58A3-FC12-AD1047A42966}"/>
          </ac:spMkLst>
        </pc:spChg>
        <pc:spChg chg="add del mod">
          <ac:chgData name="Stephanie Bloem" userId="120205f8-b7c3-44c8-872f-00fc1f63a223" providerId="ADAL" clId="{174AA455-A2F1-49A7-A348-12569268BE58}" dt="2023-11-17T18:40:02.468" v="1229" actId="14100"/>
          <ac:spMkLst>
            <pc:docMk/>
            <pc:sldMk cId="3682570295" sldId="302"/>
            <ac:spMk id="12" creationId="{6D2D8BC7-9979-8F4F-A18F-73BACBB4E8CB}"/>
          </ac:spMkLst>
        </pc:spChg>
        <pc:spChg chg="add del">
          <ac:chgData name="Stephanie Bloem" userId="120205f8-b7c3-44c8-872f-00fc1f63a223" providerId="ADAL" clId="{174AA455-A2F1-49A7-A348-12569268BE58}" dt="2023-11-17T18:21:43.432" v="871" actId="26606"/>
          <ac:spMkLst>
            <pc:docMk/>
            <pc:sldMk cId="3682570295" sldId="302"/>
            <ac:spMk id="13" creationId="{32BC26D8-82FB-445E-AA49-62A77D7C1EE0}"/>
          </ac:spMkLst>
        </pc:spChg>
        <pc:spChg chg="add del">
          <ac:chgData name="Stephanie Bloem" userId="120205f8-b7c3-44c8-872f-00fc1f63a223" providerId="ADAL" clId="{174AA455-A2F1-49A7-A348-12569268BE58}" dt="2023-11-17T18:21:43.432" v="871" actId="26606"/>
          <ac:spMkLst>
            <pc:docMk/>
            <pc:sldMk cId="3682570295" sldId="302"/>
            <ac:spMk id="15" creationId="{CB44330D-EA18-4254-AA95-EB49948539B8}"/>
          </ac:spMkLst>
        </pc:spChg>
        <pc:picChg chg="add del mod">
          <ac:chgData name="Stephanie Bloem" userId="120205f8-b7c3-44c8-872f-00fc1f63a223" providerId="ADAL" clId="{174AA455-A2F1-49A7-A348-12569268BE58}" dt="2023-11-17T18:22:02.063" v="874" actId="21"/>
          <ac:picMkLst>
            <pc:docMk/>
            <pc:sldMk cId="3682570295" sldId="302"/>
            <ac:picMk id="8" creationId="{68FE0154-F343-ADE9-CEB2-F3DE41D18AF5}"/>
          </ac:picMkLst>
        </pc:picChg>
        <pc:picChg chg="add mod">
          <ac:chgData name="Stephanie Bloem" userId="120205f8-b7c3-44c8-872f-00fc1f63a223" providerId="ADAL" clId="{174AA455-A2F1-49A7-A348-12569268BE58}" dt="2023-11-17T18:23:40.285" v="929" actId="1076"/>
          <ac:picMkLst>
            <pc:docMk/>
            <pc:sldMk cId="3682570295" sldId="302"/>
            <ac:picMk id="10" creationId="{78F5CACD-DE67-392C-61E4-1314DA027386}"/>
          </ac:picMkLst>
        </pc:picChg>
      </pc:sldChg>
      <pc:sldChg chg="addSp delSp modSp new mod">
        <pc:chgData name="Stephanie Bloem" userId="120205f8-b7c3-44c8-872f-00fc1f63a223" providerId="ADAL" clId="{174AA455-A2F1-49A7-A348-12569268BE58}" dt="2023-11-17T18:33:44.057" v="991" actId="20577"/>
        <pc:sldMkLst>
          <pc:docMk/>
          <pc:sldMk cId="3249979600" sldId="303"/>
        </pc:sldMkLst>
        <pc:spChg chg="del">
          <ac:chgData name="Stephanie Bloem" userId="120205f8-b7c3-44c8-872f-00fc1f63a223" providerId="ADAL" clId="{174AA455-A2F1-49A7-A348-12569268BE58}" dt="2023-11-17T18:28:31.909" v="947" actId="478"/>
          <ac:spMkLst>
            <pc:docMk/>
            <pc:sldMk cId="3249979600" sldId="303"/>
            <ac:spMk id="2" creationId="{67FD78D3-694B-C55A-03EA-E8E296F715AA}"/>
          </ac:spMkLst>
        </pc:spChg>
        <pc:spChg chg="del">
          <ac:chgData name="Stephanie Bloem" userId="120205f8-b7c3-44c8-872f-00fc1f63a223" providerId="ADAL" clId="{174AA455-A2F1-49A7-A348-12569268BE58}" dt="2023-11-17T18:28:33.766" v="948" actId="478"/>
          <ac:spMkLst>
            <pc:docMk/>
            <pc:sldMk cId="3249979600" sldId="303"/>
            <ac:spMk id="3" creationId="{DF5945FA-017E-234A-6534-FB038F58359A}"/>
          </ac:spMkLst>
        </pc:spChg>
        <pc:spChg chg="add mod">
          <ac:chgData name="Stephanie Bloem" userId="120205f8-b7c3-44c8-872f-00fc1f63a223" providerId="ADAL" clId="{174AA455-A2F1-49A7-A348-12569268BE58}" dt="2023-11-17T18:33:44.057" v="991" actId="20577"/>
          <ac:spMkLst>
            <pc:docMk/>
            <pc:sldMk cId="3249979600" sldId="303"/>
            <ac:spMk id="6" creationId="{484A3408-BF8A-D121-3719-17C022B7541A}"/>
          </ac:spMkLst>
        </pc:spChg>
        <pc:picChg chg="add mod">
          <ac:chgData name="Stephanie Bloem" userId="120205f8-b7c3-44c8-872f-00fc1f63a223" providerId="ADAL" clId="{174AA455-A2F1-49A7-A348-12569268BE58}" dt="2023-11-17T18:33:07.326" v="964" actId="1076"/>
          <ac:picMkLst>
            <pc:docMk/>
            <pc:sldMk cId="3249979600" sldId="303"/>
            <ac:picMk id="5" creationId="{47000D84-A81F-CD8B-A4AE-5724EF672C36}"/>
          </ac:picMkLst>
        </pc:picChg>
      </pc:sldChg>
      <pc:sldChg chg="addSp delSp modSp new mod">
        <pc:chgData name="Stephanie Bloem" userId="120205f8-b7c3-44c8-872f-00fc1f63a223" providerId="ADAL" clId="{174AA455-A2F1-49A7-A348-12569268BE58}" dt="2023-11-17T18:40:23.690" v="1231" actId="1076"/>
        <pc:sldMkLst>
          <pc:docMk/>
          <pc:sldMk cId="913952976" sldId="304"/>
        </pc:sldMkLst>
        <pc:spChg chg="del">
          <ac:chgData name="Stephanie Bloem" userId="120205f8-b7c3-44c8-872f-00fc1f63a223" providerId="ADAL" clId="{174AA455-A2F1-49A7-A348-12569268BE58}" dt="2023-11-17T18:30:14.114" v="953" actId="478"/>
          <ac:spMkLst>
            <pc:docMk/>
            <pc:sldMk cId="913952976" sldId="304"/>
            <ac:spMk id="2" creationId="{18BCA5A8-B8AC-5C27-D77B-2E71137A0F04}"/>
          </ac:spMkLst>
        </pc:spChg>
        <pc:spChg chg="del">
          <ac:chgData name="Stephanie Bloem" userId="120205f8-b7c3-44c8-872f-00fc1f63a223" providerId="ADAL" clId="{174AA455-A2F1-49A7-A348-12569268BE58}" dt="2023-11-17T18:30:15.682" v="954" actId="478"/>
          <ac:spMkLst>
            <pc:docMk/>
            <pc:sldMk cId="913952976" sldId="304"/>
            <ac:spMk id="3" creationId="{0911E54F-F21C-F936-9FED-91A9748CBD00}"/>
          </ac:spMkLst>
        </pc:spChg>
        <pc:spChg chg="add mod">
          <ac:chgData name="Stephanie Bloem" userId="120205f8-b7c3-44c8-872f-00fc1f63a223" providerId="ADAL" clId="{174AA455-A2F1-49A7-A348-12569268BE58}" dt="2023-11-17T18:34:19.286" v="1021" actId="20577"/>
          <ac:spMkLst>
            <pc:docMk/>
            <pc:sldMk cId="913952976" sldId="304"/>
            <ac:spMk id="6" creationId="{8F2F022D-42B0-7723-BB2C-4D3ACD83493D}"/>
          </ac:spMkLst>
        </pc:spChg>
        <pc:picChg chg="add mod">
          <ac:chgData name="Stephanie Bloem" userId="120205f8-b7c3-44c8-872f-00fc1f63a223" providerId="ADAL" clId="{174AA455-A2F1-49A7-A348-12569268BE58}" dt="2023-11-17T18:40:23.690" v="1231" actId="1076"/>
          <ac:picMkLst>
            <pc:docMk/>
            <pc:sldMk cId="913952976" sldId="304"/>
            <ac:picMk id="5" creationId="{D6E52414-5888-5DAA-1C2D-776793D069BE}"/>
          </ac:picMkLst>
        </pc:picChg>
      </pc:sldChg>
      <pc:sldChg chg="addSp delSp modSp new mod">
        <pc:chgData name="Stephanie Bloem" userId="120205f8-b7c3-44c8-872f-00fc1f63a223" providerId="ADAL" clId="{174AA455-A2F1-49A7-A348-12569268BE58}" dt="2023-11-17T18:40:43.885" v="1245" actId="20577"/>
        <pc:sldMkLst>
          <pc:docMk/>
          <pc:sldMk cId="4030633381" sldId="305"/>
        </pc:sldMkLst>
        <pc:spChg chg="del">
          <ac:chgData name="Stephanie Bloem" userId="120205f8-b7c3-44c8-872f-00fc1f63a223" providerId="ADAL" clId="{174AA455-A2F1-49A7-A348-12569268BE58}" dt="2023-11-17T18:31:23.939" v="960" actId="478"/>
          <ac:spMkLst>
            <pc:docMk/>
            <pc:sldMk cId="4030633381" sldId="305"/>
            <ac:spMk id="2" creationId="{38D12B18-5CAA-3240-E9F2-589397DE32D4}"/>
          </ac:spMkLst>
        </pc:spChg>
        <pc:spChg chg="del">
          <ac:chgData name="Stephanie Bloem" userId="120205f8-b7c3-44c8-872f-00fc1f63a223" providerId="ADAL" clId="{174AA455-A2F1-49A7-A348-12569268BE58}" dt="2023-11-17T18:31:20.393" v="959" actId="478"/>
          <ac:spMkLst>
            <pc:docMk/>
            <pc:sldMk cId="4030633381" sldId="305"/>
            <ac:spMk id="3" creationId="{1B8338FE-913E-2A8D-4EB2-CE131A35A84D}"/>
          </ac:spMkLst>
        </pc:spChg>
        <pc:spChg chg="add mod">
          <ac:chgData name="Stephanie Bloem" userId="120205f8-b7c3-44c8-872f-00fc1f63a223" providerId="ADAL" clId="{174AA455-A2F1-49A7-A348-12569268BE58}" dt="2023-11-17T18:40:43.885" v="1245" actId="20577"/>
          <ac:spMkLst>
            <pc:docMk/>
            <pc:sldMk cId="4030633381" sldId="305"/>
            <ac:spMk id="6" creationId="{54D21935-29C7-DCA4-BEF8-E3D2C972BE1D}"/>
          </ac:spMkLst>
        </pc:spChg>
        <pc:picChg chg="add mod">
          <ac:chgData name="Stephanie Bloem" userId="120205f8-b7c3-44c8-872f-00fc1f63a223" providerId="ADAL" clId="{174AA455-A2F1-49A7-A348-12569268BE58}" dt="2023-11-17T18:40:33.157" v="1233" actId="1076"/>
          <ac:picMkLst>
            <pc:docMk/>
            <pc:sldMk cId="4030633381" sldId="305"/>
            <ac:picMk id="5" creationId="{33E5B6CA-8844-C607-E63A-CAC1876C0108}"/>
          </ac:picMkLst>
        </pc:picChg>
      </pc:sldChg>
      <pc:sldChg chg="addSp delSp modSp add mod">
        <pc:chgData name="Stephanie Bloem" userId="120205f8-b7c3-44c8-872f-00fc1f63a223" providerId="ADAL" clId="{174AA455-A2F1-49A7-A348-12569268BE58}" dt="2023-11-17T18:57:19.362" v="1734" actId="1035"/>
        <pc:sldMkLst>
          <pc:docMk/>
          <pc:sldMk cId="286774689" sldId="306"/>
        </pc:sldMkLst>
        <pc:spChg chg="mod">
          <ac:chgData name="Stephanie Bloem" userId="120205f8-b7c3-44c8-872f-00fc1f63a223" providerId="ADAL" clId="{174AA455-A2F1-49A7-A348-12569268BE58}" dt="2023-11-17T18:53:22.979" v="1691" actId="20577"/>
          <ac:spMkLst>
            <pc:docMk/>
            <pc:sldMk cId="286774689" sldId="306"/>
            <ac:spMk id="3" creationId="{5A964CE8-FE09-9948-C8F9-C192FBB245B2}"/>
          </ac:spMkLst>
        </pc:spChg>
        <pc:spChg chg="add del">
          <ac:chgData name="Stephanie Bloem" userId="120205f8-b7c3-44c8-872f-00fc1f63a223" providerId="ADAL" clId="{174AA455-A2F1-49A7-A348-12569268BE58}" dt="2023-11-17T18:52:23.001" v="1643" actId="478"/>
          <ac:spMkLst>
            <pc:docMk/>
            <pc:sldMk cId="286774689" sldId="306"/>
            <ac:spMk id="7" creationId="{5B56FCAB-4A22-39C0-4311-C62FA717EA48}"/>
          </ac:spMkLst>
        </pc:spChg>
        <pc:spChg chg="add mod">
          <ac:chgData name="Stephanie Bloem" userId="120205f8-b7c3-44c8-872f-00fc1f63a223" providerId="ADAL" clId="{174AA455-A2F1-49A7-A348-12569268BE58}" dt="2023-11-17T18:56:20.437" v="1728" actId="14100"/>
          <ac:spMkLst>
            <pc:docMk/>
            <pc:sldMk cId="286774689" sldId="306"/>
            <ac:spMk id="9" creationId="{A802C179-763E-A575-27B9-32F72BA7D855}"/>
          </ac:spMkLst>
        </pc:spChg>
        <pc:spChg chg="add mod">
          <ac:chgData name="Stephanie Bloem" userId="120205f8-b7c3-44c8-872f-00fc1f63a223" providerId="ADAL" clId="{174AA455-A2F1-49A7-A348-12569268BE58}" dt="2023-11-17T18:55:15.300" v="1724" actId="1076"/>
          <ac:spMkLst>
            <pc:docMk/>
            <pc:sldMk cId="286774689" sldId="306"/>
            <ac:spMk id="10" creationId="{9A922483-41F7-8EA0-73DF-764F9941DE6B}"/>
          </ac:spMkLst>
        </pc:spChg>
        <pc:graphicFrameChg chg="mod modGraphic">
          <ac:chgData name="Stephanie Bloem" userId="120205f8-b7c3-44c8-872f-00fc1f63a223" providerId="ADAL" clId="{174AA455-A2F1-49A7-A348-12569268BE58}" dt="2023-11-17T18:56:38.432" v="1730" actId="114"/>
          <ac:graphicFrameMkLst>
            <pc:docMk/>
            <pc:sldMk cId="286774689" sldId="306"/>
            <ac:graphicFrameMk id="4" creationId="{99EF9342-7ADB-54A6-152A-998BD1902FB4}"/>
          </ac:graphicFrameMkLst>
        </pc:graphicFrameChg>
        <pc:graphicFrameChg chg="add mod modGraphic">
          <ac:chgData name="Stephanie Bloem" userId="120205f8-b7c3-44c8-872f-00fc1f63a223" providerId="ADAL" clId="{174AA455-A2F1-49A7-A348-12569268BE58}" dt="2023-11-17T18:57:19.362" v="1734" actId="1035"/>
          <ac:graphicFrameMkLst>
            <pc:docMk/>
            <pc:sldMk cId="286774689" sldId="306"/>
            <ac:graphicFrameMk id="5" creationId="{8F3CDDB8-94F0-B47A-547D-9C4E98249C39}"/>
          </ac:graphicFrameMkLst>
        </pc:graphicFrameChg>
        <pc:graphicFrameChg chg="add mod modGraphic">
          <ac:chgData name="Stephanie Bloem" userId="120205f8-b7c3-44c8-872f-00fc1f63a223" providerId="ADAL" clId="{174AA455-A2F1-49A7-A348-12569268BE58}" dt="2023-11-17T18:55:26.224" v="1727" actId="1036"/>
          <ac:graphicFrameMkLst>
            <pc:docMk/>
            <pc:sldMk cId="286774689" sldId="306"/>
            <ac:graphicFrameMk id="8" creationId="{F391EF84-6FDF-C6C7-2F31-45B4999AE2E3}"/>
          </ac:graphicFrameMkLst>
        </pc:graphicFrameChg>
      </pc:sldChg>
      <pc:sldChg chg="modSp add mod ord">
        <pc:chgData name="Stephanie Bloem" userId="120205f8-b7c3-44c8-872f-00fc1f63a223" providerId="ADAL" clId="{174AA455-A2F1-49A7-A348-12569268BE58}" dt="2023-11-17T19:07:55.286" v="1983"/>
        <pc:sldMkLst>
          <pc:docMk/>
          <pc:sldMk cId="2485865617" sldId="307"/>
        </pc:sldMkLst>
        <pc:graphicFrameChg chg="mod modGraphic">
          <ac:chgData name="Stephanie Bloem" userId="120205f8-b7c3-44c8-872f-00fc1f63a223" providerId="ADAL" clId="{174AA455-A2F1-49A7-A348-12569268BE58}" dt="2023-11-17T19:06:28.264" v="1933" actId="20577"/>
          <ac:graphicFrameMkLst>
            <pc:docMk/>
            <pc:sldMk cId="2485865617" sldId="307"/>
            <ac:graphicFrameMk id="4" creationId="{99EF9342-7ADB-54A6-152A-998BD1902FB4}"/>
          </ac:graphicFrameMkLst>
        </pc:graphicFrameChg>
      </pc:sldChg>
      <pc:sldChg chg="modSp add mod ord">
        <pc:chgData name="Stephanie Bloem" userId="120205f8-b7c3-44c8-872f-00fc1f63a223" providerId="ADAL" clId="{174AA455-A2F1-49A7-A348-12569268BE58}" dt="2023-11-17T19:07:59.838" v="1985"/>
        <pc:sldMkLst>
          <pc:docMk/>
          <pc:sldMk cId="2431484901" sldId="308"/>
        </pc:sldMkLst>
        <pc:graphicFrameChg chg="mod modGraphic">
          <ac:chgData name="Stephanie Bloem" userId="120205f8-b7c3-44c8-872f-00fc1f63a223" providerId="ADAL" clId="{174AA455-A2F1-49A7-A348-12569268BE58}" dt="2023-11-17T19:03:36.602" v="1895" actId="113"/>
          <ac:graphicFrameMkLst>
            <pc:docMk/>
            <pc:sldMk cId="2431484901" sldId="308"/>
            <ac:graphicFrameMk id="4" creationId="{99EF9342-7ADB-54A6-152A-998BD1902F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F187-E31E-4771-A960-CC62A0034C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2D24C-95A0-44F1-BAB4-812708211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8592A-9AAC-45B0-8F9A-6942A9047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4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fld id="{7EBE936C-F689-4FA4-A61A-BAC8BBD4DB23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601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A2E0-1EAE-36E3-1A27-21625BAFD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E52DA-751B-8C1B-7182-644D1D546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0B91F-8F6C-7264-698E-30BDAA03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CA27-B11B-331E-2643-536250D6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6673-2BAD-0B0D-6FB0-CBF46D75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F816-B73D-7218-7288-79557DBB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0B9FF-67E3-8DE7-5FC6-5329BDF58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2682-E5F9-7079-815D-D19716B0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20A71-2BCF-A412-6D09-CE32A0F6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4492-0FB4-69CD-38D1-A04D4CDF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FD25D-EE9E-6A15-33AA-6F186BF5B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04B10-6B75-FB0C-0445-E4BAAA37B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CD7C0-4D02-E00D-DDDA-A6F02EE2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17B1-49CD-3172-09BB-DAA9F329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80B31-39F8-7F65-2187-F31539EC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F177-D4E7-A43C-4277-2727B662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D4F9-D893-8F9D-28B4-62340B1C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E4D13-F4DB-D3C3-2F27-C4C41484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AEF9-6188-3873-3B3D-4CFEB5CF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242A6-72A1-844E-0D2F-B28A3E05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75C2-A008-6DA5-6DFB-E6956A48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BB7A8-6841-1B8F-39E8-09F86906D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65A6-7B00-2624-F8F6-01F4C679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F75DA-58AC-25A2-70BE-F8BFA046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32B-BA68-17B9-D175-35DB8BCB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792E-7EF8-8CB6-ECF0-1BE8A700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F74E-4011-5054-68FD-E4B68E929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8FB72-DAB1-7DAD-01A9-04617CA1D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D27A7-ED4B-CBED-E1A6-0BD227D9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24847-561E-6775-744B-71C01C2A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C09A7-3267-0606-985E-74228A9A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3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6B1E-7A2E-9B9D-A6C0-8775DE92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C784-B53E-33CF-DAD6-F37C31730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C25E-139B-919E-E5C7-B4C690389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67079-71C5-B8C0-EBD6-77C331CA8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A1120-11EB-E488-2C00-05AB9CC65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F8DCF-0157-C8E4-8DED-FF57ABBB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F54D2-1D24-5ECE-6D07-4844C2BD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321B7-6AFF-EDCE-43AC-73F4F88F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5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0389-3B1A-D61B-2C1B-92148C98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8D856-E218-2281-6FCE-63B00EEF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9EF6-1889-B838-B1EF-C45AE07F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14CEA-B54F-67E8-BD87-9639D72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D5EA8-5A03-D91E-9BFB-7BA818D3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34862-38E0-A52B-49E8-3A3BF3A5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2D79-834B-B8D2-58B0-2D6C969E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4FDC-D274-3FEB-2CE0-2EEAEC58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5A12-5D4F-3C5E-03F0-1B7252F7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48E97-1DD1-26C1-D60D-2FDC480D8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5BC9B-4A89-07FF-0924-327407F4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98EE5-9F8C-C23F-3D71-3BA99EDE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C800-C19D-3321-2566-E5A0759E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8FBA-0636-531E-3AC7-6F9434AE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50339-7819-ED83-8F84-CF5B2B2E1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AEF3-A8DB-184C-6C19-085179E92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CE2B-FF52-A1C5-DCDC-D1F0997B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98F79-8C7C-3CB6-08BF-F9CBC730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8FF49-385D-8E75-CE56-44E265B0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411A5-43F0-D3A7-4C28-56B65197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446F-0446-D2EA-F99F-7344D132E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BBF4A-516A-8713-3B92-97DD15EB7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24FF-89A7-44DA-AA80-7F2DD4397B9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C1956-9C07-B47B-7227-BCA84CB5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BC7B0-D716-2E7B-BE59-55347BD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9D8B-1591-4921-BC7E-4694BBC62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3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4554DB-57E8-CEEC-4E27-0870D46B1A2D}"/>
              </a:ext>
            </a:extLst>
          </p:cNvPr>
          <p:cNvSpPr txBox="1">
            <a:spLocks/>
          </p:cNvSpPr>
          <p:nvPr/>
        </p:nvSpPr>
        <p:spPr>
          <a:xfrm>
            <a:off x="483024" y="1617163"/>
            <a:ext cx="3061063" cy="3142071"/>
          </a:xfrm>
          <a:prstGeom prst="ellipse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Pest Outbreak Alert and Response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EFB8-A806-C5BB-52FB-157298DB5707}"/>
              </a:ext>
            </a:extLst>
          </p:cNvPr>
          <p:cNvSpPr txBox="1"/>
          <p:nvPr/>
        </p:nvSpPr>
        <p:spPr>
          <a:xfrm>
            <a:off x="920072" y="5240837"/>
            <a:ext cx="2333203" cy="461665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Stephanie Bloem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2D14FA-8872-44CA-6FB9-514332BC7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700" y="893716"/>
            <a:ext cx="7554313" cy="4588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085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52414-5888-5DAA-1C2D-776793D0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68" y="991753"/>
            <a:ext cx="9708063" cy="5618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F022D-42B0-7723-BB2C-4D3ACD83493D}"/>
              </a:ext>
            </a:extLst>
          </p:cNvPr>
          <p:cNvSpPr txBox="1"/>
          <p:nvPr/>
        </p:nvSpPr>
        <p:spPr>
          <a:xfrm>
            <a:off x="3464352" y="530088"/>
            <a:ext cx="526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Components involved in early detection</a:t>
            </a:r>
          </a:p>
        </p:txBody>
      </p:sp>
    </p:spTree>
    <p:extLst>
      <p:ext uri="{BB962C8B-B14F-4D97-AF65-F5344CB8AC3E}">
        <p14:creationId xmlns:p14="http://schemas.microsoft.com/office/powerpoint/2010/main" val="91395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5B6CA-8844-C607-E63A-CAC1876C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82" y="885736"/>
            <a:ext cx="9055436" cy="5866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21935-29C7-DCA4-BEF8-E3D2C972BE1D}"/>
              </a:ext>
            </a:extLst>
          </p:cNvPr>
          <p:cNvSpPr txBox="1"/>
          <p:nvPr/>
        </p:nvSpPr>
        <p:spPr>
          <a:xfrm>
            <a:off x="2462420" y="530088"/>
            <a:ext cx="726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Components post detection – response and notification</a:t>
            </a:r>
          </a:p>
        </p:txBody>
      </p:sp>
    </p:spTree>
    <p:extLst>
      <p:ext uri="{BB962C8B-B14F-4D97-AF65-F5344CB8AC3E}">
        <p14:creationId xmlns:p14="http://schemas.microsoft.com/office/powerpoint/2010/main" val="403063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367D-4856-81F5-2E2C-DBB22A05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Harmonization of electronic data exchange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EF9342-7ADB-54A6-152A-998BD1902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09971"/>
              </p:ext>
            </p:extLst>
          </p:nvPr>
        </p:nvGraphicFramePr>
        <p:xfrm>
          <a:off x="801188" y="1744897"/>
          <a:ext cx="10383647" cy="16841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08002">
                  <a:extLst>
                    <a:ext uri="{9D8B030D-6E8A-4147-A177-3AD203B41FA5}">
                      <a16:colId xmlns:a16="http://schemas.microsoft.com/office/drawing/2014/main" val="1695549274"/>
                    </a:ext>
                  </a:extLst>
                </a:gridCol>
                <a:gridCol w="7775645">
                  <a:extLst>
                    <a:ext uri="{9D8B030D-6E8A-4147-A177-3AD203B41FA5}">
                      <a16:colId xmlns:a16="http://schemas.microsoft.com/office/drawing/2014/main" val="1913967572"/>
                    </a:ext>
                  </a:extLst>
                </a:gridCol>
              </a:tblGrid>
              <a:tr h="1684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</a:rPr>
                        <a:t>GLOBAL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i="1" cap="none" spc="0" dirty="0">
                          <a:solidFill>
                            <a:schemeClr val="tx1"/>
                          </a:solidFill>
                        </a:rPr>
                        <a:t>A third (and new) subsidiary body in the IPPC framework reporting directly to the CPM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A role for UN organizations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A role for other stakeholders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418232129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A964CE8-FE09-9948-C8F9-C192FBB245B2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POARS Framework</a:t>
            </a:r>
            <a:endParaRPr lang="en-US" sz="3600" b="1" dirty="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3CDDB8-94F0-B47A-547D-9C4E9824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61881"/>
              </p:ext>
            </p:extLst>
          </p:nvPr>
        </p:nvGraphicFramePr>
        <p:xfrm>
          <a:off x="801188" y="3781472"/>
          <a:ext cx="10376452" cy="8477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00807">
                  <a:extLst>
                    <a:ext uri="{9D8B030D-6E8A-4147-A177-3AD203B41FA5}">
                      <a16:colId xmlns:a16="http://schemas.microsoft.com/office/drawing/2014/main" val="3731137533"/>
                    </a:ext>
                  </a:extLst>
                </a:gridCol>
                <a:gridCol w="7775645">
                  <a:extLst>
                    <a:ext uri="{9D8B030D-6E8A-4147-A177-3AD203B41FA5}">
                      <a16:colId xmlns:a16="http://schemas.microsoft.com/office/drawing/2014/main" val="2751843839"/>
                    </a:ext>
                  </a:extLst>
                </a:gridCol>
              </a:tblGrid>
              <a:tr h="8216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REGIONAL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A coordinating role for regional plant protection organizations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5659117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91EF84-6FDF-C6C7-2F31-45B4999AE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00602"/>
              </p:ext>
            </p:extLst>
          </p:nvPr>
        </p:nvGraphicFramePr>
        <p:xfrm>
          <a:off x="801188" y="5048708"/>
          <a:ext cx="10376452" cy="6099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00807">
                  <a:extLst>
                    <a:ext uri="{9D8B030D-6E8A-4147-A177-3AD203B41FA5}">
                      <a16:colId xmlns:a16="http://schemas.microsoft.com/office/drawing/2014/main" val="3731137533"/>
                    </a:ext>
                  </a:extLst>
                </a:gridCol>
                <a:gridCol w="7775645">
                  <a:extLst>
                    <a:ext uri="{9D8B030D-6E8A-4147-A177-3AD203B41FA5}">
                      <a16:colId xmlns:a16="http://schemas.microsoft.com/office/drawing/2014/main" val="2751843839"/>
                    </a:ext>
                  </a:extLst>
                </a:gridCol>
              </a:tblGrid>
              <a:tr h="6099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NATIONAL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A role for national plant protection organizations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565911771"/>
                  </a:ext>
                </a:extLst>
              </a:tr>
            </a:tbl>
          </a:graphicData>
        </a:graphic>
      </p:graphicFrame>
      <p:sp>
        <p:nvSpPr>
          <p:cNvPr id="9" name="Arrow: Up-Down 8">
            <a:extLst>
              <a:ext uri="{FF2B5EF4-FFF2-40B4-BE49-F238E27FC236}">
                <a16:creationId xmlns:a16="http://schemas.microsoft.com/office/drawing/2014/main" id="{A802C179-763E-A575-27B9-32F72BA7D855}"/>
              </a:ext>
            </a:extLst>
          </p:cNvPr>
          <p:cNvSpPr/>
          <p:nvPr/>
        </p:nvSpPr>
        <p:spPr>
          <a:xfrm>
            <a:off x="1855305" y="2570922"/>
            <a:ext cx="484632" cy="118478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9A922483-41F7-8EA0-73DF-764F9941DE6B}"/>
              </a:ext>
            </a:extLst>
          </p:cNvPr>
          <p:cNvSpPr/>
          <p:nvPr/>
        </p:nvSpPr>
        <p:spPr>
          <a:xfrm>
            <a:off x="1855305" y="4254314"/>
            <a:ext cx="484632" cy="84776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BA47-AC48-84A4-38F1-4EAF0A2A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13"/>
            <a:ext cx="10515600" cy="1045664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3333CC"/>
                </a:solidFill>
              </a:rPr>
              <a:t>The new POARS Steering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BF7B-511D-7EB4-3F4F-30BA517B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25" y="2305394"/>
            <a:ext cx="5248819" cy="2650919"/>
          </a:xfrm>
        </p:spPr>
        <p:txBody>
          <a:bodyPr>
            <a:noAutofit/>
          </a:bodyPr>
          <a:lstStyle/>
          <a:p>
            <a:pPr marL="517525" indent="-517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>
                <a:tab pos="360045" algn="l"/>
              </a:tabLst>
            </a:pPr>
            <a:r>
              <a:rPr lang="en-US" sz="3200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SG members already selected</a:t>
            </a:r>
          </a:p>
          <a:p>
            <a:pPr marL="517525" indent="-517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>
                <a:tab pos="360045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Operationalize the POARS within the “constraints” of the IPPC Secretariat</a:t>
            </a:r>
          </a:p>
          <a:p>
            <a:pPr marL="517525" indent="-517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>
                <a:tab pos="360045" algn="l"/>
              </a:tabLst>
            </a:pPr>
            <a:r>
              <a:rPr lang="en-US" sz="3200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Work will begin in 2024</a:t>
            </a:r>
            <a:endParaRPr lang="en-US" sz="3200" dirty="0">
              <a:effectLst/>
              <a:latin typeface="Calibri" panose="020F0502020204030204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81B48-D09D-1A9B-F489-D0ECFC0CA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0"/>
          <a:stretch/>
        </p:blipFill>
        <p:spPr>
          <a:xfrm>
            <a:off x="7184571" y="1801811"/>
            <a:ext cx="4454980" cy="41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 descr="simple-printable-world-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628" y="1995743"/>
            <a:ext cx="8832930" cy="4445097"/>
          </a:xfrm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748733" y="2564571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EPPO</a:t>
            </a:r>
            <a:endParaRPr lang="en-CA" altLang="en-US" sz="1600" b="1" dirty="0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7851106" y="3500515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APPPC</a:t>
            </a:r>
            <a:endParaRPr lang="en-CA" altLang="en-US" sz="1600" b="1" dirty="0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3913399" y="4701078"/>
            <a:ext cx="1219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COSAVE</a:t>
            </a:r>
            <a:endParaRPr lang="en-CA" altLang="en-US" sz="1600" b="1" dirty="0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3805687" y="4000922"/>
            <a:ext cx="7173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CAN</a:t>
            </a:r>
            <a:endParaRPr lang="en-CA" altLang="en-US" sz="1600" b="1" dirty="0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3816795" y="3488323"/>
            <a:ext cx="1175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CAHFSA</a:t>
            </a:r>
            <a:endParaRPr lang="en-CA" altLang="en-US" sz="1600" b="1" dirty="0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5458119" y="3333042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NEPPO</a:t>
            </a:r>
            <a:endParaRPr lang="en-CA" altLang="en-US" sz="1600" b="1" dirty="0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8440096" y="4311112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PPPO</a:t>
            </a:r>
            <a:endParaRPr lang="en-CA" altLang="en-US" sz="1600" b="1" dirty="0"/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3006937" y="3702432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OIRSA</a:t>
            </a:r>
            <a:endParaRPr lang="en-CA" altLang="en-US" sz="1600" b="1" dirty="0"/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6096000" y="3971685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 b="1" dirty="0"/>
              <a:t>IAPSC</a:t>
            </a:r>
            <a:endParaRPr lang="en-CA" altLang="en-US" sz="1600" b="1" dirty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340550" y="2819019"/>
            <a:ext cx="93027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tone Sans" pitchFamily="-6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tone Sans" pitchFamily="-6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tone Sans" pitchFamily="-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one Sans" pitchFamily="-6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 sz="1600" b="1" dirty="0"/>
              <a:t>NAPPO</a:t>
            </a:r>
            <a:endParaRPr lang="en-CA" alt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14C7D-B4FD-6149-929B-96FAC4E8C2A0}"/>
              </a:ext>
            </a:extLst>
          </p:cNvPr>
          <p:cNvSpPr txBox="1"/>
          <p:nvPr/>
        </p:nvSpPr>
        <p:spPr>
          <a:xfrm flipH="1">
            <a:off x="1259633" y="734829"/>
            <a:ext cx="91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</a:rPr>
              <a:t>Ten Regional Plant Protection Organizations</a:t>
            </a:r>
          </a:p>
        </p:txBody>
      </p:sp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7BD92761-986D-8312-A514-A857A1D7FCC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0" y="2978122"/>
          <a:ext cx="803217" cy="35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772427" imgH="504762" progId="MSPhotoEd.3">
                  <p:embed/>
                </p:oleObj>
              </mc:Choice>
              <mc:Fallback>
                <p:oleObj name="Photo Editor Photo" r:id="rId4" imgW="3772427" imgH="504762" progId="MSPhotoEd.3">
                  <p:embed/>
                  <p:pic>
                    <p:nvPicPr>
                      <p:cNvPr id="3" name="Object 14">
                        <a:extLst>
                          <a:ext uri="{FF2B5EF4-FFF2-40B4-BE49-F238E27FC236}">
                            <a16:creationId xmlns:a16="http://schemas.microsoft.com/office/drawing/2014/main" id="{7BD92761-986D-8312-A514-A857A1D7F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3535"/>
                      <a:stretch>
                        <a:fillRect/>
                      </a:stretch>
                    </p:blipFill>
                    <p:spPr bwMode="auto">
                      <a:xfrm>
                        <a:off x="6096000" y="2978122"/>
                        <a:ext cx="803217" cy="35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55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AE38-BBA8-8CF1-851D-75D9049C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64" y="1843041"/>
            <a:ext cx="9899469" cy="6127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3333CC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Stay tuned for next steps – The POARS Steering Group will begin their work in 2024</a:t>
            </a:r>
            <a:endParaRPr lang="en-GB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E2071A-FA03-AF7D-1057-CB7EC4C42951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Pest Outbreak Alert and Response System - POARS</a:t>
            </a:r>
            <a:endParaRPr lang="en-US" sz="3600" b="1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5A5B7-C9ED-CD4B-BC77-FBDBCE433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910976" y="2709333"/>
            <a:ext cx="57018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0847-214C-21FD-A856-3A5D3687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0" y="1964962"/>
            <a:ext cx="89850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International Plant Protection Convention Strategic Framework 2020-2030 …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Was adopted by the 15th session of the Commission on Phytosanitary Measures (CPM-15) in 2021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upports national plant protection organizations (NPPOs) in addressing the structural and operational challenges they will encounter in the next decade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as 3 core activities, 3 strategic objectives and 8 programs of work or development agenda items (DAIs).</a:t>
            </a:r>
          </a:p>
          <a:p>
            <a:pPr lvl="2"/>
            <a:r>
              <a:rPr lang="en-US" sz="24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One of the DAI is to establish and operationalize a </a:t>
            </a:r>
            <a:r>
              <a:rPr lang="en-US" sz="2400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pest outbreak alert and response system</a:t>
            </a:r>
            <a:r>
              <a:rPr lang="en-US" sz="24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4554DB-57E8-CEEC-4E27-0870D46B1A2D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Pest Outbreak Alert and Response System - POARS</a:t>
            </a:r>
            <a:endParaRPr lang="en-US" sz="36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215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D5DD52EB-24BA-A196-26FE-9BB01822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1" y="464681"/>
            <a:ext cx="10684934" cy="5769864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16ADAAD5-FD8F-D67C-0667-08624333EA50}"/>
              </a:ext>
            </a:extLst>
          </p:cNvPr>
          <p:cNvSpPr/>
          <p:nvPr/>
        </p:nvSpPr>
        <p:spPr>
          <a:xfrm>
            <a:off x="3234569" y="6234545"/>
            <a:ext cx="484632" cy="64787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B67169-8731-3EE8-DF4D-E03008E5848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476885" y="942426"/>
            <a:ext cx="0" cy="5292119"/>
          </a:xfrm>
          <a:prstGeom prst="line">
            <a:avLst/>
          </a:prstGeom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E15B58-6FFB-1623-1578-ECBAA9A45D02}"/>
              </a:ext>
            </a:extLst>
          </p:cNvPr>
          <p:cNvSpPr/>
          <p:nvPr/>
        </p:nvSpPr>
        <p:spPr>
          <a:xfrm>
            <a:off x="683491" y="3411582"/>
            <a:ext cx="1885537" cy="74814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367D-4856-81F5-2E2C-DBB22A05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Harmonization of electronic data exchange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EF9342-7ADB-54A6-152A-998BD1902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81215"/>
              </p:ext>
            </p:extLst>
          </p:nvPr>
        </p:nvGraphicFramePr>
        <p:xfrm>
          <a:off x="814440" y="1864167"/>
          <a:ext cx="10241281" cy="37679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72245">
                  <a:extLst>
                    <a:ext uri="{9D8B030D-6E8A-4147-A177-3AD203B41FA5}">
                      <a16:colId xmlns:a16="http://schemas.microsoft.com/office/drawing/2014/main" val="1695549274"/>
                    </a:ext>
                  </a:extLst>
                </a:gridCol>
                <a:gridCol w="7669036">
                  <a:extLst>
                    <a:ext uri="{9D8B030D-6E8A-4147-A177-3AD203B41FA5}">
                      <a16:colId xmlns:a16="http://schemas.microsoft.com/office/drawing/2014/main" val="1913967572"/>
                    </a:ext>
                  </a:extLst>
                </a:gridCol>
              </a:tblGrid>
              <a:tr h="157138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What?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dirty="0">
                          <a:solidFill>
                            <a:schemeClr val="tx1"/>
                          </a:solidFill>
                        </a:rPr>
                        <a:t>A system to evaluate and communicate information on emerging pests and assist countries to secure funds, expertise, and resources to respond to a pest outbreak.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4182321294"/>
                  </a:ext>
                </a:extLst>
              </a:tr>
              <a:tr h="1944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Expectations for the POARS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By 2030 … have a fully operational framework that considers all actors and coordinates their activities and inputs efficiently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426003507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A964CE8-FE09-9948-C8F9-C192FBB245B2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Pest Outbreak Alert and Response System - POARS</a:t>
            </a:r>
            <a:endParaRPr lang="en-US" sz="36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936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367D-4856-81F5-2E2C-DBB22A05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Harmonization of electronic data exchange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EF9342-7ADB-54A6-152A-998BD1902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76936"/>
              </p:ext>
            </p:extLst>
          </p:nvPr>
        </p:nvGraphicFramePr>
        <p:xfrm>
          <a:off x="437322" y="1744896"/>
          <a:ext cx="11330135" cy="48711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45726">
                  <a:extLst>
                    <a:ext uri="{9D8B030D-6E8A-4147-A177-3AD203B41FA5}">
                      <a16:colId xmlns:a16="http://schemas.microsoft.com/office/drawing/2014/main" val="1695549274"/>
                    </a:ext>
                  </a:extLst>
                </a:gridCol>
                <a:gridCol w="8484409">
                  <a:extLst>
                    <a:ext uri="{9D8B030D-6E8A-4147-A177-3AD203B41FA5}">
                      <a16:colId xmlns:a16="http://schemas.microsoft.com/office/drawing/2014/main" val="1913967572"/>
                    </a:ext>
                  </a:extLst>
                </a:gridCol>
              </a:tblGrid>
              <a:tr h="4655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What’s happened thus far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12/2020 POARS Focus Group assembled; broad representation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01-09/2021 met monthly – each member championed one of the 12 tasks outlined in their Terms of Reference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What exists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What are the necessary components/actors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Clarify everyone’s roles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Which pests to consider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Methodologies, systems and tools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Practicalities – legal, financial, data management, communication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Action plan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</a:rPr>
                        <a:t>Recommendations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418232129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A964CE8-FE09-9948-C8F9-C192FBB245B2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Pest Outbreak Alert and Response System - POARS</a:t>
            </a:r>
            <a:endParaRPr lang="en-US" sz="36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734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367D-4856-81F5-2E2C-DBB22A05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Harmonization of electronic data exchange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EF9342-7ADB-54A6-152A-998BD1902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06455"/>
              </p:ext>
            </p:extLst>
          </p:nvPr>
        </p:nvGraphicFramePr>
        <p:xfrm>
          <a:off x="992208" y="2142463"/>
          <a:ext cx="10207582" cy="31032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38546">
                  <a:extLst>
                    <a:ext uri="{9D8B030D-6E8A-4147-A177-3AD203B41FA5}">
                      <a16:colId xmlns:a16="http://schemas.microsoft.com/office/drawing/2014/main" val="1695549274"/>
                    </a:ext>
                  </a:extLst>
                </a:gridCol>
                <a:gridCol w="7669036">
                  <a:extLst>
                    <a:ext uri="{9D8B030D-6E8A-4147-A177-3AD203B41FA5}">
                      <a16:colId xmlns:a16="http://schemas.microsoft.com/office/drawing/2014/main" val="1913967572"/>
                    </a:ext>
                  </a:extLst>
                </a:gridCol>
              </a:tblGrid>
              <a:tr h="157138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definition of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</a:rPr>
                        <a:t>emerging pest</a:t>
                      </a: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A pest deemed to have the characteristics of a quarantine pest for an area, for which the pest risk has recently increased substantially (because of changes in pest-intrinsic factors, hosts, pathways or environment-related factors) and for which the potential introduction, spread and economic impact are likely to reach pandemic levels.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418232129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A964CE8-FE09-9948-C8F9-C192FBB245B2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Pest Outbreak Alert and Response System - POARS</a:t>
            </a:r>
            <a:endParaRPr lang="en-US" sz="36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586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367D-4856-81F5-2E2C-DBB22A05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Harmonization of electronic data exchange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9EF9342-7ADB-54A6-152A-998BD1902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41933"/>
              </p:ext>
            </p:extLst>
          </p:nvPr>
        </p:nvGraphicFramePr>
        <p:xfrm>
          <a:off x="992208" y="2142463"/>
          <a:ext cx="10207582" cy="22498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38546">
                  <a:extLst>
                    <a:ext uri="{9D8B030D-6E8A-4147-A177-3AD203B41FA5}">
                      <a16:colId xmlns:a16="http://schemas.microsoft.com/office/drawing/2014/main" val="1695549274"/>
                    </a:ext>
                  </a:extLst>
                </a:gridCol>
                <a:gridCol w="7669036">
                  <a:extLst>
                    <a:ext uri="{9D8B030D-6E8A-4147-A177-3AD203B41FA5}">
                      <a16:colId xmlns:a16="http://schemas.microsoft.com/office/drawing/2014/main" val="1913967572"/>
                    </a:ext>
                  </a:extLst>
                </a:gridCol>
              </a:tblGrid>
              <a:tr h="1571388">
                <a:tc>
                  <a:txBody>
                    <a:bodyPr/>
                    <a:lstStyle/>
                    <a:p>
                      <a:r>
                        <a:rPr lang="en-US" sz="2800" b="0" i="1" dirty="0">
                          <a:solidFill>
                            <a:schemeClr val="tx1"/>
                          </a:solidFill>
                        </a:rPr>
                        <a:t>Pest of concern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16249" marR="116249" marT="58124" marB="58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A pest that is a transboundary or an established pest that is likely to pose a significant risk to the food and agriculture critical infrastructure sector that warrants efforts at prevention, protection, mitigation, response, and recovery.</a:t>
                      </a:r>
                    </a:p>
                  </a:txBody>
                  <a:tcPr marL="116249" marR="116249" marT="58124" marB="58124"/>
                </a:tc>
                <a:extLst>
                  <a:ext uri="{0D108BD9-81ED-4DB2-BD59-A6C34878D82A}">
                    <a16:rowId xmlns:a16="http://schemas.microsoft.com/office/drawing/2014/main" val="418232129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A964CE8-FE09-9948-C8F9-C192FBB245B2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1999" cy="74483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Pest Outbreak Alert and Response System - POARS</a:t>
            </a:r>
            <a:endParaRPr lang="en-US" sz="36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148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F5CACD-DE67-392C-61E4-1314DA02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09" y="1228311"/>
            <a:ext cx="9774381" cy="562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68069D-A2F5-58A3-FC12-AD1047A42966}"/>
              </a:ext>
            </a:extLst>
          </p:cNvPr>
          <p:cNvSpPr txBox="1"/>
          <p:nvPr/>
        </p:nvSpPr>
        <p:spPr>
          <a:xfrm>
            <a:off x="2786855" y="530088"/>
            <a:ext cx="661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Basic components of an alert and response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D8BC7-9979-8F4F-A18F-73BACBB4E8CB}"/>
              </a:ext>
            </a:extLst>
          </p:cNvPr>
          <p:cNvSpPr txBox="1"/>
          <p:nvPr/>
        </p:nvSpPr>
        <p:spPr>
          <a:xfrm>
            <a:off x="2637183" y="1616765"/>
            <a:ext cx="36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68257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000D84-A81F-CD8B-A4AE-5724EF67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21" y="991753"/>
            <a:ext cx="9841153" cy="5775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A3408-BF8A-D121-3719-17C022B7541A}"/>
              </a:ext>
            </a:extLst>
          </p:cNvPr>
          <p:cNvSpPr txBox="1"/>
          <p:nvPr/>
        </p:nvSpPr>
        <p:spPr>
          <a:xfrm>
            <a:off x="2685455" y="530088"/>
            <a:ext cx="682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Components to alert and prepare NPPOs and RPPOs</a:t>
            </a:r>
          </a:p>
        </p:txBody>
      </p:sp>
    </p:spTree>
    <p:extLst>
      <p:ext uri="{BB962C8B-B14F-4D97-AF65-F5344CB8AC3E}">
        <p14:creationId xmlns:p14="http://schemas.microsoft.com/office/powerpoint/2010/main" val="324997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E4C35-5105-463D-AB74-F81764CC6B55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customXml/itemProps2.xml><?xml version="1.0" encoding="utf-8"?>
<ds:datastoreItem xmlns:ds="http://schemas.openxmlformats.org/officeDocument/2006/customXml" ds:itemID="{7E4F3A27-10FA-4764-9FA0-21823E63DC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EC6D3-7D9B-460D-A1D6-A38732D3F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534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Stone Sans</vt:lpstr>
      <vt:lpstr>Wingdings</vt:lpstr>
      <vt:lpstr>Office Theme</vt:lpstr>
      <vt:lpstr>Photo Editor Photo</vt:lpstr>
      <vt:lpstr>PowerPoint Presentation</vt:lpstr>
      <vt:lpstr>PowerPoint Presentation</vt:lpstr>
      <vt:lpstr>PowerPoint Presentation</vt:lpstr>
      <vt:lpstr>1. Harmonization of electronic data exchange</vt:lpstr>
      <vt:lpstr>1. Harmonization of electronic data exchange</vt:lpstr>
      <vt:lpstr>1. Harmonization of electronic data exchange</vt:lpstr>
      <vt:lpstr>1. Harmonization of electronic data exchange</vt:lpstr>
      <vt:lpstr>PowerPoint Presentation</vt:lpstr>
      <vt:lpstr>PowerPoint Presentation</vt:lpstr>
      <vt:lpstr>PowerPoint Presentation</vt:lpstr>
      <vt:lpstr>PowerPoint Presentation</vt:lpstr>
      <vt:lpstr>1. Harmonization of electronic data exchange</vt:lpstr>
      <vt:lpstr>The new POARS Steering Group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Bloem</dc:creator>
  <cp:lastModifiedBy>Stephanie Bloem</cp:lastModifiedBy>
  <cp:revision>3</cp:revision>
  <dcterms:created xsi:type="dcterms:W3CDTF">2023-11-09T14:11:55Z</dcterms:created>
  <dcterms:modified xsi:type="dcterms:W3CDTF">2023-11-17T19:10:01Z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