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3"/>
  </p:sldMasterIdLst>
  <p:notesMasterIdLst>
    <p:notesMasterId r:id="rId15"/>
  </p:notesMasterIdLst>
  <p:sldIdLst>
    <p:sldId id="256" r:id="rId4"/>
    <p:sldId id="268" r:id="rId5"/>
    <p:sldId id="257" r:id="rId6"/>
    <p:sldId id="258" r:id="rId7"/>
    <p:sldId id="260" r:id="rId8"/>
    <p:sldId id="261" r:id="rId9"/>
    <p:sldId id="262" r:id="rId10"/>
    <p:sldId id="263" r:id="rId11"/>
    <p:sldId id="267" r:id="rId12"/>
    <p:sldId id="266"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4D85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2423D-239E-493F-911D-FFE1559B1EE8}" v="1" dt="2023-11-22T15:50:25.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110" d="100"/>
          <a:sy n="110" d="100"/>
        </p:scale>
        <p:origin x="552" y="108"/>
      </p:cViewPr>
      <p:guideLst/>
    </p:cSldViewPr>
  </p:slideViewPr>
  <p:notesTextViewPr>
    <p:cViewPr>
      <p:scale>
        <a:sx n="3" d="2"/>
        <a:sy n="3" d="2"/>
      </p:scale>
      <p:origin x="0" y="0"/>
    </p:cViewPr>
  </p:notesTextViewPr>
  <p:notesViewPr>
    <p:cSldViewPr snapToGrid="0">
      <p:cViewPr>
        <p:scale>
          <a:sx n="250" d="100"/>
          <a:sy n="250" d="100"/>
        </p:scale>
        <p:origin x="312" y="-67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ssner, Heike - MRP-APHIS" userId="75f104a5-2934-4767-a0ac-1039e4fe884c" providerId="ADAL" clId="{6E978DEC-39E9-4D92-97B7-AFC0C8512093}"/>
    <pc:docChg chg="undo custSel addSld delSld modSld modMainMaster">
      <pc:chgData name="Meissner, Heike - MRP-APHIS" userId="75f104a5-2934-4767-a0ac-1039e4fe884c" providerId="ADAL" clId="{6E978DEC-39E9-4D92-97B7-AFC0C8512093}" dt="2023-11-01T19:11:16.806" v="8416" actId="478"/>
      <pc:docMkLst>
        <pc:docMk/>
      </pc:docMkLst>
      <pc:sldChg chg="addSp delSp modSp mod modTransition setBg modAnim delDesignElem modNotes">
        <pc:chgData name="Meissner, Heike - MRP-APHIS" userId="75f104a5-2934-4767-a0ac-1039e4fe884c" providerId="ADAL" clId="{6E978DEC-39E9-4D92-97B7-AFC0C8512093}" dt="2023-11-01T15:55:17.672" v="8378"/>
        <pc:sldMkLst>
          <pc:docMk/>
          <pc:sldMk cId="1814420431" sldId="256"/>
        </pc:sldMkLst>
        <pc:spChg chg="mod">
          <ac:chgData name="Meissner, Heike - MRP-APHIS" userId="75f104a5-2934-4767-a0ac-1039e4fe884c" providerId="ADAL" clId="{6E978DEC-39E9-4D92-97B7-AFC0C8512093}" dt="2023-10-30T13:26:19.657" v="1275" actId="20577"/>
          <ac:spMkLst>
            <pc:docMk/>
            <pc:sldMk cId="1814420431" sldId="256"/>
            <ac:spMk id="3" creationId="{EDD0F762-EEA5-317B-2BD0-C9DB248D1DC6}"/>
          </ac:spMkLst>
        </pc:spChg>
        <pc:spChg chg="mod">
          <ac:chgData name="Meissner, Heike - MRP-APHIS" userId="75f104a5-2934-4767-a0ac-1039e4fe884c" providerId="ADAL" clId="{6E978DEC-39E9-4D92-97B7-AFC0C8512093}" dt="2023-10-27T18:34:44.628" v="92" actId="1076"/>
          <ac:spMkLst>
            <pc:docMk/>
            <pc:sldMk cId="1814420431" sldId="256"/>
            <ac:spMk id="5" creationId="{73DB5824-3ED3-D2C4-E00B-54A834A2764F}"/>
          </ac:spMkLst>
        </pc:spChg>
        <pc:spChg chg="add mod ord">
          <ac:chgData name="Meissner, Heike - MRP-APHIS" userId="75f104a5-2934-4767-a0ac-1039e4fe884c" providerId="ADAL" clId="{6E978DEC-39E9-4D92-97B7-AFC0C8512093}" dt="2023-10-27T18:38:05.685" v="177" actId="2085"/>
          <ac:spMkLst>
            <pc:docMk/>
            <pc:sldMk cId="1814420431" sldId="256"/>
            <ac:spMk id="6" creationId="{F518B591-CA27-BDBD-D14D-DE2818A37B79}"/>
          </ac:spMkLst>
        </pc:spChg>
        <pc:spChg chg="add del">
          <ac:chgData name="Meissner, Heike - MRP-APHIS" userId="75f104a5-2934-4767-a0ac-1039e4fe884c" providerId="ADAL" clId="{6E978DEC-39E9-4D92-97B7-AFC0C8512093}" dt="2023-10-27T18:30:56.519" v="73"/>
          <ac:spMkLst>
            <pc:docMk/>
            <pc:sldMk cId="1814420431" sldId="256"/>
            <ac:spMk id="7" creationId="{1E24A02E-5FD2-428E-A1E4-FDF96B0B6CE8}"/>
          </ac:spMkLst>
        </pc:spChg>
        <pc:spChg chg="add del">
          <ac:chgData name="Meissner, Heike - MRP-APHIS" userId="75f104a5-2934-4767-a0ac-1039e4fe884c" providerId="ADAL" clId="{6E978DEC-39E9-4D92-97B7-AFC0C8512093}" dt="2023-10-27T18:30:56.519" v="73"/>
          <ac:spMkLst>
            <pc:docMk/>
            <pc:sldMk cId="1814420431" sldId="256"/>
            <ac:spMk id="8" creationId="{2808B93E-0C39-407B-943D-71F2BAFB4CB4}"/>
          </ac:spMkLst>
        </pc:spChg>
        <pc:spChg chg="add del">
          <ac:chgData name="Meissner, Heike - MRP-APHIS" userId="75f104a5-2934-4767-a0ac-1039e4fe884c" providerId="ADAL" clId="{6E978DEC-39E9-4D92-97B7-AFC0C8512093}" dt="2023-10-27T18:30:56.519" v="73"/>
          <ac:spMkLst>
            <pc:docMk/>
            <pc:sldMk cId="1814420431" sldId="256"/>
            <ac:spMk id="9" creationId="{7C7E1896-2992-48D4-85AC-95AB8AB147EA}"/>
          </ac:spMkLst>
        </pc:spChg>
        <pc:spChg chg="add del">
          <ac:chgData name="Meissner, Heike - MRP-APHIS" userId="75f104a5-2934-4767-a0ac-1039e4fe884c" providerId="ADAL" clId="{6E978DEC-39E9-4D92-97B7-AFC0C8512093}" dt="2023-10-27T16:25:05.498" v="4"/>
          <ac:spMkLst>
            <pc:docMk/>
            <pc:sldMk cId="1814420431" sldId="256"/>
            <ac:spMk id="10" creationId="{1E8DBE92-2331-4285-8226-D398190D3E38}"/>
          </ac:spMkLst>
        </pc:spChg>
        <pc:spChg chg="add del">
          <ac:chgData name="Meissner, Heike - MRP-APHIS" userId="75f104a5-2934-4767-a0ac-1039e4fe884c" providerId="ADAL" clId="{6E978DEC-39E9-4D92-97B7-AFC0C8512093}" dt="2023-10-27T18:32:48.169" v="80"/>
          <ac:spMkLst>
            <pc:docMk/>
            <pc:sldMk cId="1814420431" sldId="256"/>
            <ac:spMk id="11" creationId="{1E8DBE92-2331-4285-8226-D398190D3E38}"/>
          </ac:spMkLst>
        </pc:spChg>
        <pc:spChg chg="add del">
          <ac:chgData name="Meissner, Heike - MRP-APHIS" userId="75f104a5-2934-4767-a0ac-1039e4fe884c" providerId="ADAL" clId="{6E978DEC-39E9-4D92-97B7-AFC0C8512093}" dt="2023-10-27T16:25:05.498" v="4"/>
          <ac:spMkLst>
            <pc:docMk/>
            <pc:sldMk cId="1814420431" sldId="256"/>
            <ac:spMk id="12" creationId="{AD6F6937-3B5A-4391-9F37-58A571B362A9}"/>
          </ac:spMkLst>
        </pc:spChg>
        <pc:spChg chg="add del">
          <ac:chgData name="Meissner, Heike - MRP-APHIS" userId="75f104a5-2934-4767-a0ac-1039e4fe884c" providerId="ADAL" clId="{6E978DEC-39E9-4D92-97B7-AFC0C8512093}" dt="2023-10-27T18:32:48.169" v="80"/>
          <ac:spMkLst>
            <pc:docMk/>
            <pc:sldMk cId="1814420431" sldId="256"/>
            <ac:spMk id="13" creationId="{AD6F6937-3B5A-4391-9F37-58A571B362A9}"/>
          </ac:spMkLst>
        </pc:spChg>
        <pc:spChg chg="add del">
          <ac:chgData name="Meissner, Heike - MRP-APHIS" userId="75f104a5-2934-4767-a0ac-1039e4fe884c" providerId="ADAL" clId="{6E978DEC-39E9-4D92-97B7-AFC0C8512093}" dt="2023-10-27T16:25:05.498" v="4"/>
          <ac:spMkLst>
            <pc:docMk/>
            <pc:sldMk cId="1814420431" sldId="256"/>
            <ac:spMk id="14" creationId="{C962AC3C-FEB4-4C6A-8CA6-D570CD0098A9}"/>
          </ac:spMkLst>
        </pc:spChg>
        <pc:spChg chg="add del">
          <ac:chgData name="Meissner, Heike - MRP-APHIS" userId="75f104a5-2934-4767-a0ac-1039e4fe884c" providerId="ADAL" clId="{6E978DEC-39E9-4D92-97B7-AFC0C8512093}" dt="2023-10-27T18:32:48.169" v="80"/>
          <ac:spMkLst>
            <pc:docMk/>
            <pc:sldMk cId="1814420431" sldId="256"/>
            <ac:spMk id="15" creationId="{C962AC3C-FEB4-4C6A-8CA6-D570CD0098A9}"/>
          </ac:spMkLst>
        </pc:spChg>
        <pc:picChg chg="add mod">
          <ac:chgData name="Meissner, Heike - MRP-APHIS" userId="75f104a5-2934-4767-a0ac-1039e4fe884c" providerId="ADAL" clId="{6E978DEC-39E9-4D92-97B7-AFC0C8512093}" dt="2023-10-27T18:36:21.426" v="122" actId="1076"/>
          <ac:picMkLst>
            <pc:docMk/>
            <pc:sldMk cId="1814420431" sldId="256"/>
            <ac:picMk id="4" creationId="{A5D1D6E1-E06F-6078-F749-49F89AE7DBC7}"/>
          </ac:picMkLst>
        </pc:picChg>
        <pc:picChg chg="add del mod">
          <ac:chgData name="Meissner, Heike - MRP-APHIS" userId="75f104a5-2934-4767-a0ac-1039e4fe884c" providerId="ADAL" clId="{6E978DEC-39E9-4D92-97B7-AFC0C8512093}" dt="2023-10-31T13:29:07.728" v="1897"/>
          <ac:picMkLst>
            <pc:docMk/>
            <pc:sldMk cId="1814420431" sldId="256"/>
            <ac:picMk id="8" creationId="{E913E77C-56F1-762B-3F5C-B7899E021309}"/>
          </ac:picMkLst>
        </pc:picChg>
        <pc:picChg chg="add del mod ord">
          <ac:chgData name="Meissner, Heike - MRP-APHIS" userId="75f104a5-2934-4767-a0ac-1039e4fe884c" providerId="ADAL" clId="{6E978DEC-39E9-4D92-97B7-AFC0C8512093}" dt="2023-11-01T15:55:17.672" v="8378"/>
          <ac:picMkLst>
            <pc:docMk/>
            <pc:sldMk cId="1814420431" sldId="256"/>
            <ac:picMk id="10" creationId="{4BDE12B4-8A0E-050B-5B92-CC99A3A7E111}"/>
          </ac:picMkLst>
        </pc:picChg>
        <pc:picChg chg="add mod">
          <ac:chgData name="Meissner, Heike - MRP-APHIS" userId="75f104a5-2934-4767-a0ac-1039e4fe884c" providerId="ADAL" clId="{6E978DEC-39E9-4D92-97B7-AFC0C8512093}" dt="2023-11-01T15:55:17.672" v="8378"/>
          <ac:picMkLst>
            <pc:docMk/>
            <pc:sldMk cId="1814420431" sldId="256"/>
            <ac:picMk id="11" creationId="{021162B7-232F-A52C-7CE9-FC9E83E7F148}"/>
          </ac:picMkLst>
        </pc:picChg>
        <pc:picChg chg="add del mod ord">
          <ac:chgData name="Meissner, Heike - MRP-APHIS" userId="75f104a5-2934-4767-a0ac-1039e4fe884c" providerId="ADAL" clId="{6E978DEC-39E9-4D92-97B7-AFC0C8512093}" dt="2023-10-31T13:29:38.533" v="1898"/>
          <ac:picMkLst>
            <pc:docMk/>
            <pc:sldMk cId="1814420431" sldId="256"/>
            <ac:picMk id="13" creationId="{E146A548-DF2D-461A-F383-57A62356F88E}"/>
          </ac:picMkLst>
        </pc:picChg>
        <pc:picChg chg="add del mod">
          <ac:chgData name="Meissner, Heike - MRP-APHIS" userId="75f104a5-2934-4767-a0ac-1039e4fe884c" providerId="ADAL" clId="{6E978DEC-39E9-4D92-97B7-AFC0C8512093}" dt="2023-10-31T13:29:46.372" v="1900"/>
          <ac:picMkLst>
            <pc:docMk/>
            <pc:sldMk cId="1814420431" sldId="256"/>
            <ac:picMk id="14" creationId="{1FA5DB06-3083-23E3-517C-2098F5A6ACEE}"/>
          </ac:picMkLst>
        </pc:picChg>
        <pc:picChg chg="add del mod ord">
          <ac:chgData name="Meissner, Heike - MRP-APHIS" userId="75f104a5-2934-4767-a0ac-1039e4fe884c" providerId="ADAL" clId="{6E978DEC-39E9-4D92-97B7-AFC0C8512093}" dt="2023-10-31T13:30:14.993" v="1901"/>
          <ac:picMkLst>
            <pc:docMk/>
            <pc:sldMk cId="1814420431" sldId="256"/>
            <ac:picMk id="17" creationId="{97444A15-CFA0-5CBE-C057-E720028F9352}"/>
          </ac:picMkLst>
        </pc:picChg>
        <pc:picChg chg="add del mod">
          <ac:chgData name="Meissner, Heike - MRP-APHIS" userId="75f104a5-2934-4767-a0ac-1039e4fe884c" providerId="ADAL" clId="{6E978DEC-39E9-4D92-97B7-AFC0C8512093}" dt="2023-10-31T13:30:20.630" v="1903"/>
          <ac:picMkLst>
            <pc:docMk/>
            <pc:sldMk cId="1814420431" sldId="256"/>
            <ac:picMk id="18" creationId="{DF204C61-489D-B69D-767D-BF01152BB11B}"/>
          </ac:picMkLst>
        </pc:picChg>
        <pc:picChg chg="add del mod ord">
          <ac:chgData name="Meissner, Heike - MRP-APHIS" userId="75f104a5-2934-4767-a0ac-1039e4fe884c" providerId="ADAL" clId="{6E978DEC-39E9-4D92-97B7-AFC0C8512093}" dt="2023-10-31T13:30:25.895" v="1904"/>
          <ac:picMkLst>
            <pc:docMk/>
            <pc:sldMk cId="1814420431" sldId="256"/>
            <ac:picMk id="21" creationId="{28AAF594-1EA4-225F-936E-A1F493D7FEBF}"/>
          </ac:picMkLst>
        </pc:picChg>
        <pc:picChg chg="add del mod">
          <ac:chgData name="Meissner, Heike - MRP-APHIS" userId="75f104a5-2934-4767-a0ac-1039e4fe884c" providerId="ADAL" clId="{6E978DEC-39E9-4D92-97B7-AFC0C8512093}" dt="2023-10-31T13:30:59.472" v="1906"/>
          <ac:picMkLst>
            <pc:docMk/>
            <pc:sldMk cId="1814420431" sldId="256"/>
            <ac:picMk id="22" creationId="{1B0680CD-3C20-EBE0-3F65-910F48D4CF02}"/>
          </ac:picMkLst>
        </pc:picChg>
        <pc:picChg chg="add del mod ord">
          <ac:chgData name="Meissner, Heike - MRP-APHIS" userId="75f104a5-2934-4767-a0ac-1039e4fe884c" providerId="ADAL" clId="{6E978DEC-39E9-4D92-97B7-AFC0C8512093}" dt="2023-10-31T13:31:18.634" v="1907"/>
          <ac:picMkLst>
            <pc:docMk/>
            <pc:sldMk cId="1814420431" sldId="256"/>
            <ac:picMk id="25" creationId="{5EEE47D5-FE71-C303-938C-8DCA9208AD1F}"/>
          </ac:picMkLst>
        </pc:picChg>
        <pc:picChg chg="add del mod">
          <ac:chgData name="Meissner, Heike - MRP-APHIS" userId="75f104a5-2934-4767-a0ac-1039e4fe884c" providerId="ADAL" clId="{6E978DEC-39E9-4D92-97B7-AFC0C8512093}" dt="2023-10-31T13:32:48.485" v="1909"/>
          <ac:picMkLst>
            <pc:docMk/>
            <pc:sldMk cId="1814420431" sldId="256"/>
            <ac:picMk id="26" creationId="{BE81ECDC-534E-854A-0924-48241D9A4497}"/>
          </ac:picMkLst>
        </pc:picChg>
        <pc:picChg chg="add del mod ord">
          <ac:chgData name="Meissner, Heike - MRP-APHIS" userId="75f104a5-2934-4767-a0ac-1039e4fe884c" providerId="ADAL" clId="{6E978DEC-39E9-4D92-97B7-AFC0C8512093}" dt="2023-10-31T13:33:28.273" v="1910"/>
          <ac:picMkLst>
            <pc:docMk/>
            <pc:sldMk cId="1814420431" sldId="256"/>
            <ac:picMk id="29" creationId="{599E579C-107C-6B06-7C4F-696E8E27CB2E}"/>
          </ac:picMkLst>
        </pc:picChg>
        <pc:picChg chg="add del mod">
          <ac:chgData name="Meissner, Heike - MRP-APHIS" userId="75f104a5-2934-4767-a0ac-1039e4fe884c" providerId="ADAL" clId="{6E978DEC-39E9-4D92-97B7-AFC0C8512093}" dt="2023-10-31T13:34:51.672" v="1912"/>
          <ac:picMkLst>
            <pc:docMk/>
            <pc:sldMk cId="1814420431" sldId="256"/>
            <ac:picMk id="30" creationId="{DC118CC3-5D92-6F62-40EB-B358D2700D43}"/>
          </ac:picMkLst>
        </pc:picChg>
        <pc:picChg chg="add del mod ord">
          <ac:chgData name="Meissner, Heike - MRP-APHIS" userId="75f104a5-2934-4767-a0ac-1039e4fe884c" providerId="ADAL" clId="{6E978DEC-39E9-4D92-97B7-AFC0C8512093}" dt="2023-10-31T13:35:40.468" v="1913"/>
          <ac:picMkLst>
            <pc:docMk/>
            <pc:sldMk cId="1814420431" sldId="256"/>
            <ac:picMk id="35" creationId="{BDA92AB9-15E2-E71F-1B39-42590791ECF6}"/>
          </ac:picMkLst>
        </pc:picChg>
        <pc:picChg chg="add del mod">
          <ac:chgData name="Meissner, Heike - MRP-APHIS" userId="75f104a5-2934-4767-a0ac-1039e4fe884c" providerId="ADAL" clId="{6E978DEC-39E9-4D92-97B7-AFC0C8512093}" dt="2023-10-31T13:38:01.871" v="1915"/>
          <ac:picMkLst>
            <pc:docMk/>
            <pc:sldMk cId="1814420431" sldId="256"/>
            <ac:picMk id="36" creationId="{48B0EBD2-5B12-61BE-A679-1F09A9097606}"/>
          </ac:picMkLst>
        </pc:picChg>
        <pc:picChg chg="add del mod ord">
          <ac:chgData name="Meissner, Heike - MRP-APHIS" userId="75f104a5-2934-4767-a0ac-1039e4fe884c" providerId="ADAL" clId="{6E978DEC-39E9-4D92-97B7-AFC0C8512093}" dt="2023-10-31T13:38:46.148" v="1916"/>
          <ac:picMkLst>
            <pc:docMk/>
            <pc:sldMk cId="1814420431" sldId="256"/>
            <ac:picMk id="42" creationId="{7814D822-1D3C-59A8-475F-E776FA57D2AF}"/>
          </ac:picMkLst>
        </pc:picChg>
        <pc:picChg chg="add del mod ord">
          <ac:chgData name="Meissner, Heike - MRP-APHIS" userId="75f104a5-2934-4767-a0ac-1039e4fe884c" providerId="ADAL" clId="{6E978DEC-39E9-4D92-97B7-AFC0C8512093}" dt="2023-10-31T13:50:58.249" v="2045"/>
          <ac:picMkLst>
            <pc:docMk/>
            <pc:sldMk cId="1814420431" sldId="256"/>
            <ac:picMk id="43" creationId="{346F2C52-EB21-2914-2CF2-FA05DC71225F}"/>
          </ac:picMkLst>
        </pc:picChg>
        <pc:picChg chg="add del mod ord">
          <ac:chgData name="Meissner, Heike - MRP-APHIS" userId="75f104a5-2934-4767-a0ac-1039e4fe884c" providerId="ADAL" clId="{6E978DEC-39E9-4D92-97B7-AFC0C8512093}" dt="2023-10-31T13:51:30.895" v="2046"/>
          <ac:picMkLst>
            <pc:docMk/>
            <pc:sldMk cId="1814420431" sldId="256"/>
            <ac:picMk id="47" creationId="{8D79A258-169F-3756-DB41-1D86A438802E}"/>
          </ac:picMkLst>
        </pc:picChg>
        <pc:picChg chg="add del mod">
          <ac:chgData name="Meissner, Heike - MRP-APHIS" userId="75f104a5-2934-4767-a0ac-1039e4fe884c" providerId="ADAL" clId="{6E978DEC-39E9-4D92-97B7-AFC0C8512093}" dt="2023-10-31T13:52:17.041" v="2048"/>
          <ac:picMkLst>
            <pc:docMk/>
            <pc:sldMk cId="1814420431" sldId="256"/>
            <ac:picMk id="48" creationId="{67CDB016-81AD-D483-54B2-EA7FF94A6D6A}"/>
          </ac:picMkLst>
        </pc:picChg>
        <pc:picChg chg="add del mod ord">
          <ac:chgData name="Meissner, Heike - MRP-APHIS" userId="75f104a5-2934-4767-a0ac-1039e4fe884c" providerId="ADAL" clId="{6E978DEC-39E9-4D92-97B7-AFC0C8512093}" dt="2023-10-31T13:52:46.231" v="2049"/>
          <ac:picMkLst>
            <pc:docMk/>
            <pc:sldMk cId="1814420431" sldId="256"/>
            <ac:picMk id="51" creationId="{A24DB766-5C0D-C33E-B19C-E129F61723AF}"/>
          </ac:picMkLst>
        </pc:picChg>
        <pc:picChg chg="add del mod">
          <ac:chgData name="Meissner, Heike - MRP-APHIS" userId="75f104a5-2934-4767-a0ac-1039e4fe884c" providerId="ADAL" clId="{6E978DEC-39E9-4D92-97B7-AFC0C8512093}" dt="2023-10-31T13:53:21.412" v="2051"/>
          <ac:picMkLst>
            <pc:docMk/>
            <pc:sldMk cId="1814420431" sldId="256"/>
            <ac:picMk id="52" creationId="{8BFFC505-0B97-72AC-9035-2D4FBA9450AC}"/>
          </ac:picMkLst>
        </pc:picChg>
        <pc:picChg chg="add del mod ord">
          <ac:chgData name="Meissner, Heike - MRP-APHIS" userId="75f104a5-2934-4767-a0ac-1039e4fe884c" providerId="ADAL" clId="{6E978DEC-39E9-4D92-97B7-AFC0C8512093}" dt="2023-10-31T13:53:31.864" v="2052"/>
          <ac:picMkLst>
            <pc:docMk/>
            <pc:sldMk cId="1814420431" sldId="256"/>
            <ac:picMk id="55" creationId="{90D7BF8C-3881-29DC-FBB6-7CB5C8682A93}"/>
          </ac:picMkLst>
        </pc:picChg>
        <pc:picChg chg="add del mod">
          <ac:chgData name="Meissner, Heike - MRP-APHIS" userId="75f104a5-2934-4767-a0ac-1039e4fe884c" providerId="ADAL" clId="{6E978DEC-39E9-4D92-97B7-AFC0C8512093}" dt="2023-10-31T13:57:00.407" v="2573"/>
          <ac:picMkLst>
            <pc:docMk/>
            <pc:sldMk cId="1814420431" sldId="256"/>
            <ac:picMk id="56" creationId="{7591D835-E251-B4CB-3656-ED2706028F2C}"/>
          </ac:picMkLst>
        </pc:picChg>
        <pc:picChg chg="add del mod ord">
          <ac:chgData name="Meissner, Heike - MRP-APHIS" userId="75f104a5-2934-4767-a0ac-1039e4fe884c" providerId="ADAL" clId="{6E978DEC-39E9-4D92-97B7-AFC0C8512093}" dt="2023-10-31T13:57:35.188" v="2574"/>
          <ac:picMkLst>
            <pc:docMk/>
            <pc:sldMk cId="1814420431" sldId="256"/>
            <ac:picMk id="60" creationId="{18EF89DF-9E14-E0BA-6156-A5C86C06CF59}"/>
          </ac:picMkLst>
        </pc:picChg>
        <pc:picChg chg="add del mod">
          <ac:chgData name="Meissner, Heike - MRP-APHIS" userId="75f104a5-2934-4767-a0ac-1039e4fe884c" providerId="ADAL" clId="{6E978DEC-39E9-4D92-97B7-AFC0C8512093}" dt="2023-11-01T15:54:42.970" v="8377"/>
          <ac:picMkLst>
            <pc:docMk/>
            <pc:sldMk cId="1814420431" sldId="256"/>
            <ac:picMk id="61" creationId="{3391164D-06E4-4409-A4FA-59ADC30A25A6}"/>
          </ac:picMkLst>
        </pc:picChg>
      </pc:sldChg>
      <pc:sldChg chg="addSp delSp modSp mod modTransition setBg delAnim modAnim modNotes">
        <pc:chgData name="Meissner, Heike - MRP-APHIS" userId="75f104a5-2934-4767-a0ac-1039e4fe884c" providerId="ADAL" clId="{6E978DEC-39E9-4D92-97B7-AFC0C8512093}" dt="2023-11-01T19:08:22.919" v="8393"/>
        <pc:sldMkLst>
          <pc:docMk/>
          <pc:sldMk cId="1879173849" sldId="257"/>
        </pc:sldMkLst>
        <pc:spChg chg="mod">
          <ac:chgData name="Meissner, Heike - MRP-APHIS" userId="75f104a5-2934-4767-a0ac-1039e4fe884c" providerId="ADAL" clId="{6E978DEC-39E9-4D92-97B7-AFC0C8512093}" dt="2023-10-31T13:41:17.370" v="1922" actId="20577"/>
          <ac:spMkLst>
            <pc:docMk/>
            <pc:sldMk cId="1879173849" sldId="257"/>
            <ac:spMk id="2" creationId="{71AF58D8-E1B7-2A73-2F35-B845BAC45D82}"/>
          </ac:spMkLst>
        </pc:spChg>
        <pc:spChg chg="add mod ord">
          <ac:chgData name="Meissner, Heike - MRP-APHIS" userId="75f104a5-2934-4767-a0ac-1039e4fe884c" providerId="ADAL" clId="{6E978DEC-39E9-4D92-97B7-AFC0C8512093}" dt="2023-10-27T18:38:46.355" v="180" actId="167"/>
          <ac:spMkLst>
            <pc:docMk/>
            <pc:sldMk cId="1879173849" sldId="257"/>
            <ac:spMk id="3" creationId="{99C06297-96C2-177D-D199-A7A1695EC160}"/>
          </ac:spMkLst>
        </pc:spChg>
        <pc:spChg chg="del mod">
          <ac:chgData name="Meissner, Heike - MRP-APHIS" userId="75f104a5-2934-4767-a0ac-1039e4fe884c" providerId="ADAL" clId="{6E978DEC-39E9-4D92-97B7-AFC0C8512093}" dt="2023-10-27T18:43:15.056" v="416" actId="478"/>
          <ac:spMkLst>
            <pc:docMk/>
            <pc:sldMk cId="1879173849" sldId="257"/>
            <ac:spMk id="4" creationId="{9B72A1A2-E6E3-C3F3-4C97-80368D3B48CF}"/>
          </ac:spMkLst>
        </pc:spChg>
        <pc:spChg chg="del mod">
          <ac:chgData name="Meissner, Heike - MRP-APHIS" userId="75f104a5-2934-4767-a0ac-1039e4fe884c" providerId="ADAL" clId="{6E978DEC-39E9-4D92-97B7-AFC0C8512093}" dt="2023-10-27T18:43:16.847" v="417" actId="478"/>
          <ac:spMkLst>
            <pc:docMk/>
            <pc:sldMk cId="1879173849" sldId="257"/>
            <ac:spMk id="5" creationId="{7B64F574-0E81-B749-0581-8E3B63DBDF0B}"/>
          </ac:spMkLst>
        </pc:spChg>
        <pc:spChg chg="del mod">
          <ac:chgData name="Meissner, Heike - MRP-APHIS" userId="75f104a5-2934-4767-a0ac-1039e4fe884c" providerId="ADAL" clId="{6E978DEC-39E9-4D92-97B7-AFC0C8512093}" dt="2023-10-27T18:43:18.687" v="418" actId="478"/>
          <ac:spMkLst>
            <pc:docMk/>
            <pc:sldMk cId="1879173849" sldId="257"/>
            <ac:spMk id="6" creationId="{BA20C56C-2BE7-E156-64B8-4EFD91A6ADC8}"/>
          </ac:spMkLst>
        </pc:spChg>
        <pc:spChg chg="del mod">
          <ac:chgData name="Meissner, Heike - MRP-APHIS" userId="75f104a5-2934-4767-a0ac-1039e4fe884c" providerId="ADAL" clId="{6E978DEC-39E9-4D92-97B7-AFC0C8512093}" dt="2023-10-27T18:43:09.489" v="413" actId="478"/>
          <ac:spMkLst>
            <pc:docMk/>
            <pc:sldMk cId="1879173849" sldId="257"/>
            <ac:spMk id="7" creationId="{029DF685-A896-E347-3C21-90F163E3195D}"/>
          </ac:spMkLst>
        </pc:spChg>
        <pc:spChg chg="del mod">
          <ac:chgData name="Meissner, Heike - MRP-APHIS" userId="75f104a5-2934-4767-a0ac-1039e4fe884c" providerId="ADAL" clId="{6E978DEC-39E9-4D92-97B7-AFC0C8512093}" dt="2023-10-27T18:43:11.234" v="414" actId="478"/>
          <ac:spMkLst>
            <pc:docMk/>
            <pc:sldMk cId="1879173849" sldId="257"/>
            <ac:spMk id="8" creationId="{19C1A54A-D49A-81B7-0549-36C4D9E73F55}"/>
          </ac:spMkLst>
        </pc:spChg>
        <pc:spChg chg="del mod">
          <ac:chgData name="Meissner, Heike - MRP-APHIS" userId="75f104a5-2934-4767-a0ac-1039e4fe884c" providerId="ADAL" clId="{6E978DEC-39E9-4D92-97B7-AFC0C8512093}" dt="2023-10-27T18:43:13.152" v="415" actId="478"/>
          <ac:spMkLst>
            <pc:docMk/>
            <pc:sldMk cId="1879173849" sldId="257"/>
            <ac:spMk id="9" creationId="{F5C6B67F-8445-7A97-56D3-73B58A7FB4B7}"/>
          </ac:spMkLst>
        </pc:spChg>
        <pc:spChg chg="del mod">
          <ac:chgData name="Meissner, Heike - MRP-APHIS" userId="75f104a5-2934-4767-a0ac-1039e4fe884c" providerId="ADAL" clId="{6E978DEC-39E9-4D92-97B7-AFC0C8512093}" dt="2023-10-27T18:43:21.408" v="419" actId="478"/>
          <ac:spMkLst>
            <pc:docMk/>
            <pc:sldMk cId="1879173849" sldId="257"/>
            <ac:spMk id="10" creationId="{048A2B1D-088D-818A-D4F8-EB5A595CE669}"/>
          </ac:spMkLst>
        </pc:spChg>
        <pc:spChg chg="del mod">
          <ac:chgData name="Meissner, Heike - MRP-APHIS" userId="75f104a5-2934-4767-a0ac-1039e4fe884c" providerId="ADAL" clId="{6E978DEC-39E9-4D92-97B7-AFC0C8512093}" dt="2023-10-27T18:40:39.298" v="190" actId="478"/>
          <ac:spMkLst>
            <pc:docMk/>
            <pc:sldMk cId="1879173849" sldId="257"/>
            <ac:spMk id="16" creationId="{BCBBCD03-3019-CBB5-654F-CFD54576BD39}"/>
          </ac:spMkLst>
        </pc:spChg>
        <pc:spChg chg="del mod">
          <ac:chgData name="Meissner, Heike - MRP-APHIS" userId="75f104a5-2934-4767-a0ac-1039e4fe884c" providerId="ADAL" clId="{6E978DEC-39E9-4D92-97B7-AFC0C8512093}" dt="2023-10-27T18:40:35.153" v="189" actId="478"/>
          <ac:spMkLst>
            <pc:docMk/>
            <pc:sldMk cId="1879173849" sldId="257"/>
            <ac:spMk id="17" creationId="{D9F618A4-96EB-0C9D-9DA3-599FBF35F8CD}"/>
          </ac:spMkLst>
        </pc:spChg>
        <pc:spChg chg="del mod">
          <ac:chgData name="Meissner, Heike - MRP-APHIS" userId="75f104a5-2934-4767-a0ac-1039e4fe884c" providerId="ADAL" clId="{6E978DEC-39E9-4D92-97B7-AFC0C8512093}" dt="2023-10-27T18:40:41.071" v="191" actId="478"/>
          <ac:spMkLst>
            <pc:docMk/>
            <pc:sldMk cId="1879173849" sldId="257"/>
            <ac:spMk id="18" creationId="{8855C21C-D707-EA64-3580-2F1A7234A04D}"/>
          </ac:spMkLst>
        </pc:spChg>
        <pc:spChg chg="del mod">
          <ac:chgData name="Meissner, Heike - MRP-APHIS" userId="75f104a5-2934-4767-a0ac-1039e4fe884c" providerId="ADAL" clId="{6E978DEC-39E9-4D92-97B7-AFC0C8512093}" dt="2023-10-27T18:40:44.768" v="192" actId="478"/>
          <ac:spMkLst>
            <pc:docMk/>
            <pc:sldMk cId="1879173849" sldId="257"/>
            <ac:spMk id="19" creationId="{4D70D870-E9E2-5BF2-0211-319308B331A7}"/>
          </ac:spMkLst>
        </pc:spChg>
        <pc:spChg chg="mod">
          <ac:chgData name="Meissner, Heike - MRP-APHIS" userId="75f104a5-2934-4767-a0ac-1039e4fe884c" providerId="ADAL" clId="{6E978DEC-39E9-4D92-97B7-AFC0C8512093}" dt="2023-10-31T13:43:15.629" v="2034" actId="20577"/>
          <ac:spMkLst>
            <pc:docMk/>
            <pc:sldMk cId="1879173849" sldId="257"/>
            <ac:spMk id="20" creationId="{8F6856FB-096C-DD04-DDE3-DC5613F038E9}"/>
          </ac:spMkLst>
        </pc:spChg>
        <pc:spChg chg="add del">
          <ac:chgData name="Meissner, Heike - MRP-APHIS" userId="75f104a5-2934-4767-a0ac-1039e4fe884c" providerId="ADAL" clId="{6E978DEC-39E9-4D92-97B7-AFC0C8512093}" dt="2023-10-27T16:25:43.806" v="6" actId="26606"/>
          <ac:spMkLst>
            <pc:docMk/>
            <pc:sldMk cId="1879173849" sldId="257"/>
            <ac:spMk id="25" creationId="{67218665-EA77-40EC-8172-4F17E2DEDB3D}"/>
          </ac:spMkLst>
        </pc:spChg>
        <pc:picChg chg="add del mod">
          <ac:chgData name="Meissner, Heike - MRP-APHIS" userId="75f104a5-2934-4767-a0ac-1039e4fe884c" providerId="ADAL" clId="{6E978DEC-39E9-4D92-97B7-AFC0C8512093}" dt="2023-11-01T19:08:15.653" v="8392" actId="478"/>
          <ac:picMkLst>
            <pc:docMk/>
            <pc:sldMk cId="1879173849" sldId="257"/>
            <ac:picMk id="4" creationId="{AFF1B8EA-263E-BC4C-D5BD-9C6F25A04CE6}"/>
          </ac:picMkLst>
        </pc:picChg>
        <pc:picChg chg="add mod">
          <ac:chgData name="Meissner, Heike - MRP-APHIS" userId="75f104a5-2934-4767-a0ac-1039e4fe884c" providerId="ADAL" clId="{6E978DEC-39E9-4D92-97B7-AFC0C8512093}" dt="2023-11-01T19:08:22.919" v="8393"/>
          <ac:picMkLst>
            <pc:docMk/>
            <pc:sldMk cId="1879173849" sldId="257"/>
            <ac:picMk id="5" creationId="{0BDC0BFC-8E09-CB49-5500-987713F4DFEB}"/>
          </ac:picMkLst>
        </pc:picChg>
        <pc:picChg chg="add del mod">
          <ac:chgData name="Meissner, Heike - MRP-APHIS" userId="75f104a5-2934-4767-a0ac-1039e4fe884c" providerId="ADAL" clId="{6E978DEC-39E9-4D92-97B7-AFC0C8512093}" dt="2023-10-31T14:04:05.776" v="3550"/>
          <ac:picMkLst>
            <pc:docMk/>
            <pc:sldMk cId="1879173849" sldId="257"/>
            <ac:picMk id="6" creationId="{FA79D7D0-0F87-5AC3-FB2F-5300281CA8D2}"/>
          </ac:picMkLst>
        </pc:picChg>
        <pc:picChg chg="add del mod ord">
          <ac:chgData name="Meissner, Heike - MRP-APHIS" userId="75f104a5-2934-4767-a0ac-1039e4fe884c" providerId="ADAL" clId="{6E978DEC-39E9-4D92-97B7-AFC0C8512093}" dt="2023-10-31T14:05:14.906" v="3551"/>
          <ac:picMkLst>
            <pc:docMk/>
            <pc:sldMk cId="1879173849" sldId="257"/>
            <ac:picMk id="11" creationId="{4B6FEC7C-CCF5-AFA8-93C7-9292398B8DFD}"/>
          </ac:picMkLst>
        </pc:picChg>
        <pc:picChg chg="add del mod">
          <ac:chgData name="Meissner, Heike - MRP-APHIS" userId="75f104a5-2934-4767-a0ac-1039e4fe884c" providerId="ADAL" clId="{6E978DEC-39E9-4D92-97B7-AFC0C8512093}" dt="2023-10-31T14:10:26.706" v="3779"/>
          <ac:picMkLst>
            <pc:docMk/>
            <pc:sldMk cId="1879173849" sldId="257"/>
            <ac:picMk id="12" creationId="{2C72A73D-5DA9-2932-B38A-EC1604CD56D8}"/>
          </ac:picMkLst>
        </pc:picChg>
        <pc:picChg chg="add del mod ord">
          <ac:chgData name="Meissner, Heike - MRP-APHIS" userId="75f104a5-2934-4767-a0ac-1039e4fe884c" providerId="ADAL" clId="{6E978DEC-39E9-4D92-97B7-AFC0C8512093}" dt="2023-10-31T14:11:33.848" v="3780"/>
          <ac:picMkLst>
            <pc:docMk/>
            <pc:sldMk cId="1879173849" sldId="257"/>
            <ac:picMk id="17" creationId="{B22FB491-C8E2-3A48-6110-79DA0E72E216}"/>
          </ac:picMkLst>
        </pc:picChg>
        <pc:picChg chg="add mod">
          <ac:chgData name="Meissner, Heike - MRP-APHIS" userId="75f104a5-2934-4767-a0ac-1039e4fe884c" providerId="ADAL" clId="{6E978DEC-39E9-4D92-97B7-AFC0C8512093}" dt="2023-10-31T14:45:05.993" v="5121" actId="14100"/>
          <ac:picMkLst>
            <pc:docMk/>
            <pc:sldMk cId="1879173849" sldId="257"/>
            <ac:picMk id="18" creationId="{30B58FA7-3C52-D59F-5E0A-E09D7A710B25}"/>
          </ac:picMkLst>
        </pc:picChg>
      </pc:sldChg>
      <pc:sldChg chg="addSp delSp modSp mod modAnim modNotes">
        <pc:chgData name="Meissner, Heike - MRP-APHIS" userId="75f104a5-2934-4767-a0ac-1039e4fe884c" providerId="ADAL" clId="{6E978DEC-39E9-4D92-97B7-AFC0C8512093}" dt="2023-11-01T19:08:26.296" v="8394"/>
        <pc:sldMkLst>
          <pc:docMk/>
          <pc:sldMk cId="3374704859" sldId="258"/>
        </pc:sldMkLst>
        <pc:spChg chg="del">
          <ac:chgData name="Meissner, Heike - MRP-APHIS" userId="75f104a5-2934-4767-a0ac-1039e4fe884c" providerId="ADAL" clId="{6E978DEC-39E9-4D92-97B7-AFC0C8512093}" dt="2023-10-27T18:48:27.997" v="864" actId="478"/>
          <ac:spMkLst>
            <pc:docMk/>
            <pc:sldMk cId="3374704859" sldId="258"/>
            <ac:spMk id="2" creationId="{0CBDD37D-F6D5-B8B1-C150-297CE97DD2CE}"/>
          </ac:spMkLst>
        </pc:spChg>
        <pc:spChg chg="mod">
          <ac:chgData name="Meissner, Heike - MRP-APHIS" userId="75f104a5-2934-4767-a0ac-1039e4fe884c" providerId="ADAL" clId="{6E978DEC-39E9-4D92-97B7-AFC0C8512093}" dt="2023-10-27T18:49:41.712" v="941" actId="207"/>
          <ac:spMkLst>
            <pc:docMk/>
            <pc:sldMk cId="3374704859" sldId="258"/>
            <ac:spMk id="3" creationId="{227FA71A-8C72-9C93-E1BF-602FFA8B0A4C}"/>
          </ac:spMkLst>
        </pc:spChg>
        <pc:spChg chg="add mod">
          <ac:chgData name="Meissner, Heike - MRP-APHIS" userId="75f104a5-2934-4767-a0ac-1039e4fe884c" providerId="ADAL" clId="{6E978DEC-39E9-4D92-97B7-AFC0C8512093}" dt="2023-10-27T18:48:29.044" v="865"/>
          <ac:spMkLst>
            <pc:docMk/>
            <pc:sldMk cId="3374704859" sldId="258"/>
            <ac:spMk id="4" creationId="{61EAB287-95A1-C9AC-2966-3FE37C84CC7D}"/>
          </ac:spMkLst>
        </pc:spChg>
        <pc:spChg chg="mod">
          <ac:chgData name="Meissner, Heike - MRP-APHIS" userId="75f104a5-2934-4767-a0ac-1039e4fe884c" providerId="ADAL" clId="{6E978DEC-39E9-4D92-97B7-AFC0C8512093}" dt="2023-10-27T18:49:37.462" v="940" actId="207"/>
          <ac:spMkLst>
            <pc:docMk/>
            <pc:sldMk cId="3374704859" sldId="258"/>
            <ac:spMk id="5" creationId="{9908CB5B-7400-20EC-AF2D-A3F602C39C43}"/>
          </ac:spMkLst>
        </pc:spChg>
        <pc:spChg chg="mod">
          <ac:chgData name="Meissner, Heike - MRP-APHIS" userId="75f104a5-2934-4767-a0ac-1039e4fe884c" providerId="ADAL" clId="{6E978DEC-39E9-4D92-97B7-AFC0C8512093}" dt="2023-10-27T18:49:50.149" v="943" actId="207"/>
          <ac:spMkLst>
            <pc:docMk/>
            <pc:sldMk cId="3374704859" sldId="258"/>
            <ac:spMk id="9" creationId="{66DEAF23-BFD4-C7BA-809F-0987606D097B}"/>
          </ac:spMkLst>
        </pc:spChg>
        <pc:spChg chg="mod">
          <ac:chgData name="Meissner, Heike - MRP-APHIS" userId="75f104a5-2934-4767-a0ac-1039e4fe884c" providerId="ADAL" clId="{6E978DEC-39E9-4D92-97B7-AFC0C8512093}" dt="2023-10-27T18:49:54.109" v="944" actId="207"/>
          <ac:spMkLst>
            <pc:docMk/>
            <pc:sldMk cId="3374704859" sldId="258"/>
            <ac:spMk id="10" creationId="{B91441CE-2D18-D542-4126-4EDC070FF9E7}"/>
          </ac:spMkLst>
        </pc:spChg>
        <pc:spChg chg="mod">
          <ac:chgData name="Meissner, Heike - MRP-APHIS" userId="75f104a5-2934-4767-a0ac-1039e4fe884c" providerId="ADAL" clId="{6E978DEC-39E9-4D92-97B7-AFC0C8512093}" dt="2023-10-27T18:49:58.006" v="945" actId="207"/>
          <ac:spMkLst>
            <pc:docMk/>
            <pc:sldMk cId="3374704859" sldId="258"/>
            <ac:spMk id="11" creationId="{84D59230-11E8-0E6C-6605-3E20F05BDC13}"/>
          </ac:spMkLst>
        </pc:spChg>
        <pc:spChg chg="add mod">
          <ac:chgData name="Meissner, Heike - MRP-APHIS" userId="75f104a5-2934-4767-a0ac-1039e4fe884c" providerId="ADAL" clId="{6E978DEC-39E9-4D92-97B7-AFC0C8512093}" dt="2023-10-27T18:48:45.854" v="936" actId="20577"/>
          <ac:spMkLst>
            <pc:docMk/>
            <pc:sldMk cId="3374704859" sldId="258"/>
            <ac:spMk id="12" creationId="{44AAC2E8-24BC-CA0D-FE72-06AA0D9BF9FC}"/>
          </ac:spMkLst>
        </pc:spChg>
        <pc:spChg chg="mod">
          <ac:chgData name="Meissner, Heike - MRP-APHIS" userId="75f104a5-2934-4767-a0ac-1039e4fe884c" providerId="ADAL" clId="{6E978DEC-39E9-4D92-97B7-AFC0C8512093}" dt="2023-10-27T18:51:08.804" v="951" actId="692"/>
          <ac:spMkLst>
            <pc:docMk/>
            <pc:sldMk cId="3374704859" sldId="258"/>
            <ac:spMk id="18" creationId="{2697FCE8-40DA-8CC2-044A-203541320328}"/>
          </ac:spMkLst>
        </pc:spChg>
        <pc:picChg chg="add mod">
          <ac:chgData name="Meissner, Heike - MRP-APHIS" userId="75f104a5-2934-4767-a0ac-1039e4fe884c" providerId="ADAL" clId="{6E978DEC-39E9-4D92-97B7-AFC0C8512093}" dt="2023-11-01T19:08:26.296" v="8394"/>
          <ac:picMkLst>
            <pc:docMk/>
            <pc:sldMk cId="3374704859" sldId="258"/>
            <ac:picMk id="2" creationId="{341BCFC3-F336-6030-8C30-668E719FB8F9}"/>
          </ac:picMkLst>
        </pc:picChg>
        <pc:picChg chg="mod">
          <ac:chgData name="Meissner, Heike - MRP-APHIS" userId="75f104a5-2934-4767-a0ac-1039e4fe884c" providerId="ADAL" clId="{6E978DEC-39E9-4D92-97B7-AFC0C8512093}" dt="2023-10-27T18:49:08.671" v="937"/>
          <ac:picMkLst>
            <pc:docMk/>
            <pc:sldMk cId="3374704859" sldId="258"/>
            <ac:picMk id="6" creationId="{AE22F984-49E6-6D9A-54E3-203676D01127}"/>
          </ac:picMkLst>
        </pc:picChg>
        <pc:picChg chg="mod">
          <ac:chgData name="Meissner, Heike - MRP-APHIS" userId="75f104a5-2934-4767-a0ac-1039e4fe884c" providerId="ADAL" clId="{6E978DEC-39E9-4D92-97B7-AFC0C8512093}" dt="2023-10-27T18:49:13.772" v="938"/>
          <ac:picMkLst>
            <pc:docMk/>
            <pc:sldMk cId="3374704859" sldId="258"/>
            <ac:picMk id="7" creationId="{26C38177-FFC4-430C-DAED-2BA2EC233BB4}"/>
          </ac:picMkLst>
        </pc:picChg>
        <pc:picChg chg="mod">
          <ac:chgData name="Meissner, Heike - MRP-APHIS" userId="75f104a5-2934-4767-a0ac-1039e4fe884c" providerId="ADAL" clId="{6E978DEC-39E9-4D92-97B7-AFC0C8512093}" dt="2023-10-27T18:49:15.868" v="939"/>
          <ac:picMkLst>
            <pc:docMk/>
            <pc:sldMk cId="3374704859" sldId="258"/>
            <ac:picMk id="8" creationId="{11166901-0B44-D23E-DB0A-C51609C84245}"/>
          </ac:picMkLst>
        </pc:picChg>
        <pc:picChg chg="add mod">
          <ac:chgData name="Meissner, Heike - MRP-APHIS" userId="75f104a5-2934-4767-a0ac-1039e4fe884c" providerId="ADAL" clId="{6E978DEC-39E9-4D92-97B7-AFC0C8512093}" dt="2023-10-31T14:45:15.586" v="5122" actId="14100"/>
          <ac:picMkLst>
            <pc:docMk/>
            <pc:sldMk cId="3374704859" sldId="258"/>
            <ac:picMk id="22" creationId="{342FD7D3-5253-B82D-8BA3-A9A9AAC3883F}"/>
          </ac:picMkLst>
        </pc:picChg>
        <pc:cxnChg chg="add mod">
          <ac:chgData name="Meissner, Heike - MRP-APHIS" userId="75f104a5-2934-4767-a0ac-1039e4fe884c" providerId="ADAL" clId="{6E978DEC-39E9-4D92-97B7-AFC0C8512093}" dt="2023-10-27T18:50:32.678" v="948" actId="1582"/>
          <ac:cxnSpMkLst>
            <pc:docMk/>
            <pc:sldMk cId="3374704859" sldId="258"/>
            <ac:cxnSpMk id="14" creationId="{0066813F-A54B-98FE-E1AF-646DF307A090}"/>
          </ac:cxnSpMkLst>
        </pc:cxnChg>
        <pc:cxnChg chg="add mod">
          <ac:chgData name="Meissner, Heike - MRP-APHIS" userId="75f104a5-2934-4767-a0ac-1039e4fe884c" providerId="ADAL" clId="{6E978DEC-39E9-4D92-97B7-AFC0C8512093}" dt="2023-10-27T18:50:43.116" v="950" actId="1076"/>
          <ac:cxnSpMkLst>
            <pc:docMk/>
            <pc:sldMk cId="3374704859" sldId="258"/>
            <ac:cxnSpMk id="15" creationId="{64EB0E87-D020-BEF6-8917-4F5A06D1966B}"/>
          </ac:cxnSpMkLst>
        </pc:cxnChg>
      </pc:sldChg>
      <pc:sldChg chg="addSp delSp modSp mod modTransition modAnim">
        <pc:chgData name="Meissner, Heike - MRP-APHIS" userId="75f104a5-2934-4767-a0ac-1039e4fe884c" providerId="ADAL" clId="{6E978DEC-39E9-4D92-97B7-AFC0C8512093}" dt="2023-11-01T19:10:50.956" v="8415" actId="1076"/>
        <pc:sldMkLst>
          <pc:docMk/>
          <pc:sldMk cId="2688889522" sldId="259"/>
        </pc:sldMkLst>
        <pc:spChg chg="mod">
          <ac:chgData name="Meissner, Heike - MRP-APHIS" userId="75f104a5-2934-4767-a0ac-1039e4fe884c" providerId="ADAL" clId="{6E978DEC-39E9-4D92-97B7-AFC0C8512093}" dt="2023-10-30T13:23:13.926" v="1164" actId="21"/>
          <ac:spMkLst>
            <pc:docMk/>
            <pc:sldMk cId="2688889522" sldId="259"/>
            <ac:spMk id="3" creationId="{26A63DA1-6BC8-DD18-529B-FFB44A271C7A}"/>
          </ac:spMkLst>
        </pc:spChg>
        <pc:spChg chg="add mod">
          <ac:chgData name="Meissner, Heike - MRP-APHIS" userId="75f104a5-2934-4767-a0ac-1039e4fe884c" providerId="ADAL" clId="{6E978DEC-39E9-4D92-97B7-AFC0C8512093}" dt="2023-10-30T13:24:27.992" v="1212" actId="1076"/>
          <ac:spMkLst>
            <pc:docMk/>
            <pc:sldMk cId="2688889522" sldId="259"/>
            <ac:spMk id="4" creationId="{453922CE-CC48-C75D-1258-8B8822133E0D}"/>
          </ac:spMkLst>
        </pc:spChg>
        <pc:picChg chg="add mod">
          <ac:chgData name="Meissner, Heike - MRP-APHIS" userId="75f104a5-2934-4767-a0ac-1039e4fe884c" providerId="ADAL" clId="{6E978DEC-39E9-4D92-97B7-AFC0C8512093}" dt="2023-11-01T19:10:50.956" v="8415" actId="1076"/>
          <ac:picMkLst>
            <pc:docMk/>
            <pc:sldMk cId="2688889522" sldId="259"/>
            <ac:picMk id="2" creationId="{3DE63C88-B33F-3C80-23F6-49344A79F9E4}"/>
          </ac:picMkLst>
        </pc:picChg>
        <pc:picChg chg="del mod">
          <ac:chgData name="Meissner, Heike - MRP-APHIS" userId="75f104a5-2934-4767-a0ac-1039e4fe884c" providerId="ADAL" clId="{6E978DEC-39E9-4D92-97B7-AFC0C8512093}" dt="2023-10-30T13:23:38.743" v="1184" actId="478"/>
          <ac:picMkLst>
            <pc:docMk/>
            <pc:sldMk cId="2688889522" sldId="259"/>
            <ac:picMk id="2" creationId="{AAB9ABF4-9455-DD51-973E-28BDAECCE671}"/>
          </ac:picMkLst>
        </pc:picChg>
        <pc:picChg chg="add del mod">
          <ac:chgData name="Meissner, Heike - MRP-APHIS" userId="75f104a5-2934-4767-a0ac-1039e4fe884c" providerId="ADAL" clId="{6E978DEC-39E9-4D92-97B7-AFC0C8512093}" dt="2023-11-01T15:50:44.551" v="8372"/>
          <ac:picMkLst>
            <pc:docMk/>
            <pc:sldMk cId="2688889522" sldId="259"/>
            <ac:picMk id="6" creationId="{CD9BA70B-F1AF-6AA5-56D9-909F492F3601}"/>
          </ac:picMkLst>
        </pc:picChg>
        <pc:picChg chg="add del mod ord">
          <ac:chgData name="Meissner, Heike - MRP-APHIS" userId="75f104a5-2934-4767-a0ac-1039e4fe884c" providerId="ADAL" clId="{6E978DEC-39E9-4D92-97B7-AFC0C8512093}" dt="2023-11-01T15:51:03.673" v="8373"/>
          <ac:picMkLst>
            <pc:docMk/>
            <pc:sldMk cId="2688889522" sldId="259"/>
            <ac:picMk id="9" creationId="{CB60298A-2FEA-DF74-FE0B-54B52B6059D0}"/>
          </ac:picMkLst>
        </pc:picChg>
        <pc:picChg chg="add mod">
          <ac:chgData name="Meissner, Heike - MRP-APHIS" userId="75f104a5-2934-4767-a0ac-1039e4fe884c" providerId="ADAL" clId="{6E978DEC-39E9-4D92-97B7-AFC0C8512093}" dt="2023-11-01T15:52:18.017" v="8375" actId="14100"/>
          <ac:picMkLst>
            <pc:docMk/>
            <pc:sldMk cId="2688889522" sldId="259"/>
            <ac:picMk id="10" creationId="{39F9AB55-E902-F1E6-FC05-FE1732F07B31}"/>
          </ac:picMkLst>
        </pc:picChg>
      </pc:sldChg>
      <pc:sldChg chg="addSp delSp modSp mod modTransition modAnim modNotes">
        <pc:chgData name="Meissner, Heike - MRP-APHIS" userId="75f104a5-2934-4767-a0ac-1039e4fe884c" providerId="ADAL" clId="{6E978DEC-39E9-4D92-97B7-AFC0C8512093}" dt="2023-11-01T19:08:30.137" v="8395"/>
        <pc:sldMkLst>
          <pc:docMk/>
          <pc:sldMk cId="2908181762" sldId="260"/>
        </pc:sldMkLst>
        <pc:spChg chg="del mod">
          <ac:chgData name="Meissner, Heike - MRP-APHIS" userId="75f104a5-2934-4767-a0ac-1039e4fe884c" providerId="ADAL" clId="{6E978DEC-39E9-4D92-97B7-AFC0C8512093}" dt="2023-10-27T18:52:54.156" v="1010" actId="478"/>
          <ac:spMkLst>
            <pc:docMk/>
            <pc:sldMk cId="2908181762" sldId="260"/>
            <ac:spMk id="2" creationId="{2D473BA1-9A21-1592-9627-B7DFFE94D717}"/>
          </ac:spMkLst>
        </pc:spChg>
        <pc:spChg chg="mod">
          <ac:chgData name="Meissner, Heike - MRP-APHIS" userId="75f104a5-2934-4767-a0ac-1039e4fe884c" providerId="ADAL" clId="{6E978DEC-39E9-4D92-97B7-AFC0C8512093}" dt="2023-10-27T18:53:12.185" v="1011" actId="207"/>
          <ac:spMkLst>
            <pc:docMk/>
            <pc:sldMk cId="2908181762" sldId="260"/>
            <ac:spMk id="3" creationId="{F6AF5838-5382-D247-1E6F-22CA5A58692A}"/>
          </ac:spMkLst>
        </pc:spChg>
        <pc:spChg chg="mod">
          <ac:chgData name="Meissner, Heike - MRP-APHIS" userId="75f104a5-2934-4767-a0ac-1039e4fe884c" providerId="ADAL" clId="{6E978DEC-39E9-4D92-97B7-AFC0C8512093}" dt="2023-10-27T18:53:12.185" v="1011" actId="207"/>
          <ac:spMkLst>
            <pc:docMk/>
            <pc:sldMk cId="2908181762" sldId="260"/>
            <ac:spMk id="4" creationId="{1737AF9F-DDDD-BE57-F85A-BA97EDB63148}"/>
          </ac:spMkLst>
        </pc:spChg>
        <pc:spChg chg="mod">
          <ac:chgData name="Meissner, Heike - MRP-APHIS" userId="75f104a5-2934-4767-a0ac-1039e4fe884c" providerId="ADAL" clId="{6E978DEC-39E9-4D92-97B7-AFC0C8512093}" dt="2023-10-27T18:53:12.185" v="1011" actId="207"/>
          <ac:spMkLst>
            <pc:docMk/>
            <pc:sldMk cId="2908181762" sldId="260"/>
            <ac:spMk id="5" creationId="{56F7CB59-15B6-D8E7-C697-567DB9680460}"/>
          </ac:spMkLst>
        </pc:spChg>
        <pc:spChg chg="mod">
          <ac:chgData name="Meissner, Heike - MRP-APHIS" userId="75f104a5-2934-4767-a0ac-1039e4fe884c" providerId="ADAL" clId="{6E978DEC-39E9-4D92-97B7-AFC0C8512093}" dt="2023-10-27T18:54:06.531" v="1020" actId="14100"/>
          <ac:spMkLst>
            <pc:docMk/>
            <pc:sldMk cId="2908181762" sldId="260"/>
            <ac:spMk id="9" creationId="{B1DF831E-9F0F-1491-DDFB-9F1519A49DD0}"/>
          </ac:spMkLst>
        </pc:spChg>
        <pc:spChg chg="mod">
          <ac:chgData name="Meissner, Heike - MRP-APHIS" userId="75f104a5-2934-4767-a0ac-1039e4fe884c" providerId="ADAL" clId="{6E978DEC-39E9-4D92-97B7-AFC0C8512093}" dt="2023-10-27T18:54:23.338" v="1024" actId="1076"/>
          <ac:spMkLst>
            <pc:docMk/>
            <pc:sldMk cId="2908181762" sldId="260"/>
            <ac:spMk id="10" creationId="{B29E39D8-6BDD-A677-7308-54AFB95DD3A7}"/>
          </ac:spMkLst>
        </pc:spChg>
        <pc:spChg chg="mod">
          <ac:chgData name="Meissner, Heike - MRP-APHIS" userId="75f104a5-2934-4767-a0ac-1039e4fe884c" providerId="ADAL" clId="{6E978DEC-39E9-4D92-97B7-AFC0C8512093}" dt="2023-10-27T18:54:35.377" v="1027" actId="1076"/>
          <ac:spMkLst>
            <pc:docMk/>
            <pc:sldMk cId="2908181762" sldId="260"/>
            <ac:spMk id="11" creationId="{71506CC7-8816-625B-A47E-6760283244F7}"/>
          </ac:spMkLst>
        </pc:spChg>
        <pc:spChg chg="add mod">
          <ac:chgData name="Meissner, Heike - MRP-APHIS" userId="75f104a5-2934-4767-a0ac-1039e4fe884c" providerId="ADAL" clId="{6E978DEC-39E9-4D92-97B7-AFC0C8512093}" dt="2023-10-27T18:52:29.155" v="953"/>
          <ac:spMkLst>
            <pc:docMk/>
            <pc:sldMk cId="2908181762" sldId="260"/>
            <ac:spMk id="12" creationId="{CB22B5F4-8384-E960-C207-C7843BB0C8D0}"/>
          </ac:spMkLst>
        </pc:spChg>
        <pc:spChg chg="add mod">
          <ac:chgData name="Meissner, Heike - MRP-APHIS" userId="75f104a5-2934-4767-a0ac-1039e4fe884c" providerId="ADAL" clId="{6E978DEC-39E9-4D92-97B7-AFC0C8512093}" dt="2023-10-31T14:41:16.227" v="5115" actId="20577"/>
          <ac:spMkLst>
            <pc:docMk/>
            <pc:sldMk cId="2908181762" sldId="260"/>
            <ac:spMk id="13" creationId="{4FF7333A-EE81-87D8-15D3-77BE4F526A8A}"/>
          </ac:spMkLst>
        </pc:spChg>
        <pc:picChg chg="add mod">
          <ac:chgData name="Meissner, Heike - MRP-APHIS" userId="75f104a5-2934-4767-a0ac-1039e4fe884c" providerId="ADAL" clId="{6E978DEC-39E9-4D92-97B7-AFC0C8512093}" dt="2023-11-01T19:08:30.137" v="8395"/>
          <ac:picMkLst>
            <pc:docMk/>
            <pc:sldMk cId="2908181762" sldId="260"/>
            <ac:picMk id="2" creationId="{C8B7A7D0-FEC4-8A18-D73B-A1C72014795A}"/>
          </ac:picMkLst>
        </pc:picChg>
        <pc:picChg chg="mod">
          <ac:chgData name="Meissner, Heike - MRP-APHIS" userId="75f104a5-2934-4767-a0ac-1039e4fe884c" providerId="ADAL" clId="{6E978DEC-39E9-4D92-97B7-AFC0C8512093}" dt="2023-10-27T18:53:29.106" v="1014" actId="1076"/>
          <ac:picMkLst>
            <pc:docMk/>
            <pc:sldMk cId="2908181762" sldId="260"/>
            <ac:picMk id="6" creationId="{082B8CD3-860D-3439-BC1D-DD3114D17F05}"/>
          </ac:picMkLst>
        </pc:picChg>
        <pc:picChg chg="mod">
          <ac:chgData name="Meissner, Heike - MRP-APHIS" userId="75f104a5-2934-4767-a0ac-1039e4fe884c" providerId="ADAL" clId="{6E978DEC-39E9-4D92-97B7-AFC0C8512093}" dt="2023-10-27T18:53:25.617" v="1013" actId="1076"/>
          <ac:picMkLst>
            <pc:docMk/>
            <pc:sldMk cId="2908181762" sldId="260"/>
            <ac:picMk id="7" creationId="{C5CC4D80-6F1A-03EE-CC53-2F7E413749C6}"/>
          </ac:picMkLst>
        </pc:picChg>
        <pc:picChg chg="mod">
          <ac:chgData name="Meissner, Heike - MRP-APHIS" userId="75f104a5-2934-4767-a0ac-1039e4fe884c" providerId="ADAL" clId="{6E978DEC-39E9-4D92-97B7-AFC0C8512093}" dt="2023-10-27T18:53:33.131" v="1015" actId="1076"/>
          <ac:picMkLst>
            <pc:docMk/>
            <pc:sldMk cId="2908181762" sldId="260"/>
            <ac:picMk id="8" creationId="{DB91567D-9912-FE55-E9D8-85BABE7FD889}"/>
          </ac:picMkLst>
        </pc:picChg>
        <pc:picChg chg="add del mod">
          <ac:chgData name="Meissner, Heike - MRP-APHIS" userId="75f104a5-2934-4767-a0ac-1039e4fe884c" providerId="ADAL" clId="{6E978DEC-39E9-4D92-97B7-AFC0C8512093}" dt="2023-10-31T14:41:41.069" v="5117"/>
          <ac:picMkLst>
            <pc:docMk/>
            <pc:sldMk cId="2908181762" sldId="260"/>
            <ac:picMk id="18" creationId="{BA29A40E-1365-D7B5-3946-23BAF82AFB90}"/>
          </ac:picMkLst>
        </pc:picChg>
        <pc:picChg chg="add del mod ord">
          <ac:chgData name="Meissner, Heike - MRP-APHIS" userId="75f104a5-2934-4767-a0ac-1039e4fe884c" providerId="ADAL" clId="{6E978DEC-39E9-4D92-97B7-AFC0C8512093}" dt="2023-10-31T14:42:54.755" v="5118"/>
          <ac:picMkLst>
            <pc:docMk/>
            <pc:sldMk cId="2908181762" sldId="260"/>
            <ac:picMk id="20" creationId="{6AFAC52D-C7D6-A2AA-EBAE-C799D58D6E97}"/>
          </ac:picMkLst>
        </pc:picChg>
        <pc:picChg chg="add mod">
          <ac:chgData name="Meissner, Heike - MRP-APHIS" userId="75f104a5-2934-4767-a0ac-1039e4fe884c" providerId="ADAL" clId="{6E978DEC-39E9-4D92-97B7-AFC0C8512093}" dt="2023-10-31T14:45:36.954" v="5125" actId="1076"/>
          <ac:picMkLst>
            <pc:docMk/>
            <pc:sldMk cId="2908181762" sldId="260"/>
            <ac:picMk id="21" creationId="{7E90C6B5-9C19-87B1-E9D4-423021C28429}"/>
          </ac:picMkLst>
        </pc:picChg>
      </pc:sldChg>
      <pc:sldChg chg="addSp delSp modSp mod modTransition delAnim modAnim modNotes">
        <pc:chgData name="Meissner, Heike - MRP-APHIS" userId="75f104a5-2934-4767-a0ac-1039e4fe884c" providerId="ADAL" clId="{6E978DEC-39E9-4D92-97B7-AFC0C8512093}" dt="2023-11-01T19:09:14.326" v="8401" actId="478"/>
        <pc:sldMkLst>
          <pc:docMk/>
          <pc:sldMk cId="608334106" sldId="261"/>
        </pc:sldMkLst>
        <pc:spChg chg="del">
          <ac:chgData name="Meissner, Heike - MRP-APHIS" userId="75f104a5-2934-4767-a0ac-1039e4fe884c" providerId="ADAL" clId="{6E978DEC-39E9-4D92-97B7-AFC0C8512093}" dt="2023-10-27T18:55:14.841" v="1028" actId="478"/>
          <ac:spMkLst>
            <pc:docMk/>
            <pc:sldMk cId="608334106" sldId="261"/>
            <ac:spMk id="2" creationId="{395F57CD-CA9D-B291-2B65-E014BA81085B}"/>
          </ac:spMkLst>
        </pc:spChg>
        <pc:spChg chg="mod">
          <ac:chgData name="Meissner, Heike - MRP-APHIS" userId="75f104a5-2934-4767-a0ac-1039e4fe884c" providerId="ADAL" clId="{6E978DEC-39E9-4D92-97B7-AFC0C8512093}" dt="2023-10-27T18:58:22.033" v="1096" actId="1076"/>
          <ac:spMkLst>
            <pc:docMk/>
            <pc:sldMk cId="608334106" sldId="261"/>
            <ac:spMk id="3" creationId="{B8628878-0D5F-1F55-6320-29CFCB60ABD9}"/>
          </ac:spMkLst>
        </pc:spChg>
        <pc:spChg chg="mod">
          <ac:chgData name="Meissner, Heike - MRP-APHIS" userId="75f104a5-2934-4767-a0ac-1039e4fe884c" providerId="ADAL" clId="{6E978DEC-39E9-4D92-97B7-AFC0C8512093}" dt="2023-10-30T13:19:34.644" v="1099" actId="120"/>
          <ac:spMkLst>
            <pc:docMk/>
            <pc:sldMk cId="608334106" sldId="261"/>
            <ac:spMk id="4" creationId="{4D0D025A-7B95-CAF1-33D5-C82824E686A6}"/>
          </ac:spMkLst>
        </pc:spChg>
        <pc:spChg chg="add del mod">
          <ac:chgData name="Meissner, Heike - MRP-APHIS" userId="75f104a5-2934-4767-a0ac-1039e4fe884c" providerId="ADAL" clId="{6E978DEC-39E9-4D92-97B7-AFC0C8512093}" dt="2023-10-27T18:55:24.925" v="1030"/>
          <ac:spMkLst>
            <pc:docMk/>
            <pc:sldMk cId="608334106" sldId="261"/>
            <ac:spMk id="5" creationId="{28CE0F86-A522-384C-94E9-289FE7EBBF56}"/>
          </ac:spMkLst>
        </pc:spChg>
        <pc:spChg chg="mod">
          <ac:chgData name="Meissner, Heike - MRP-APHIS" userId="75f104a5-2934-4767-a0ac-1039e4fe884c" providerId="ADAL" clId="{6E978DEC-39E9-4D92-97B7-AFC0C8512093}" dt="2023-10-27T18:57:17.729" v="1090" actId="207"/>
          <ac:spMkLst>
            <pc:docMk/>
            <pc:sldMk cId="608334106" sldId="261"/>
            <ac:spMk id="6" creationId="{235B39CF-3901-67B4-F9CE-E6EED29D52A9}"/>
          </ac:spMkLst>
        </pc:spChg>
        <pc:spChg chg="mod">
          <ac:chgData name="Meissner, Heike - MRP-APHIS" userId="75f104a5-2934-4767-a0ac-1039e4fe884c" providerId="ADAL" clId="{6E978DEC-39E9-4D92-97B7-AFC0C8512093}" dt="2023-10-27T18:58:01.976" v="1095" actId="14100"/>
          <ac:spMkLst>
            <pc:docMk/>
            <pc:sldMk cId="608334106" sldId="261"/>
            <ac:spMk id="7" creationId="{298E55E1-100E-BFA4-2AB4-66622F86146D}"/>
          </ac:spMkLst>
        </pc:spChg>
        <pc:spChg chg="add del mod">
          <ac:chgData name="Meissner, Heike - MRP-APHIS" userId="75f104a5-2934-4767-a0ac-1039e4fe884c" providerId="ADAL" clId="{6E978DEC-39E9-4D92-97B7-AFC0C8512093}" dt="2023-10-27T18:55:24.925" v="1030"/>
          <ac:spMkLst>
            <pc:docMk/>
            <pc:sldMk cId="608334106" sldId="261"/>
            <ac:spMk id="8" creationId="{1B8EEE03-9189-6982-38B6-91036A6E9274}"/>
          </ac:spMkLst>
        </pc:spChg>
        <pc:spChg chg="add mod">
          <ac:chgData name="Meissner, Heike - MRP-APHIS" userId="75f104a5-2934-4767-a0ac-1039e4fe884c" providerId="ADAL" clId="{6E978DEC-39E9-4D92-97B7-AFC0C8512093}" dt="2023-10-27T18:55:33.374" v="1034"/>
          <ac:spMkLst>
            <pc:docMk/>
            <pc:sldMk cId="608334106" sldId="261"/>
            <ac:spMk id="9" creationId="{AEF8EB43-B4DE-9A60-3FA1-F78ECB03DCEA}"/>
          </ac:spMkLst>
        </pc:spChg>
        <pc:spChg chg="add mod">
          <ac:chgData name="Meissner, Heike - MRP-APHIS" userId="75f104a5-2934-4767-a0ac-1039e4fe884c" providerId="ADAL" clId="{6E978DEC-39E9-4D92-97B7-AFC0C8512093}" dt="2023-10-27T18:56:22.046" v="1086" actId="20577"/>
          <ac:spMkLst>
            <pc:docMk/>
            <pc:sldMk cId="608334106" sldId="261"/>
            <ac:spMk id="10" creationId="{393E84D3-2C24-14F8-2B2D-F02B5A0FF983}"/>
          </ac:spMkLst>
        </pc:spChg>
        <pc:picChg chg="add mod">
          <ac:chgData name="Meissner, Heike - MRP-APHIS" userId="75f104a5-2934-4767-a0ac-1039e4fe884c" providerId="ADAL" clId="{6E978DEC-39E9-4D92-97B7-AFC0C8512093}" dt="2023-11-01T19:08:33.113" v="8396"/>
          <ac:picMkLst>
            <pc:docMk/>
            <pc:sldMk cId="608334106" sldId="261"/>
            <ac:picMk id="2" creationId="{607E2E5C-595E-E4BD-FA5D-746F68292B0B}"/>
          </ac:picMkLst>
        </pc:picChg>
        <pc:picChg chg="add del mod">
          <ac:chgData name="Meissner, Heike - MRP-APHIS" userId="75f104a5-2934-4767-a0ac-1039e4fe884c" providerId="ADAL" clId="{6E978DEC-39E9-4D92-97B7-AFC0C8512093}" dt="2023-11-01T19:09:14.326" v="8401" actId="478"/>
          <ac:picMkLst>
            <pc:docMk/>
            <pc:sldMk cId="608334106" sldId="261"/>
            <ac:picMk id="5" creationId="{C894073C-5E7E-47D4-3429-AEB6EBF68371}"/>
          </ac:picMkLst>
        </pc:picChg>
        <pc:picChg chg="add del mod">
          <ac:chgData name="Meissner, Heike - MRP-APHIS" userId="75f104a5-2934-4767-a0ac-1039e4fe884c" providerId="ADAL" clId="{6E978DEC-39E9-4D92-97B7-AFC0C8512093}" dt="2023-10-31T14:41:08.056" v="5111" actId="478"/>
          <ac:picMkLst>
            <pc:docMk/>
            <pc:sldMk cId="608334106" sldId="261"/>
            <ac:picMk id="8" creationId="{2F0DC908-B1EA-7D8A-16C9-A16C9488C07A}"/>
          </ac:picMkLst>
        </pc:picChg>
        <pc:picChg chg="add del mod">
          <ac:chgData name="Meissner, Heike - MRP-APHIS" userId="75f104a5-2934-4767-a0ac-1039e4fe884c" providerId="ADAL" clId="{6E978DEC-39E9-4D92-97B7-AFC0C8512093}" dt="2023-10-31T14:50:02.063" v="5520"/>
          <ac:picMkLst>
            <pc:docMk/>
            <pc:sldMk cId="608334106" sldId="261"/>
            <ac:picMk id="16" creationId="{EC976198-4625-86DB-0199-1381D80775D3}"/>
          </ac:picMkLst>
        </pc:picChg>
        <pc:picChg chg="add mod">
          <ac:chgData name="Meissner, Heike - MRP-APHIS" userId="75f104a5-2934-4767-a0ac-1039e4fe884c" providerId="ADAL" clId="{6E978DEC-39E9-4D92-97B7-AFC0C8512093}" dt="2023-10-31T14:50:10.583" v="5521" actId="14100"/>
          <ac:picMkLst>
            <pc:docMk/>
            <pc:sldMk cId="608334106" sldId="261"/>
            <ac:picMk id="17" creationId="{1D720ABE-C0BF-F166-18EA-2C3A60D30E1A}"/>
          </ac:picMkLst>
        </pc:picChg>
      </pc:sldChg>
      <pc:sldChg chg="addSp delSp modSp mod modAnim modNotes">
        <pc:chgData name="Meissner, Heike - MRP-APHIS" userId="75f104a5-2934-4767-a0ac-1039e4fe884c" providerId="ADAL" clId="{6E978DEC-39E9-4D92-97B7-AFC0C8512093}" dt="2023-11-01T19:08:35.886" v="8397"/>
        <pc:sldMkLst>
          <pc:docMk/>
          <pc:sldMk cId="1133810572" sldId="262"/>
        </pc:sldMkLst>
        <pc:spChg chg="del">
          <ac:chgData name="Meissner, Heike - MRP-APHIS" userId="75f104a5-2934-4767-a0ac-1039e4fe884c" providerId="ADAL" clId="{6E978DEC-39E9-4D92-97B7-AFC0C8512093}" dt="2023-10-30T13:20:18.184" v="1100" actId="478"/>
          <ac:spMkLst>
            <pc:docMk/>
            <pc:sldMk cId="1133810572" sldId="262"/>
            <ac:spMk id="2" creationId="{D69BE4E0-C448-0B3F-6361-6346C33D6F78}"/>
          </ac:spMkLst>
        </pc:spChg>
        <pc:spChg chg="add mod">
          <ac:chgData name="Meissner, Heike - MRP-APHIS" userId="75f104a5-2934-4767-a0ac-1039e4fe884c" providerId="ADAL" clId="{6E978DEC-39E9-4D92-97B7-AFC0C8512093}" dt="2023-10-30T13:20:19.325" v="1101"/>
          <ac:spMkLst>
            <pc:docMk/>
            <pc:sldMk cId="1133810572" sldId="262"/>
            <ac:spMk id="14" creationId="{E6B64EAD-914D-88C0-0DE7-31FA0109BD59}"/>
          </ac:spMkLst>
        </pc:spChg>
        <pc:spChg chg="add mod">
          <ac:chgData name="Meissner, Heike - MRP-APHIS" userId="75f104a5-2934-4767-a0ac-1039e4fe884c" providerId="ADAL" clId="{6E978DEC-39E9-4D92-97B7-AFC0C8512093}" dt="2023-10-30T14:15:10.234" v="1582" actId="20577"/>
          <ac:spMkLst>
            <pc:docMk/>
            <pc:sldMk cId="1133810572" sldId="262"/>
            <ac:spMk id="15" creationId="{1CBE7A18-2D5C-459E-DB3B-9B70DA72FBC2}"/>
          </ac:spMkLst>
        </pc:spChg>
        <pc:picChg chg="add mod">
          <ac:chgData name="Meissner, Heike - MRP-APHIS" userId="75f104a5-2934-4767-a0ac-1039e4fe884c" providerId="ADAL" clId="{6E978DEC-39E9-4D92-97B7-AFC0C8512093}" dt="2023-11-01T19:08:35.886" v="8397"/>
          <ac:picMkLst>
            <pc:docMk/>
            <pc:sldMk cId="1133810572" sldId="262"/>
            <ac:picMk id="2" creationId="{51B8D04E-641C-3255-9889-3CD0D9878150}"/>
          </ac:picMkLst>
        </pc:picChg>
        <pc:picChg chg="mod">
          <ac:chgData name="Meissner, Heike - MRP-APHIS" userId="75f104a5-2934-4767-a0ac-1039e4fe884c" providerId="ADAL" clId="{6E978DEC-39E9-4D92-97B7-AFC0C8512093}" dt="2023-10-30T13:21:05.530" v="1159" actId="1076"/>
          <ac:picMkLst>
            <pc:docMk/>
            <pc:sldMk cId="1133810572" sldId="262"/>
            <ac:picMk id="3" creationId="{DA7D97D3-3A50-1CEE-3EFE-6CC49EB15D28}"/>
          </ac:picMkLst>
        </pc:picChg>
        <pc:picChg chg="mod">
          <ac:chgData name="Meissner, Heike - MRP-APHIS" userId="75f104a5-2934-4767-a0ac-1039e4fe884c" providerId="ADAL" clId="{6E978DEC-39E9-4D92-97B7-AFC0C8512093}" dt="2023-10-30T14:16:05.296" v="1589" actId="1076"/>
          <ac:picMkLst>
            <pc:docMk/>
            <pc:sldMk cId="1133810572" sldId="262"/>
            <ac:picMk id="4" creationId="{63773A8B-C70A-FBD2-3D31-42E6DA1EECC4}"/>
          </ac:picMkLst>
        </pc:picChg>
        <pc:picChg chg="mod">
          <ac:chgData name="Meissner, Heike - MRP-APHIS" userId="75f104a5-2934-4767-a0ac-1039e4fe884c" providerId="ADAL" clId="{6E978DEC-39E9-4D92-97B7-AFC0C8512093}" dt="2023-10-30T14:16:03.600" v="1588" actId="1076"/>
          <ac:picMkLst>
            <pc:docMk/>
            <pc:sldMk cId="1133810572" sldId="262"/>
            <ac:picMk id="5" creationId="{223BF49D-37D3-E9C8-E1B6-CEFFC87FA89A}"/>
          </ac:picMkLst>
        </pc:picChg>
        <pc:picChg chg="mod">
          <ac:chgData name="Meissner, Heike - MRP-APHIS" userId="75f104a5-2934-4767-a0ac-1039e4fe884c" providerId="ADAL" clId="{6E978DEC-39E9-4D92-97B7-AFC0C8512093}" dt="2023-10-30T14:16:29.072" v="1592" actId="1076"/>
          <ac:picMkLst>
            <pc:docMk/>
            <pc:sldMk cId="1133810572" sldId="262"/>
            <ac:picMk id="6" creationId="{664043B7-AEE9-77BD-69AE-30FA2499F67F}"/>
          </ac:picMkLst>
        </pc:picChg>
        <pc:picChg chg="mod">
          <ac:chgData name="Meissner, Heike - MRP-APHIS" userId="75f104a5-2934-4767-a0ac-1039e4fe884c" providerId="ADAL" clId="{6E978DEC-39E9-4D92-97B7-AFC0C8512093}" dt="2023-10-30T14:16:44.657" v="1594" actId="1076"/>
          <ac:picMkLst>
            <pc:docMk/>
            <pc:sldMk cId="1133810572" sldId="262"/>
            <ac:picMk id="7" creationId="{4FAB988E-D6C4-0B50-BCDF-174F7BF471AF}"/>
          </ac:picMkLst>
        </pc:picChg>
        <pc:picChg chg="mod">
          <ac:chgData name="Meissner, Heike - MRP-APHIS" userId="75f104a5-2934-4767-a0ac-1039e4fe884c" providerId="ADAL" clId="{6E978DEC-39E9-4D92-97B7-AFC0C8512093}" dt="2023-10-30T14:16:22.747" v="1591" actId="1076"/>
          <ac:picMkLst>
            <pc:docMk/>
            <pc:sldMk cId="1133810572" sldId="262"/>
            <ac:picMk id="8" creationId="{C61A589E-ECAB-3E9A-BA4E-BEB289235743}"/>
          </ac:picMkLst>
        </pc:picChg>
        <pc:picChg chg="mod">
          <ac:chgData name="Meissner, Heike - MRP-APHIS" userId="75f104a5-2934-4767-a0ac-1039e4fe884c" providerId="ADAL" clId="{6E978DEC-39E9-4D92-97B7-AFC0C8512093}" dt="2023-10-30T14:16:34.313" v="1593" actId="1076"/>
          <ac:picMkLst>
            <pc:docMk/>
            <pc:sldMk cId="1133810572" sldId="262"/>
            <ac:picMk id="9" creationId="{388A4FDC-6176-E857-35E7-2A02F3A4A590}"/>
          </ac:picMkLst>
        </pc:picChg>
        <pc:picChg chg="add mod">
          <ac:chgData name="Meissner, Heike - MRP-APHIS" userId="75f104a5-2934-4767-a0ac-1039e4fe884c" providerId="ADAL" clId="{6E978DEC-39E9-4D92-97B7-AFC0C8512093}" dt="2023-10-31T14:53:36.550" v="5856" actId="14100"/>
          <ac:picMkLst>
            <pc:docMk/>
            <pc:sldMk cId="1133810572" sldId="262"/>
            <ac:picMk id="19" creationId="{774F3694-BFCE-FC60-0925-7E1FDBF0C609}"/>
          </ac:picMkLst>
        </pc:picChg>
        <pc:picChg chg="mod">
          <ac:chgData name="Meissner, Heike - MRP-APHIS" userId="75f104a5-2934-4767-a0ac-1039e4fe884c" providerId="ADAL" clId="{6E978DEC-39E9-4D92-97B7-AFC0C8512093}" dt="2023-10-30T14:17:29.321" v="1595" actId="1076"/>
          <ac:picMkLst>
            <pc:docMk/>
            <pc:sldMk cId="1133810572" sldId="262"/>
            <ac:picMk id="24" creationId="{D26582B7-FCE5-E002-B882-DD298B462683}"/>
          </ac:picMkLst>
        </pc:picChg>
      </pc:sldChg>
      <pc:sldChg chg="addSp delSp modSp mod modAnim modNotes">
        <pc:chgData name="Meissner, Heike - MRP-APHIS" userId="75f104a5-2934-4767-a0ac-1039e4fe884c" providerId="ADAL" clId="{6E978DEC-39E9-4D92-97B7-AFC0C8512093}" dt="2023-11-01T19:11:16.806" v="8416" actId="478"/>
        <pc:sldMkLst>
          <pc:docMk/>
          <pc:sldMk cId="337015283" sldId="263"/>
        </pc:sldMkLst>
        <pc:spChg chg="mod">
          <ac:chgData name="Meissner, Heike - MRP-APHIS" userId="75f104a5-2934-4767-a0ac-1039e4fe884c" providerId="ADAL" clId="{6E978DEC-39E9-4D92-97B7-AFC0C8512093}" dt="2023-10-30T13:31:03.082" v="1297" actId="208"/>
          <ac:spMkLst>
            <pc:docMk/>
            <pc:sldMk cId="337015283" sldId="263"/>
            <ac:spMk id="2" creationId="{897F7530-560C-EA9D-B8B5-BD865E511A8B}"/>
          </ac:spMkLst>
        </pc:spChg>
        <pc:spChg chg="mod">
          <ac:chgData name="Meissner, Heike - MRP-APHIS" userId="75f104a5-2934-4767-a0ac-1039e4fe884c" providerId="ADAL" clId="{6E978DEC-39E9-4D92-97B7-AFC0C8512093}" dt="2023-10-30T13:31:03.082" v="1297" actId="208"/>
          <ac:spMkLst>
            <pc:docMk/>
            <pc:sldMk cId="337015283" sldId="263"/>
            <ac:spMk id="4" creationId="{24C999ED-5113-1FEF-81B3-B103359030AE}"/>
          </ac:spMkLst>
        </pc:spChg>
        <pc:spChg chg="add mod">
          <ac:chgData name="Meissner, Heike - MRP-APHIS" userId="75f104a5-2934-4767-a0ac-1039e4fe884c" providerId="ADAL" clId="{6E978DEC-39E9-4D92-97B7-AFC0C8512093}" dt="2023-10-30T13:29:09.704" v="1295" actId="403"/>
          <ac:spMkLst>
            <pc:docMk/>
            <pc:sldMk cId="337015283" sldId="263"/>
            <ac:spMk id="5" creationId="{B6EA1A27-70BF-EB6D-40EE-8BE304F8EA20}"/>
          </ac:spMkLst>
        </pc:spChg>
        <pc:spChg chg="mod">
          <ac:chgData name="Meissner, Heike - MRP-APHIS" userId="75f104a5-2934-4767-a0ac-1039e4fe884c" providerId="ADAL" clId="{6E978DEC-39E9-4D92-97B7-AFC0C8512093}" dt="2023-10-30T13:31:03.082" v="1297" actId="208"/>
          <ac:spMkLst>
            <pc:docMk/>
            <pc:sldMk cId="337015283" sldId="263"/>
            <ac:spMk id="8" creationId="{D88FE0A6-5E9F-CECA-E13A-FDAFDB1F6A7D}"/>
          </ac:spMkLst>
        </pc:spChg>
        <pc:picChg chg="add del mod">
          <ac:chgData name="Meissner, Heike - MRP-APHIS" userId="75f104a5-2934-4767-a0ac-1039e4fe884c" providerId="ADAL" clId="{6E978DEC-39E9-4D92-97B7-AFC0C8512093}" dt="2023-11-01T19:11:16.806" v="8416" actId="478"/>
          <ac:picMkLst>
            <pc:docMk/>
            <pc:sldMk cId="337015283" sldId="263"/>
            <ac:picMk id="6" creationId="{1936C634-EC5D-297A-AF0B-B4BC4DF0CF56}"/>
          </ac:picMkLst>
        </pc:picChg>
        <pc:picChg chg="mod">
          <ac:chgData name="Meissner, Heike - MRP-APHIS" userId="75f104a5-2934-4767-a0ac-1039e4fe884c" providerId="ADAL" clId="{6E978DEC-39E9-4D92-97B7-AFC0C8512093}" dt="2023-10-30T13:30:19.578" v="1296"/>
          <ac:picMkLst>
            <pc:docMk/>
            <pc:sldMk cId="337015283" sldId="263"/>
            <ac:picMk id="7" creationId="{757B1A4F-D6A8-BEA4-D081-04F149B47D86}"/>
          </ac:picMkLst>
        </pc:picChg>
        <pc:picChg chg="add mod">
          <ac:chgData name="Meissner, Heike - MRP-APHIS" userId="75f104a5-2934-4767-a0ac-1039e4fe884c" providerId="ADAL" clId="{6E978DEC-39E9-4D92-97B7-AFC0C8512093}" dt="2023-10-31T15:20:46.493" v="6558" actId="14100"/>
          <ac:picMkLst>
            <pc:docMk/>
            <pc:sldMk cId="337015283" sldId="263"/>
            <ac:picMk id="10" creationId="{B4FDD5F7-652D-3DCD-E52F-0BB2EF2DB1DA}"/>
          </ac:picMkLst>
        </pc:picChg>
      </pc:sldChg>
      <pc:sldChg chg="addSp delSp modSp mod modAnim">
        <pc:chgData name="Meissner, Heike - MRP-APHIS" userId="75f104a5-2934-4767-a0ac-1039e4fe884c" providerId="ADAL" clId="{6E978DEC-39E9-4D92-97B7-AFC0C8512093}" dt="2023-11-01T19:10:34.329" v="8412"/>
        <pc:sldMkLst>
          <pc:docMk/>
          <pc:sldMk cId="630037131" sldId="266"/>
        </pc:sldMkLst>
        <pc:spChg chg="del">
          <ac:chgData name="Meissner, Heike - MRP-APHIS" userId="75f104a5-2934-4767-a0ac-1039e4fe884c" providerId="ADAL" clId="{6E978DEC-39E9-4D92-97B7-AFC0C8512093}" dt="2023-10-30T13:49:20.834" v="1446" actId="478"/>
          <ac:spMkLst>
            <pc:docMk/>
            <pc:sldMk cId="630037131" sldId="266"/>
            <ac:spMk id="2" creationId="{E5C2A307-E7E1-4AB9-DB26-8A5C90E32635}"/>
          </ac:spMkLst>
        </pc:spChg>
        <pc:spChg chg="mod">
          <ac:chgData name="Meissner, Heike - MRP-APHIS" userId="75f104a5-2934-4767-a0ac-1039e4fe884c" providerId="ADAL" clId="{6E978DEC-39E9-4D92-97B7-AFC0C8512093}" dt="2023-11-01T15:37:07.270" v="7449" actId="20577"/>
          <ac:spMkLst>
            <pc:docMk/>
            <pc:sldMk cId="630037131" sldId="266"/>
            <ac:spMk id="3" creationId="{FC4F0332-D5D1-DF09-C59C-08F52E308DCD}"/>
          </ac:spMkLst>
        </pc:spChg>
        <pc:spChg chg="add mod">
          <ac:chgData name="Meissner, Heike - MRP-APHIS" userId="75f104a5-2934-4767-a0ac-1039e4fe884c" providerId="ADAL" clId="{6E978DEC-39E9-4D92-97B7-AFC0C8512093}" dt="2023-10-30T13:49:22.166" v="1447"/>
          <ac:spMkLst>
            <pc:docMk/>
            <pc:sldMk cId="630037131" sldId="266"/>
            <ac:spMk id="4" creationId="{455E418A-C487-0010-EAD2-CC92EC392C27}"/>
          </ac:spMkLst>
        </pc:spChg>
        <pc:spChg chg="mod">
          <ac:chgData name="Meissner, Heike - MRP-APHIS" userId="75f104a5-2934-4767-a0ac-1039e4fe884c" providerId="ADAL" clId="{6E978DEC-39E9-4D92-97B7-AFC0C8512093}" dt="2023-10-30T13:52:03.671" v="1546" actId="120"/>
          <ac:spMkLst>
            <pc:docMk/>
            <pc:sldMk cId="630037131" sldId="266"/>
            <ac:spMk id="5" creationId="{D7BEAC71-3826-D957-E3E4-42B5019F6FC9}"/>
          </ac:spMkLst>
        </pc:spChg>
        <pc:spChg chg="mod">
          <ac:chgData name="Meissner, Heike - MRP-APHIS" userId="75f104a5-2934-4767-a0ac-1039e4fe884c" providerId="ADAL" clId="{6E978DEC-39E9-4D92-97B7-AFC0C8512093}" dt="2023-10-30T13:50:46.544" v="1544" actId="2711"/>
          <ac:spMkLst>
            <pc:docMk/>
            <pc:sldMk cId="630037131" sldId="266"/>
            <ac:spMk id="6" creationId="{C8EE7399-375B-B059-DB64-276724518B39}"/>
          </ac:spMkLst>
        </pc:spChg>
        <pc:spChg chg="add mod">
          <ac:chgData name="Meissner, Heike - MRP-APHIS" userId="75f104a5-2934-4767-a0ac-1039e4fe884c" providerId="ADAL" clId="{6E978DEC-39E9-4D92-97B7-AFC0C8512093}" dt="2023-10-30T13:50:13.933" v="1540" actId="20577"/>
          <ac:spMkLst>
            <pc:docMk/>
            <pc:sldMk cId="630037131" sldId="266"/>
            <ac:spMk id="7" creationId="{D1AAF4F1-415A-E629-E7EE-66EA5E098308}"/>
          </ac:spMkLst>
        </pc:spChg>
        <pc:picChg chg="add mod">
          <ac:chgData name="Meissner, Heike - MRP-APHIS" userId="75f104a5-2934-4767-a0ac-1039e4fe884c" providerId="ADAL" clId="{6E978DEC-39E9-4D92-97B7-AFC0C8512093}" dt="2023-11-01T19:10:34.329" v="8412"/>
          <ac:picMkLst>
            <pc:docMk/>
            <pc:sldMk cId="630037131" sldId="266"/>
            <ac:picMk id="2" creationId="{7AEBEA35-42D7-A2B9-9FFF-39C0E43CC482}"/>
          </ac:picMkLst>
        </pc:picChg>
        <pc:picChg chg="add mod">
          <ac:chgData name="Meissner, Heike - MRP-APHIS" userId="75f104a5-2934-4767-a0ac-1039e4fe884c" providerId="ADAL" clId="{6E978DEC-39E9-4D92-97B7-AFC0C8512093}" dt="2023-11-01T15:52:10.113" v="8374" actId="14100"/>
          <ac:picMkLst>
            <pc:docMk/>
            <pc:sldMk cId="630037131" sldId="266"/>
            <ac:picMk id="10" creationId="{3588BEB9-D84D-E572-4A37-519FB7D9C000}"/>
          </ac:picMkLst>
        </pc:picChg>
      </pc:sldChg>
      <pc:sldChg chg="addSp delSp modSp mod modTransition delAnim modAnim modNotes">
        <pc:chgData name="Meissner, Heike - MRP-APHIS" userId="75f104a5-2934-4767-a0ac-1039e4fe884c" providerId="ADAL" clId="{6E978DEC-39E9-4D92-97B7-AFC0C8512093}" dt="2023-11-01T19:10:10.133" v="8411" actId="1076"/>
        <pc:sldMkLst>
          <pc:docMk/>
          <pc:sldMk cId="1684143997" sldId="267"/>
        </pc:sldMkLst>
        <pc:spChg chg="del">
          <ac:chgData name="Meissner, Heike - MRP-APHIS" userId="75f104a5-2934-4767-a0ac-1039e4fe884c" providerId="ADAL" clId="{6E978DEC-39E9-4D92-97B7-AFC0C8512093}" dt="2023-10-30T13:40:07.032" v="1298" actId="478"/>
          <ac:spMkLst>
            <pc:docMk/>
            <pc:sldMk cId="1684143997" sldId="267"/>
            <ac:spMk id="2" creationId="{F08D445A-3ADC-8CA9-9E44-3264AEE067C9}"/>
          </ac:spMkLst>
        </pc:spChg>
        <pc:spChg chg="add del mod ord">
          <ac:chgData name="Meissner, Heike - MRP-APHIS" userId="75f104a5-2934-4767-a0ac-1039e4fe884c" providerId="ADAL" clId="{6E978DEC-39E9-4D92-97B7-AFC0C8512093}" dt="2023-11-01T19:09:56.182" v="8408"/>
          <ac:spMkLst>
            <pc:docMk/>
            <pc:sldMk cId="1684143997" sldId="267"/>
            <ac:spMk id="3" creationId="{86FB7860-9D3B-47E3-FA87-2F671EAE27DB}"/>
          </ac:spMkLst>
        </pc:spChg>
        <pc:spChg chg="del mod">
          <ac:chgData name="Meissner, Heike - MRP-APHIS" userId="75f104a5-2934-4767-a0ac-1039e4fe884c" providerId="ADAL" clId="{6E978DEC-39E9-4D92-97B7-AFC0C8512093}" dt="2023-10-31T15:38:15.312" v="6621" actId="478"/>
          <ac:spMkLst>
            <pc:docMk/>
            <pc:sldMk cId="1684143997" sldId="267"/>
            <ac:spMk id="3" creationId="{AEAA5189-9E52-D4FA-0F76-4C379B5DBD05}"/>
          </ac:spMkLst>
        </pc:spChg>
        <pc:spChg chg="del mod">
          <ac:chgData name="Meissner, Heike - MRP-APHIS" userId="75f104a5-2934-4767-a0ac-1039e4fe884c" providerId="ADAL" clId="{6E978DEC-39E9-4D92-97B7-AFC0C8512093}" dt="2023-10-31T15:38:41.505" v="6626" actId="478"/>
          <ac:spMkLst>
            <pc:docMk/>
            <pc:sldMk cId="1684143997" sldId="267"/>
            <ac:spMk id="4" creationId="{A8968589-59A6-5809-7983-D981633B2324}"/>
          </ac:spMkLst>
        </pc:spChg>
        <pc:spChg chg="del mod">
          <ac:chgData name="Meissner, Heike - MRP-APHIS" userId="75f104a5-2934-4767-a0ac-1039e4fe884c" providerId="ADAL" clId="{6E978DEC-39E9-4D92-97B7-AFC0C8512093}" dt="2023-10-31T15:38:40.193" v="6625" actId="478"/>
          <ac:spMkLst>
            <pc:docMk/>
            <pc:sldMk cId="1684143997" sldId="267"/>
            <ac:spMk id="5" creationId="{4B456F8D-BADD-8489-98D7-3E2C931AEC8D}"/>
          </ac:spMkLst>
        </pc:spChg>
        <pc:spChg chg="del mod">
          <ac:chgData name="Meissner, Heike - MRP-APHIS" userId="75f104a5-2934-4767-a0ac-1039e4fe884c" providerId="ADAL" clId="{6E978DEC-39E9-4D92-97B7-AFC0C8512093}" dt="2023-10-31T15:38:42.885" v="6627" actId="478"/>
          <ac:spMkLst>
            <pc:docMk/>
            <pc:sldMk cId="1684143997" sldId="267"/>
            <ac:spMk id="6" creationId="{D30BD803-3813-FC2D-9291-151AB267C820}"/>
          </ac:spMkLst>
        </pc:spChg>
        <pc:spChg chg="del mod">
          <ac:chgData name="Meissner, Heike - MRP-APHIS" userId="75f104a5-2934-4767-a0ac-1039e4fe884c" providerId="ADAL" clId="{6E978DEC-39E9-4D92-97B7-AFC0C8512093}" dt="2023-10-31T15:38:36.929" v="6623" actId="478"/>
          <ac:spMkLst>
            <pc:docMk/>
            <pc:sldMk cId="1684143997" sldId="267"/>
            <ac:spMk id="7" creationId="{C2D8E07B-DA51-AD99-EDAF-51852E449F4E}"/>
          </ac:spMkLst>
        </pc:spChg>
        <pc:spChg chg="del mod">
          <ac:chgData name="Meissner, Heike - MRP-APHIS" userId="75f104a5-2934-4767-a0ac-1039e4fe884c" providerId="ADAL" clId="{6E978DEC-39E9-4D92-97B7-AFC0C8512093}" dt="2023-10-31T15:38:38.768" v="6624" actId="478"/>
          <ac:spMkLst>
            <pc:docMk/>
            <pc:sldMk cId="1684143997" sldId="267"/>
            <ac:spMk id="8" creationId="{5CC19BC8-F3A6-61D9-F3CB-8F2B915803BD}"/>
          </ac:spMkLst>
        </pc:spChg>
        <pc:spChg chg="del mod">
          <ac:chgData name="Meissner, Heike - MRP-APHIS" userId="75f104a5-2934-4767-a0ac-1039e4fe884c" providerId="ADAL" clId="{6E978DEC-39E9-4D92-97B7-AFC0C8512093}" dt="2023-10-31T15:38:44.481" v="6628" actId="478"/>
          <ac:spMkLst>
            <pc:docMk/>
            <pc:sldMk cId="1684143997" sldId="267"/>
            <ac:spMk id="9" creationId="{C7441B0F-2CA2-4F96-96D8-E8EFC4FDA671}"/>
          </ac:spMkLst>
        </pc:spChg>
        <pc:spChg chg="del mod">
          <ac:chgData name="Meissner, Heike - MRP-APHIS" userId="75f104a5-2934-4767-a0ac-1039e4fe884c" providerId="ADAL" clId="{6E978DEC-39E9-4D92-97B7-AFC0C8512093}" dt="2023-10-31T15:38:46.400" v="6629" actId="478"/>
          <ac:spMkLst>
            <pc:docMk/>
            <pc:sldMk cId="1684143997" sldId="267"/>
            <ac:spMk id="10" creationId="{81501E02-EFC6-48ED-EBDD-C2AF7A4A71F7}"/>
          </ac:spMkLst>
        </pc:spChg>
        <pc:spChg chg="del mod">
          <ac:chgData name="Meissner, Heike - MRP-APHIS" userId="75f104a5-2934-4767-a0ac-1039e4fe884c" providerId="ADAL" clId="{6E978DEC-39E9-4D92-97B7-AFC0C8512093}" dt="2023-10-31T15:38:48.033" v="6630" actId="478"/>
          <ac:spMkLst>
            <pc:docMk/>
            <pc:sldMk cId="1684143997" sldId="267"/>
            <ac:spMk id="11" creationId="{2CC6D48C-01D6-8F47-FED0-DA3BEF50264A}"/>
          </ac:spMkLst>
        </pc:spChg>
        <pc:spChg chg="del mod">
          <ac:chgData name="Meissner, Heike - MRP-APHIS" userId="75f104a5-2934-4767-a0ac-1039e4fe884c" providerId="ADAL" clId="{6E978DEC-39E9-4D92-97B7-AFC0C8512093}" dt="2023-10-31T15:38:49.683" v="6631" actId="478"/>
          <ac:spMkLst>
            <pc:docMk/>
            <pc:sldMk cId="1684143997" sldId="267"/>
            <ac:spMk id="12" creationId="{E669F9D6-5D5E-3421-89AE-C567988AC9DA}"/>
          </ac:spMkLst>
        </pc:spChg>
        <pc:spChg chg="del mod">
          <ac:chgData name="Meissner, Heike - MRP-APHIS" userId="75f104a5-2934-4767-a0ac-1039e4fe884c" providerId="ADAL" clId="{6E978DEC-39E9-4D92-97B7-AFC0C8512093}" dt="2023-10-31T15:38:52.177" v="6632" actId="478"/>
          <ac:spMkLst>
            <pc:docMk/>
            <pc:sldMk cId="1684143997" sldId="267"/>
            <ac:spMk id="13" creationId="{23BB4E91-E694-6E62-63C0-120302796AD3}"/>
          </ac:spMkLst>
        </pc:spChg>
        <pc:spChg chg="del mod">
          <ac:chgData name="Meissner, Heike - MRP-APHIS" userId="75f104a5-2934-4767-a0ac-1039e4fe884c" providerId="ADAL" clId="{6E978DEC-39E9-4D92-97B7-AFC0C8512093}" dt="2023-10-31T15:38:53.907" v="6633" actId="478"/>
          <ac:spMkLst>
            <pc:docMk/>
            <pc:sldMk cId="1684143997" sldId="267"/>
            <ac:spMk id="14" creationId="{9F7310C2-ABCF-F5BF-7C71-C8792F0D0054}"/>
          </ac:spMkLst>
        </pc:spChg>
        <pc:spChg chg="del mod">
          <ac:chgData name="Meissner, Heike - MRP-APHIS" userId="75f104a5-2934-4767-a0ac-1039e4fe884c" providerId="ADAL" clId="{6E978DEC-39E9-4D92-97B7-AFC0C8512093}" dt="2023-10-31T15:38:55.552" v="6634" actId="478"/>
          <ac:spMkLst>
            <pc:docMk/>
            <pc:sldMk cId="1684143997" sldId="267"/>
            <ac:spMk id="15" creationId="{90D49C0F-7AB1-F068-AA29-20D8B129EDD7}"/>
          </ac:spMkLst>
        </pc:spChg>
        <pc:spChg chg="add del mod">
          <ac:chgData name="Meissner, Heike - MRP-APHIS" userId="75f104a5-2934-4767-a0ac-1039e4fe884c" providerId="ADAL" clId="{6E978DEC-39E9-4D92-97B7-AFC0C8512093}" dt="2023-11-01T19:10:05.364" v="8410" actId="14100"/>
          <ac:spMkLst>
            <pc:docMk/>
            <pc:sldMk cId="1684143997" sldId="267"/>
            <ac:spMk id="16" creationId="{648DFDE7-88D0-89F1-FC87-9CEB2D243AAC}"/>
          </ac:spMkLst>
        </pc:spChg>
        <pc:spChg chg="add del mod">
          <ac:chgData name="Meissner, Heike - MRP-APHIS" userId="75f104a5-2934-4767-a0ac-1039e4fe884c" providerId="ADAL" clId="{6E978DEC-39E9-4D92-97B7-AFC0C8512093}" dt="2023-10-31T15:39:06.755" v="6637"/>
          <ac:spMkLst>
            <pc:docMk/>
            <pc:sldMk cId="1684143997" sldId="267"/>
            <ac:spMk id="17" creationId="{DDB7E9A4-6849-50C2-4E0E-3E7EDF3505E7}"/>
          </ac:spMkLst>
        </pc:spChg>
        <pc:spChg chg="add mod">
          <ac:chgData name="Meissner, Heike - MRP-APHIS" userId="75f104a5-2934-4767-a0ac-1039e4fe884c" providerId="ADAL" clId="{6E978DEC-39E9-4D92-97B7-AFC0C8512093}" dt="2023-11-01T19:10:10.133" v="8411" actId="1076"/>
          <ac:spMkLst>
            <pc:docMk/>
            <pc:sldMk cId="1684143997" sldId="267"/>
            <ac:spMk id="18" creationId="{4F14D2AA-78D4-E6DE-F1CE-AA1725264EBF}"/>
          </ac:spMkLst>
        </pc:spChg>
        <pc:spChg chg="del mod">
          <ac:chgData name="Meissner, Heike - MRP-APHIS" userId="75f104a5-2934-4767-a0ac-1039e4fe884c" providerId="ADAL" clId="{6E978DEC-39E9-4D92-97B7-AFC0C8512093}" dt="2023-10-31T15:38:08.097" v="6618" actId="478"/>
          <ac:spMkLst>
            <pc:docMk/>
            <pc:sldMk cId="1684143997" sldId="267"/>
            <ac:spMk id="27" creationId="{5DAF9014-7A93-F978-1408-ABA04CE6D9E1}"/>
          </ac:spMkLst>
        </pc:spChg>
        <pc:spChg chg="del mod">
          <ac:chgData name="Meissner, Heike - MRP-APHIS" userId="75f104a5-2934-4767-a0ac-1039e4fe884c" providerId="ADAL" clId="{6E978DEC-39E9-4D92-97B7-AFC0C8512093}" dt="2023-10-31T15:38:11.505" v="6619" actId="478"/>
          <ac:spMkLst>
            <pc:docMk/>
            <pc:sldMk cId="1684143997" sldId="267"/>
            <ac:spMk id="28" creationId="{D79A1FD1-B4F8-BF86-EE57-B49A79B18BFA}"/>
          </ac:spMkLst>
        </pc:spChg>
        <pc:spChg chg="del mod">
          <ac:chgData name="Meissner, Heike - MRP-APHIS" userId="75f104a5-2934-4767-a0ac-1039e4fe884c" providerId="ADAL" clId="{6E978DEC-39E9-4D92-97B7-AFC0C8512093}" dt="2023-10-31T15:38:13.249" v="6620" actId="478"/>
          <ac:spMkLst>
            <pc:docMk/>
            <pc:sldMk cId="1684143997" sldId="267"/>
            <ac:spMk id="29" creationId="{EF13DAB9-B5FB-7A18-66F0-936C1343AB89}"/>
          </ac:spMkLst>
        </pc:spChg>
        <pc:picChg chg="add mod">
          <ac:chgData name="Meissner, Heike - MRP-APHIS" userId="75f104a5-2934-4767-a0ac-1039e4fe884c" providerId="ADAL" clId="{6E978DEC-39E9-4D92-97B7-AFC0C8512093}" dt="2023-11-01T19:08:47.033" v="8399"/>
          <ac:picMkLst>
            <pc:docMk/>
            <pc:sldMk cId="1684143997" sldId="267"/>
            <ac:picMk id="2" creationId="{82A8B8F2-B226-7E8D-33F8-845627B7340B}"/>
          </ac:picMkLst>
        </pc:picChg>
        <pc:picChg chg="add del mod">
          <ac:chgData name="Meissner, Heike - MRP-APHIS" userId="75f104a5-2934-4767-a0ac-1039e4fe884c" providerId="ADAL" clId="{6E978DEC-39E9-4D92-97B7-AFC0C8512093}" dt="2023-11-01T15:47:20.816" v="8366"/>
          <ac:picMkLst>
            <pc:docMk/>
            <pc:sldMk cId="1684143997" sldId="267"/>
            <ac:picMk id="4" creationId="{8727AECD-12A4-7121-A6F3-572F35281C0C}"/>
          </ac:picMkLst>
        </pc:picChg>
        <pc:picChg chg="add del mod ord">
          <ac:chgData name="Meissner, Heike - MRP-APHIS" userId="75f104a5-2934-4767-a0ac-1039e4fe884c" providerId="ADAL" clId="{6E978DEC-39E9-4D92-97B7-AFC0C8512093}" dt="2023-11-01T15:48:22.997" v="8367"/>
          <ac:picMkLst>
            <pc:docMk/>
            <pc:sldMk cId="1684143997" sldId="267"/>
            <ac:picMk id="8" creationId="{DAAF4ECE-0D06-3D0A-EC7B-33615654FA5B}"/>
          </ac:picMkLst>
        </pc:picChg>
        <pc:picChg chg="add del mod">
          <ac:chgData name="Meissner, Heike - MRP-APHIS" userId="75f104a5-2934-4767-a0ac-1039e4fe884c" providerId="ADAL" clId="{6E978DEC-39E9-4D92-97B7-AFC0C8512093}" dt="2023-11-01T16:03:03.204" v="8380"/>
          <ac:picMkLst>
            <pc:docMk/>
            <pc:sldMk cId="1684143997" sldId="267"/>
            <ac:picMk id="9" creationId="{F70ED98E-DFA9-C872-FC79-76B99613D578}"/>
          </ac:picMkLst>
        </pc:picChg>
        <pc:picChg chg="add del mod ord">
          <ac:chgData name="Meissner, Heike - MRP-APHIS" userId="75f104a5-2934-4767-a0ac-1039e4fe884c" providerId="ADAL" clId="{6E978DEC-39E9-4D92-97B7-AFC0C8512093}" dt="2023-11-01T16:04:09.445" v="8381"/>
          <ac:picMkLst>
            <pc:docMk/>
            <pc:sldMk cId="1684143997" sldId="267"/>
            <ac:picMk id="14" creationId="{D2E3C14E-712F-4193-5746-7B2EE016500F}"/>
          </ac:picMkLst>
        </pc:picChg>
        <pc:picChg chg="add mod">
          <ac:chgData name="Meissner, Heike - MRP-APHIS" userId="75f104a5-2934-4767-a0ac-1039e4fe884c" providerId="ADAL" clId="{6E978DEC-39E9-4D92-97B7-AFC0C8512093}" dt="2023-11-01T16:04:09.445" v="8381"/>
          <ac:picMkLst>
            <pc:docMk/>
            <pc:sldMk cId="1684143997" sldId="267"/>
            <ac:picMk id="15" creationId="{67692F7B-C54D-A7F3-C32F-8AC9AF59F41E}"/>
          </ac:picMkLst>
        </pc:picChg>
      </pc:sldChg>
      <pc:sldChg chg="addSp delSp modSp new mod">
        <pc:chgData name="Meissner, Heike - MRP-APHIS" userId="75f104a5-2934-4767-a0ac-1039e4fe884c" providerId="ADAL" clId="{6E978DEC-39E9-4D92-97B7-AFC0C8512093}" dt="2023-11-01T19:08:08.172" v="8391" actId="1076"/>
        <pc:sldMkLst>
          <pc:docMk/>
          <pc:sldMk cId="2130942142" sldId="268"/>
        </pc:sldMkLst>
        <pc:spChg chg="mod">
          <ac:chgData name="Meissner, Heike - MRP-APHIS" userId="75f104a5-2934-4767-a0ac-1039e4fe884c" providerId="ADAL" clId="{6E978DEC-39E9-4D92-97B7-AFC0C8512093}" dt="2023-10-30T17:47:50.296" v="1751" actId="20577"/>
          <ac:spMkLst>
            <pc:docMk/>
            <pc:sldMk cId="2130942142" sldId="268"/>
            <ac:spMk id="3" creationId="{4321A1A6-C432-1F55-9254-E6C7A0BB66A4}"/>
          </ac:spMkLst>
        </pc:spChg>
        <pc:spChg chg="add mod">
          <ac:chgData name="Meissner, Heike - MRP-APHIS" userId="75f104a5-2934-4767-a0ac-1039e4fe884c" providerId="ADAL" clId="{6E978DEC-39E9-4D92-97B7-AFC0C8512093}" dt="2023-10-30T16:56:34.871" v="1623"/>
          <ac:spMkLst>
            <pc:docMk/>
            <pc:sldMk cId="2130942142" sldId="268"/>
            <ac:spMk id="4" creationId="{946749DB-8A3E-250D-63AC-F3C99B379CE4}"/>
          </ac:spMkLst>
        </pc:spChg>
        <pc:spChg chg="add mod">
          <ac:chgData name="Meissner, Heike - MRP-APHIS" userId="75f104a5-2934-4767-a0ac-1039e4fe884c" providerId="ADAL" clId="{6E978DEC-39E9-4D92-97B7-AFC0C8512093}" dt="2023-10-30T16:56:46.805" v="1683" actId="20577"/>
          <ac:spMkLst>
            <pc:docMk/>
            <pc:sldMk cId="2130942142" sldId="268"/>
            <ac:spMk id="5" creationId="{546D2882-B71B-A51E-8BA2-6481A4754D38}"/>
          </ac:spMkLst>
        </pc:spChg>
        <pc:picChg chg="add del mod">
          <ac:chgData name="Meissner, Heike - MRP-APHIS" userId="75f104a5-2934-4767-a0ac-1039e4fe884c" providerId="ADAL" clId="{6E978DEC-39E9-4D92-97B7-AFC0C8512093}" dt="2023-11-01T19:07:36.617" v="8388" actId="478"/>
          <ac:picMkLst>
            <pc:docMk/>
            <pc:sldMk cId="2130942142" sldId="268"/>
            <ac:picMk id="6" creationId="{65AD20D1-6CE5-CF59-9B74-67351F196D20}"/>
          </ac:picMkLst>
        </pc:picChg>
        <pc:picChg chg="add mod">
          <ac:chgData name="Meissner, Heike - MRP-APHIS" userId="75f104a5-2934-4767-a0ac-1039e4fe884c" providerId="ADAL" clId="{6E978DEC-39E9-4D92-97B7-AFC0C8512093}" dt="2023-11-01T19:08:08.172" v="8391" actId="1076"/>
          <ac:picMkLst>
            <pc:docMk/>
            <pc:sldMk cId="2130942142" sldId="268"/>
            <ac:picMk id="7" creationId="{10A2C597-A0CB-DF2E-6648-52E1E8C4D913}"/>
          </ac:picMkLst>
        </pc:picChg>
        <pc:picChg chg="add mod">
          <ac:chgData name="Meissner, Heike - MRP-APHIS" userId="75f104a5-2934-4767-a0ac-1039e4fe884c" providerId="ADAL" clId="{6E978DEC-39E9-4D92-97B7-AFC0C8512093}" dt="2023-10-31T14:44:57.434" v="5120" actId="14100"/>
          <ac:picMkLst>
            <pc:docMk/>
            <pc:sldMk cId="2130942142" sldId="268"/>
            <ac:picMk id="15" creationId="{E447362B-52F6-A98D-4C09-917AD7C9EDA6}"/>
          </ac:picMkLst>
        </pc:picChg>
      </pc:sldChg>
      <pc:sldChg chg="add del">
        <pc:chgData name="Meissner, Heike - MRP-APHIS" userId="75f104a5-2934-4767-a0ac-1039e4fe884c" providerId="ADAL" clId="{6E978DEC-39E9-4D92-97B7-AFC0C8512093}" dt="2023-11-01T15:32:49.815" v="7329" actId="47"/>
        <pc:sldMkLst>
          <pc:docMk/>
          <pc:sldMk cId="109873057" sldId="269"/>
        </pc:sldMkLst>
      </pc:sldChg>
      <pc:sldMasterChg chg="setBg modSldLayout">
        <pc:chgData name="Meissner, Heike - MRP-APHIS" userId="75f104a5-2934-4767-a0ac-1039e4fe884c" providerId="ADAL" clId="{6E978DEC-39E9-4D92-97B7-AFC0C8512093}" dt="2023-10-27T18:39:44.039" v="187"/>
        <pc:sldMasterMkLst>
          <pc:docMk/>
          <pc:sldMasterMk cId="2263860061" sldId="2147483821"/>
        </pc:sldMasterMkLst>
        <pc:sldLayoutChg chg="setBg">
          <pc:chgData name="Meissner, Heike - MRP-APHIS" userId="75f104a5-2934-4767-a0ac-1039e4fe884c" providerId="ADAL" clId="{6E978DEC-39E9-4D92-97B7-AFC0C8512093}" dt="2023-10-27T18:39:44.039" v="187"/>
          <pc:sldLayoutMkLst>
            <pc:docMk/>
            <pc:sldMasterMk cId="2263860061" sldId="2147483821"/>
            <pc:sldLayoutMk cId="4028298588" sldId="2147483822"/>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3176578953" sldId="2147483823"/>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3418251733" sldId="2147483824"/>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3259813754" sldId="2147483825"/>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804896690" sldId="2147483826"/>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2432355134" sldId="2147483827"/>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3381218728" sldId="2147483828"/>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3144376545" sldId="2147483829"/>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1942998405" sldId="2147483830"/>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3856136619" sldId="2147483831"/>
          </pc:sldLayoutMkLst>
        </pc:sldLayoutChg>
        <pc:sldLayoutChg chg="setBg">
          <pc:chgData name="Meissner, Heike - MRP-APHIS" userId="75f104a5-2934-4767-a0ac-1039e4fe884c" providerId="ADAL" clId="{6E978DEC-39E9-4D92-97B7-AFC0C8512093}" dt="2023-10-27T18:39:44.039" v="187"/>
          <pc:sldLayoutMkLst>
            <pc:docMk/>
            <pc:sldMasterMk cId="2263860061" sldId="2147483821"/>
            <pc:sldLayoutMk cId="308703309" sldId="2147483832"/>
          </pc:sldLayoutMkLst>
        </pc:sldLayoutChg>
      </pc:sldMasterChg>
    </pc:docChg>
  </pc:docChgLst>
  <pc:docChgLst>
    <pc:chgData name="Stephanie Bloem" userId="120205f8-b7c3-44c8-872f-00fc1f63a223" providerId="ADAL" clId="{1822423D-239E-493F-911D-FFE1559B1EE8}"/>
    <pc:docChg chg="modSld">
      <pc:chgData name="Stephanie Bloem" userId="120205f8-b7c3-44c8-872f-00fc1f63a223" providerId="ADAL" clId="{1822423D-239E-493F-911D-FFE1559B1EE8}" dt="2023-11-22T15:50:25.821" v="0"/>
      <pc:docMkLst>
        <pc:docMk/>
      </pc:docMkLst>
      <pc:sldChg chg="delSp modTransition modAnim">
        <pc:chgData name="Stephanie Bloem" userId="120205f8-b7c3-44c8-872f-00fc1f63a223" providerId="ADAL" clId="{1822423D-239E-493F-911D-FFE1559B1EE8}" dt="2023-11-22T15:50:25.821" v="0"/>
        <pc:sldMkLst>
          <pc:docMk/>
          <pc:sldMk cId="1814420431" sldId="256"/>
        </pc:sldMkLst>
        <pc:picChg chg="del">
          <ac:chgData name="Stephanie Bloem" userId="120205f8-b7c3-44c8-872f-00fc1f63a223" providerId="ADAL" clId="{1822423D-239E-493F-911D-FFE1559B1EE8}" dt="2023-11-22T15:50:25.821" v="0"/>
          <ac:picMkLst>
            <pc:docMk/>
            <pc:sldMk cId="1814420431" sldId="256"/>
            <ac:picMk id="11" creationId="{021162B7-232F-A52C-7CE9-FC9E83E7F148}"/>
          </ac:picMkLst>
        </pc:picChg>
      </pc:sldChg>
      <pc:sldChg chg="delSp modTransition modAnim">
        <pc:chgData name="Stephanie Bloem" userId="120205f8-b7c3-44c8-872f-00fc1f63a223" providerId="ADAL" clId="{1822423D-239E-493F-911D-FFE1559B1EE8}" dt="2023-11-22T15:50:25.821" v="0"/>
        <pc:sldMkLst>
          <pc:docMk/>
          <pc:sldMk cId="1879173849" sldId="257"/>
        </pc:sldMkLst>
        <pc:picChg chg="del">
          <ac:chgData name="Stephanie Bloem" userId="120205f8-b7c3-44c8-872f-00fc1f63a223" providerId="ADAL" clId="{1822423D-239E-493F-911D-FFE1559B1EE8}" dt="2023-11-22T15:50:25.821" v="0"/>
          <ac:picMkLst>
            <pc:docMk/>
            <pc:sldMk cId="1879173849" sldId="257"/>
            <ac:picMk id="18" creationId="{30B58FA7-3C52-D59F-5E0A-E09D7A710B25}"/>
          </ac:picMkLst>
        </pc:picChg>
      </pc:sldChg>
      <pc:sldChg chg="delSp modTransition modAnim">
        <pc:chgData name="Stephanie Bloem" userId="120205f8-b7c3-44c8-872f-00fc1f63a223" providerId="ADAL" clId="{1822423D-239E-493F-911D-FFE1559B1EE8}" dt="2023-11-22T15:50:25.821" v="0"/>
        <pc:sldMkLst>
          <pc:docMk/>
          <pc:sldMk cId="3374704859" sldId="258"/>
        </pc:sldMkLst>
        <pc:picChg chg="del">
          <ac:chgData name="Stephanie Bloem" userId="120205f8-b7c3-44c8-872f-00fc1f63a223" providerId="ADAL" clId="{1822423D-239E-493F-911D-FFE1559B1EE8}" dt="2023-11-22T15:50:25.821" v="0"/>
          <ac:picMkLst>
            <pc:docMk/>
            <pc:sldMk cId="3374704859" sldId="258"/>
            <ac:picMk id="22" creationId="{342FD7D3-5253-B82D-8BA3-A9A9AAC3883F}"/>
          </ac:picMkLst>
        </pc:picChg>
      </pc:sldChg>
      <pc:sldChg chg="delSp modTransition modAnim">
        <pc:chgData name="Stephanie Bloem" userId="120205f8-b7c3-44c8-872f-00fc1f63a223" providerId="ADAL" clId="{1822423D-239E-493F-911D-FFE1559B1EE8}" dt="2023-11-22T15:50:25.821" v="0"/>
        <pc:sldMkLst>
          <pc:docMk/>
          <pc:sldMk cId="2688889522" sldId="259"/>
        </pc:sldMkLst>
        <pc:picChg chg="del">
          <ac:chgData name="Stephanie Bloem" userId="120205f8-b7c3-44c8-872f-00fc1f63a223" providerId="ADAL" clId="{1822423D-239E-493F-911D-FFE1559B1EE8}" dt="2023-11-22T15:50:25.821" v="0"/>
          <ac:picMkLst>
            <pc:docMk/>
            <pc:sldMk cId="2688889522" sldId="259"/>
            <ac:picMk id="10" creationId="{39F9AB55-E902-F1E6-FC05-FE1732F07B31}"/>
          </ac:picMkLst>
        </pc:picChg>
      </pc:sldChg>
      <pc:sldChg chg="delSp modTransition modAnim">
        <pc:chgData name="Stephanie Bloem" userId="120205f8-b7c3-44c8-872f-00fc1f63a223" providerId="ADAL" clId="{1822423D-239E-493F-911D-FFE1559B1EE8}" dt="2023-11-22T15:50:25.821" v="0"/>
        <pc:sldMkLst>
          <pc:docMk/>
          <pc:sldMk cId="2908181762" sldId="260"/>
        </pc:sldMkLst>
        <pc:picChg chg="del">
          <ac:chgData name="Stephanie Bloem" userId="120205f8-b7c3-44c8-872f-00fc1f63a223" providerId="ADAL" clId="{1822423D-239E-493F-911D-FFE1559B1EE8}" dt="2023-11-22T15:50:25.821" v="0"/>
          <ac:picMkLst>
            <pc:docMk/>
            <pc:sldMk cId="2908181762" sldId="260"/>
            <ac:picMk id="21" creationId="{7E90C6B5-9C19-87B1-E9D4-423021C28429}"/>
          </ac:picMkLst>
        </pc:picChg>
      </pc:sldChg>
      <pc:sldChg chg="delSp modTransition modAnim">
        <pc:chgData name="Stephanie Bloem" userId="120205f8-b7c3-44c8-872f-00fc1f63a223" providerId="ADAL" clId="{1822423D-239E-493F-911D-FFE1559B1EE8}" dt="2023-11-22T15:50:25.821" v="0"/>
        <pc:sldMkLst>
          <pc:docMk/>
          <pc:sldMk cId="608334106" sldId="261"/>
        </pc:sldMkLst>
        <pc:picChg chg="del">
          <ac:chgData name="Stephanie Bloem" userId="120205f8-b7c3-44c8-872f-00fc1f63a223" providerId="ADAL" clId="{1822423D-239E-493F-911D-FFE1559B1EE8}" dt="2023-11-22T15:50:25.821" v="0"/>
          <ac:picMkLst>
            <pc:docMk/>
            <pc:sldMk cId="608334106" sldId="261"/>
            <ac:picMk id="17" creationId="{1D720ABE-C0BF-F166-18EA-2C3A60D30E1A}"/>
          </ac:picMkLst>
        </pc:picChg>
      </pc:sldChg>
      <pc:sldChg chg="delSp modTransition modAnim">
        <pc:chgData name="Stephanie Bloem" userId="120205f8-b7c3-44c8-872f-00fc1f63a223" providerId="ADAL" clId="{1822423D-239E-493F-911D-FFE1559B1EE8}" dt="2023-11-22T15:50:25.821" v="0"/>
        <pc:sldMkLst>
          <pc:docMk/>
          <pc:sldMk cId="1133810572" sldId="262"/>
        </pc:sldMkLst>
        <pc:picChg chg="del">
          <ac:chgData name="Stephanie Bloem" userId="120205f8-b7c3-44c8-872f-00fc1f63a223" providerId="ADAL" clId="{1822423D-239E-493F-911D-FFE1559B1EE8}" dt="2023-11-22T15:50:25.821" v="0"/>
          <ac:picMkLst>
            <pc:docMk/>
            <pc:sldMk cId="1133810572" sldId="262"/>
            <ac:picMk id="19" creationId="{774F3694-BFCE-FC60-0925-7E1FDBF0C609}"/>
          </ac:picMkLst>
        </pc:picChg>
      </pc:sldChg>
      <pc:sldChg chg="delSp modTransition modAnim">
        <pc:chgData name="Stephanie Bloem" userId="120205f8-b7c3-44c8-872f-00fc1f63a223" providerId="ADAL" clId="{1822423D-239E-493F-911D-FFE1559B1EE8}" dt="2023-11-22T15:50:25.821" v="0"/>
        <pc:sldMkLst>
          <pc:docMk/>
          <pc:sldMk cId="337015283" sldId="263"/>
        </pc:sldMkLst>
        <pc:picChg chg="del">
          <ac:chgData name="Stephanie Bloem" userId="120205f8-b7c3-44c8-872f-00fc1f63a223" providerId="ADAL" clId="{1822423D-239E-493F-911D-FFE1559B1EE8}" dt="2023-11-22T15:50:25.821" v="0"/>
          <ac:picMkLst>
            <pc:docMk/>
            <pc:sldMk cId="337015283" sldId="263"/>
            <ac:picMk id="10" creationId="{B4FDD5F7-652D-3DCD-E52F-0BB2EF2DB1DA}"/>
          </ac:picMkLst>
        </pc:picChg>
      </pc:sldChg>
      <pc:sldChg chg="delSp modTransition modAnim">
        <pc:chgData name="Stephanie Bloem" userId="120205f8-b7c3-44c8-872f-00fc1f63a223" providerId="ADAL" clId="{1822423D-239E-493F-911D-FFE1559B1EE8}" dt="2023-11-22T15:50:25.821" v="0"/>
        <pc:sldMkLst>
          <pc:docMk/>
          <pc:sldMk cId="630037131" sldId="266"/>
        </pc:sldMkLst>
        <pc:picChg chg="del">
          <ac:chgData name="Stephanie Bloem" userId="120205f8-b7c3-44c8-872f-00fc1f63a223" providerId="ADAL" clId="{1822423D-239E-493F-911D-FFE1559B1EE8}" dt="2023-11-22T15:50:25.821" v="0"/>
          <ac:picMkLst>
            <pc:docMk/>
            <pc:sldMk cId="630037131" sldId="266"/>
            <ac:picMk id="10" creationId="{3588BEB9-D84D-E572-4A37-519FB7D9C000}"/>
          </ac:picMkLst>
        </pc:picChg>
      </pc:sldChg>
      <pc:sldChg chg="delSp modTransition modAnim">
        <pc:chgData name="Stephanie Bloem" userId="120205f8-b7c3-44c8-872f-00fc1f63a223" providerId="ADAL" clId="{1822423D-239E-493F-911D-FFE1559B1EE8}" dt="2023-11-22T15:50:25.821" v="0"/>
        <pc:sldMkLst>
          <pc:docMk/>
          <pc:sldMk cId="1684143997" sldId="267"/>
        </pc:sldMkLst>
        <pc:picChg chg="del">
          <ac:chgData name="Stephanie Bloem" userId="120205f8-b7c3-44c8-872f-00fc1f63a223" providerId="ADAL" clId="{1822423D-239E-493F-911D-FFE1559B1EE8}" dt="2023-11-22T15:50:25.821" v="0"/>
          <ac:picMkLst>
            <pc:docMk/>
            <pc:sldMk cId="1684143997" sldId="267"/>
            <ac:picMk id="15" creationId="{67692F7B-C54D-A7F3-C32F-8AC9AF59F41E}"/>
          </ac:picMkLst>
        </pc:picChg>
      </pc:sldChg>
      <pc:sldChg chg="delSp modTransition modAnim">
        <pc:chgData name="Stephanie Bloem" userId="120205f8-b7c3-44c8-872f-00fc1f63a223" providerId="ADAL" clId="{1822423D-239E-493F-911D-FFE1559B1EE8}" dt="2023-11-22T15:50:25.821" v="0"/>
        <pc:sldMkLst>
          <pc:docMk/>
          <pc:sldMk cId="2130942142" sldId="268"/>
        </pc:sldMkLst>
        <pc:picChg chg="del">
          <ac:chgData name="Stephanie Bloem" userId="120205f8-b7c3-44c8-872f-00fc1f63a223" providerId="ADAL" clId="{1822423D-239E-493F-911D-FFE1559B1EE8}" dt="2023-11-22T15:50:25.821" v="0"/>
          <ac:picMkLst>
            <pc:docMk/>
            <pc:sldMk cId="2130942142" sldId="268"/>
            <ac:picMk id="15" creationId="{E447362B-52F6-A98D-4C09-917AD7C9ED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5C594-C9C3-4E6F-B5A0-0F8E2D4E58B5}"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93397-11D5-4413-9BD2-ABB979D738BD}" type="slidenum">
              <a:rPr lang="en-US" smtClean="0"/>
              <a:t>‹#›</a:t>
            </a:fld>
            <a:endParaRPr lang="en-US"/>
          </a:p>
        </p:txBody>
      </p:sp>
    </p:spTree>
    <p:extLst>
      <p:ext uri="{BB962C8B-B14F-4D97-AF65-F5344CB8AC3E}">
        <p14:creationId xmlns:p14="http://schemas.microsoft.com/office/powerpoint/2010/main" val="370447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share with you some exciting new developments related to EUPHRESCO.</a:t>
            </a:r>
          </a:p>
          <a:p>
            <a:r>
              <a:rPr lang="en-US" dirty="0"/>
              <a:t>My name is Heike Meissner, I am with the US Dep of Ag, and I am the EUPHRECO point person for APHIS PPQ.</a:t>
            </a:r>
          </a:p>
          <a:p>
            <a:r>
              <a:rPr lang="en-US" dirty="0"/>
              <a:t>The information on these slides was provided by DR Baldissera Giovani, who is </a:t>
            </a:r>
            <a:r>
              <a:rPr lang="en-US" dirty="0" err="1"/>
              <a:t>th</a:t>
            </a:r>
            <a:r>
              <a:rPr lang="en-US" dirty="0"/>
              <a:t> EUPHRESCO Coordinator with EPPO in Paris.</a:t>
            </a:r>
          </a:p>
          <a:p>
            <a:endParaRPr lang="en-US" dirty="0"/>
          </a:p>
          <a:p>
            <a:r>
              <a:rPr lang="en-US" dirty="0"/>
              <a:t>SO at this point, many of you may be wondering what is EUPHRESCO?</a:t>
            </a:r>
          </a:p>
        </p:txBody>
      </p:sp>
      <p:sp>
        <p:nvSpPr>
          <p:cNvPr id="4" name="Slide Number Placeholder 3"/>
          <p:cNvSpPr>
            <a:spLocks noGrp="1"/>
          </p:cNvSpPr>
          <p:nvPr>
            <p:ph type="sldNum" sz="quarter" idx="5"/>
          </p:nvPr>
        </p:nvSpPr>
        <p:spPr/>
        <p:txBody>
          <a:bodyPr/>
          <a:lstStyle/>
          <a:p>
            <a:fld id="{18693397-11D5-4413-9BD2-ABB979D738BD}" type="slidenum">
              <a:rPr lang="en-US" smtClean="0"/>
              <a:t>1</a:t>
            </a:fld>
            <a:endParaRPr lang="en-US"/>
          </a:p>
        </p:txBody>
      </p:sp>
    </p:spTree>
    <p:extLst>
      <p:ext uri="{BB962C8B-B14F-4D97-AF65-F5344CB8AC3E}">
        <p14:creationId xmlns:p14="http://schemas.microsoft.com/office/powerpoint/2010/main" val="167446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we care about research coordination and collaboration?</a:t>
            </a:r>
          </a:p>
          <a:p>
            <a:r>
              <a:rPr lang="en-US" dirty="0"/>
              <a:t>Well, science base policies depend on research to produce the needed data and knowledge.</a:t>
            </a:r>
          </a:p>
          <a:p>
            <a:r>
              <a:rPr lang="en-US" dirty="0"/>
              <a:t>Global trade benefits from harmonized policies, and those can be best be supported by a </a:t>
            </a:r>
            <a:r>
              <a:rPr lang="en-US" u="sng" dirty="0"/>
              <a:t>coordinated </a:t>
            </a:r>
            <a:r>
              <a:rPr lang="en-US" dirty="0"/>
              <a:t>research agenda.</a:t>
            </a:r>
          </a:p>
          <a:p>
            <a:r>
              <a:rPr lang="en-US" dirty="0"/>
              <a:t>International research collaboration strengthens capacity</a:t>
            </a:r>
          </a:p>
          <a:p>
            <a:pPr marL="228600" indent="-228600">
              <a:buAutoNum type="arabicPeriod"/>
            </a:pPr>
            <a:r>
              <a:rPr lang="en-US" dirty="0"/>
              <a:t>Number one because it allows countries to combine their expertise and resources</a:t>
            </a:r>
          </a:p>
          <a:p>
            <a:pPr marL="228600" indent="-228600">
              <a:buAutoNum type="arabicPeriod"/>
            </a:pPr>
            <a:r>
              <a:rPr lang="en-US" dirty="0"/>
              <a:t>Secondly, division of labor, where different countries concurrently conduct  different components of a research project can often produce faster results</a:t>
            </a:r>
          </a:p>
          <a:p>
            <a:pPr marL="228600" indent="-228600">
              <a:buAutoNum type="arabicPeriod"/>
            </a:pPr>
            <a:r>
              <a:rPr lang="en-US" dirty="0"/>
              <a:t>Thirdly, trough coordination, redundancy of efforts can be avoided, saving everybody  time and money</a:t>
            </a:r>
          </a:p>
          <a:p>
            <a:pPr marL="228600" indent="-228600">
              <a:buAutoNum type="arabicPeriod"/>
            </a:pPr>
            <a:r>
              <a:rPr lang="en-US" dirty="0"/>
              <a:t>Finally, countries where the pest is already present and maybe even native may already know a lot about how to manage the pest and are also in a position to conduct field research that cannot be done in countries where the pest has quarantine status.</a:t>
            </a:r>
          </a:p>
        </p:txBody>
      </p:sp>
      <p:sp>
        <p:nvSpPr>
          <p:cNvPr id="4" name="Slide Number Placeholder 3"/>
          <p:cNvSpPr>
            <a:spLocks noGrp="1"/>
          </p:cNvSpPr>
          <p:nvPr>
            <p:ph type="sldNum" sz="quarter" idx="5"/>
          </p:nvPr>
        </p:nvSpPr>
        <p:spPr/>
        <p:txBody>
          <a:bodyPr/>
          <a:lstStyle/>
          <a:p>
            <a:fld id="{18693397-11D5-4413-9BD2-ABB979D738BD}" type="slidenum">
              <a:rPr lang="en-US" smtClean="0"/>
              <a:t>3</a:t>
            </a:fld>
            <a:endParaRPr lang="en-US"/>
          </a:p>
        </p:txBody>
      </p:sp>
    </p:spTree>
    <p:extLst>
      <p:ext uri="{BB962C8B-B14F-4D97-AF65-F5344CB8AC3E}">
        <p14:creationId xmlns:p14="http://schemas.microsoft.com/office/powerpoint/2010/main" val="15525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0" dirty="0">
                <a:solidFill>
                  <a:srgbClr val="555555"/>
                </a:solidFill>
                <a:effectLst/>
                <a:latin typeface="Arial" panose="020B0604020202020204" pitchFamily="34" charset="0"/>
              </a:rPr>
              <a:t>Since its inception as an EU funded project in 2006, EUPHRESCO has evolved and expanded. </a:t>
            </a:r>
          </a:p>
          <a:p>
            <a:pPr algn="l"/>
            <a:r>
              <a:rPr lang="en-US" b="0" dirty="0">
                <a:solidFill>
                  <a:srgbClr val="555555"/>
                </a:solidFill>
                <a:latin typeface="Arial" panose="020B0604020202020204" pitchFamily="34" charset="0"/>
              </a:rPr>
              <a:t>The first iteration, </a:t>
            </a:r>
            <a:r>
              <a:rPr lang="en-US" b="0" i="0" dirty="0">
                <a:solidFill>
                  <a:srgbClr val="555555"/>
                </a:solidFill>
                <a:effectLst/>
                <a:latin typeface="Arial" panose="020B0604020202020204" pitchFamily="34" charset="0"/>
              </a:rPr>
              <a:t>EUPHRESCO I was composed of 23 partner </a:t>
            </a:r>
            <a:r>
              <a:rPr lang="en-US" b="0" i="0" dirty="0" err="1">
                <a:solidFill>
                  <a:srgbClr val="555555"/>
                </a:solidFill>
                <a:effectLst/>
                <a:latin typeface="Arial" panose="020B0604020202020204" pitchFamily="34" charset="0"/>
              </a:rPr>
              <a:t>organisations</a:t>
            </a:r>
            <a:r>
              <a:rPr lang="en-US" b="0" i="0" dirty="0">
                <a:solidFill>
                  <a:srgbClr val="555555"/>
                </a:solidFill>
                <a:effectLst/>
                <a:latin typeface="Arial" panose="020B0604020202020204" pitchFamily="34" charset="0"/>
              </a:rPr>
              <a:t> from 17 countries. EUPHRESCO I mapped and </a:t>
            </a:r>
            <a:r>
              <a:rPr lang="en-US" b="0" i="0" dirty="0" err="1">
                <a:solidFill>
                  <a:srgbClr val="555555"/>
                </a:solidFill>
                <a:effectLst/>
                <a:latin typeface="Arial" panose="020B0604020202020204" pitchFamily="34" charset="0"/>
              </a:rPr>
              <a:t>analysed</a:t>
            </a:r>
            <a:r>
              <a:rPr lang="en-US" b="0" i="0" dirty="0">
                <a:solidFill>
                  <a:srgbClr val="555555"/>
                </a:solidFill>
                <a:effectLst/>
                <a:latin typeface="Arial" panose="020B0604020202020204" pitchFamily="34" charset="0"/>
              </a:rPr>
              <a:t> national plant health research </a:t>
            </a:r>
            <a:r>
              <a:rPr lang="en-US" b="0" i="0" dirty="0" err="1">
                <a:solidFill>
                  <a:srgbClr val="555555"/>
                </a:solidFill>
                <a:effectLst/>
                <a:latin typeface="Arial" panose="020B0604020202020204" pitchFamily="34" charset="0"/>
              </a:rPr>
              <a:t>programmes</a:t>
            </a:r>
            <a:r>
              <a:rPr lang="en-US" b="0" i="0" dirty="0">
                <a:solidFill>
                  <a:srgbClr val="555555"/>
                </a:solidFill>
                <a:effectLst/>
                <a:latin typeface="Arial" panose="020B0604020202020204" pitchFamily="34" charset="0"/>
              </a:rPr>
              <a:t> and established a common strategic research agenda. Potential barriers to international collaboration were identified and mechanisms and processes for the selection, funding and implementation of transnational collaborative projects were developed and tested. </a:t>
            </a:r>
            <a:r>
              <a:rPr lang="en-US" dirty="0">
                <a:solidFill>
                  <a:srgbClr val="555555"/>
                </a:solidFill>
                <a:latin typeface="Arial" panose="020B0604020202020204" pitchFamily="34" charset="0"/>
              </a:rPr>
              <a:t>17 research projects were carried out under EUPHRESCO I.</a:t>
            </a:r>
            <a:endParaRPr lang="en-US" b="0" i="0" dirty="0">
              <a:solidFill>
                <a:srgbClr val="555555"/>
              </a:solidFill>
              <a:effectLst/>
              <a:latin typeface="Arial" panose="020B0604020202020204" pitchFamily="34" charset="0"/>
            </a:endParaRPr>
          </a:p>
          <a:p>
            <a:pPr algn="l"/>
            <a:r>
              <a:rPr lang="en-US" b="0" i="0" dirty="0">
                <a:solidFill>
                  <a:srgbClr val="555555"/>
                </a:solidFill>
                <a:effectLst/>
                <a:latin typeface="Arial" panose="020B0604020202020204" pitchFamily="34" charset="0"/>
              </a:rPr>
              <a:t>The next iteration, EUPHRESCO II, expanded to 31 partners from 22 countries and 14 observers. Among these observers was the United States. The scientific scope was also expanded, e.g. increased focus </a:t>
            </a:r>
            <a:r>
              <a:rPr lang="en-US" dirty="0">
                <a:solidFill>
                  <a:srgbClr val="555555"/>
                </a:solidFill>
                <a:latin typeface="Arial" panose="020B0604020202020204" pitchFamily="34" charset="0"/>
              </a:rPr>
              <a:t>on </a:t>
            </a:r>
            <a:r>
              <a:rPr lang="en-US" b="0" i="0" dirty="0">
                <a:solidFill>
                  <a:srgbClr val="555555"/>
                </a:solidFill>
                <a:effectLst/>
                <a:latin typeface="Arial" panose="020B0604020202020204" pitchFamily="34" charset="0"/>
              </a:rPr>
              <a:t>forestry plant health. 30 research projects were funded under EUPHRESCO II. </a:t>
            </a:r>
          </a:p>
          <a:p>
            <a:pPr algn="l"/>
            <a:r>
              <a:rPr lang="en-US" b="0" i="0" dirty="0">
                <a:solidFill>
                  <a:srgbClr val="555555"/>
                </a:solidFill>
                <a:effectLst/>
                <a:latin typeface="Arial" panose="020B0604020202020204" pitchFamily="34" charset="0"/>
              </a:rPr>
              <a:t>The current iteration, referred to as EUPHRESCO “self-sustained”,  exists since 2014 and is now hosted within the European and Mediterranean Plant Protection Organization. This gives </a:t>
            </a:r>
            <a:r>
              <a:rPr lang="en-US" b="0" i="0" dirty="0" err="1">
                <a:solidFill>
                  <a:srgbClr val="555555"/>
                </a:solidFill>
                <a:effectLst/>
                <a:latin typeface="Arial" panose="020B0604020202020204" pitchFamily="34" charset="0"/>
              </a:rPr>
              <a:t>Euphresco</a:t>
            </a:r>
            <a:r>
              <a:rPr lang="en-US" b="0" i="0" dirty="0">
                <a:solidFill>
                  <a:srgbClr val="555555"/>
                </a:solidFill>
                <a:effectLst/>
                <a:latin typeface="Arial" panose="020B0604020202020204" pitchFamily="34" charset="0"/>
              </a:rPr>
              <a:t> access to the knowledge of the EPPO Secretariat and EPPO expert Panels. Membership has expended beyond the EPPO region and now counts more than 70 member organizations from more than 50 countries worldwide. This includes the US and Canada since 2015 and MX since 2017.</a:t>
            </a:r>
          </a:p>
        </p:txBody>
      </p:sp>
      <p:sp>
        <p:nvSpPr>
          <p:cNvPr id="4" name="Slide Number Placeholder 3"/>
          <p:cNvSpPr>
            <a:spLocks noGrp="1"/>
          </p:cNvSpPr>
          <p:nvPr>
            <p:ph type="sldNum" sz="quarter" idx="5"/>
          </p:nvPr>
        </p:nvSpPr>
        <p:spPr/>
        <p:txBody>
          <a:bodyPr/>
          <a:lstStyle/>
          <a:p>
            <a:fld id="{18693397-11D5-4413-9BD2-ABB979D738BD}" type="slidenum">
              <a:rPr lang="en-US" smtClean="0"/>
              <a:t>4</a:t>
            </a:fld>
            <a:endParaRPr lang="en-US" dirty="0"/>
          </a:p>
        </p:txBody>
      </p:sp>
    </p:spTree>
    <p:extLst>
      <p:ext uri="{BB962C8B-B14F-4D97-AF65-F5344CB8AC3E}">
        <p14:creationId xmlns:p14="http://schemas.microsoft.com/office/powerpoint/2010/main" val="57700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EUPHRESCO’s continued success, there have been repeated calls for global coordination.</a:t>
            </a:r>
          </a:p>
          <a:p>
            <a:r>
              <a:rPr lang="en-US" dirty="0"/>
              <a:t>For example, in 2019, at the G20 meeting of Agricultural Chief Scientists in Japan, the recommendation was made to (see above).</a:t>
            </a:r>
          </a:p>
          <a:p>
            <a:r>
              <a:rPr lang="en-US" dirty="0"/>
              <a:t>Similarly, in 2020, an article in the scientific journal Nature Plants proposed (see above)</a:t>
            </a:r>
          </a:p>
          <a:p>
            <a:r>
              <a:rPr lang="en-US" dirty="0"/>
              <a:t>And in 2021, the IPPC in its strategic framework, set the goal that (see above) </a:t>
            </a:r>
          </a:p>
        </p:txBody>
      </p:sp>
      <p:sp>
        <p:nvSpPr>
          <p:cNvPr id="4" name="Slide Number Placeholder 3"/>
          <p:cNvSpPr>
            <a:spLocks noGrp="1"/>
          </p:cNvSpPr>
          <p:nvPr>
            <p:ph type="sldNum" sz="quarter" idx="5"/>
          </p:nvPr>
        </p:nvSpPr>
        <p:spPr/>
        <p:txBody>
          <a:bodyPr/>
          <a:lstStyle/>
          <a:p>
            <a:fld id="{18693397-11D5-4413-9BD2-ABB979D738BD}" type="slidenum">
              <a:rPr lang="en-US" smtClean="0"/>
              <a:t>5</a:t>
            </a:fld>
            <a:endParaRPr lang="en-US"/>
          </a:p>
        </p:txBody>
      </p:sp>
    </p:spTree>
    <p:extLst>
      <p:ext uri="{BB962C8B-B14F-4D97-AF65-F5344CB8AC3E}">
        <p14:creationId xmlns:p14="http://schemas.microsoft.com/office/powerpoint/2010/main" val="157013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positioned for a global expansion, EUPHRESCO submitted a funding proposal to the European Commission and received 2.8 million Euros to strengthen and broaden research coordination by building EUPHRESCO III.</a:t>
            </a:r>
          </a:p>
          <a:p>
            <a:r>
              <a:rPr lang="en-US" dirty="0"/>
              <a:t>The goal is to set the foundation for a global phytosanitary research coordination by: (bullets)</a:t>
            </a:r>
          </a:p>
        </p:txBody>
      </p:sp>
      <p:sp>
        <p:nvSpPr>
          <p:cNvPr id="4" name="Slide Number Placeholder 3"/>
          <p:cNvSpPr>
            <a:spLocks noGrp="1"/>
          </p:cNvSpPr>
          <p:nvPr>
            <p:ph type="sldNum" sz="quarter" idx="5"/>
          </p:nvPr>
        </p:nvSpPr>
        <p:spPr/>
        <p:txBody>
          <a:bodyPr/>
          <a:lstStyle/>
          <a:p>
            <a:fld id="{18693397-11D5-4413-9BD2-ABB979D738BD}" type="slidenum">
              <a:rPr lang="en-US" smtClean="0"/>
              <a:t>6</a:t>
            </a:fld>
            <a:endParaRPr lang="en-US"/>
          </a:p>
        </p:txBody>
      </p:sp>
    </p:spTree>
    <p:extLst>
      <p:ext uri="{BB962C8B-B14F-4D97-AF65-F5344CB8AC3E}">
        <p14:creationId xmlns:p14="http://schemas.microsoft.com/office/powerpoint/2010/main" val="49005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build this expanded framework, Regional Champions have been designated for each world region, and or North America, CFIA and USDA have agreed to jointly serve as the Champions. This means that I, together with my Canadian colleague Cheryl Dollard, will be serving in this role.</a:t>
            </a:r>
          </a:p>
        </p:txBody>
      </p:sp>
      <p:sp>
        <p:nvSpPr>
          <p:cNvPr id="4" name="Slide Number Placeholder 3"/>
          <p:cNvSpPr>
            <a:spLocks noGrp="1"/>
          </p:cNvSpPr>
          <p:nvPr>
            <p:ph type="sldNum" sz="quarter" idx="5"/>
          </p:nvPr>
        </p:nvSpPr>
        <p:spPr/>
        <p:txBody>
          <a:bodyPr/>
          <a:lstStyle/>
          <a:p>
            <a:fld id="{18693397-11D5-4413-9BD2-ABB979D738BD}" type="slidenum">
              <a:rPr lang="en-US" smtClean="0"/>
              <a:t>7</a:t>
            </a:fld>
            <a:endParaRPr lang="en-US"/>
          </a:p>
        </p:txBody>
      </p:sp>
    </p:spTree>
    <p:extLst>
      <p:ext uri="{BB962C8B-B14F-4D97-AF65-F5344CB8AC3E}">
        <p14:creationId xmlns:p14="http://schemas.microsoft.com/office/powerpoint/2010/main" val="236883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for EUPHRESCO III implementation consists of a number of activities that will be carried out in the short, medium and long term.</a:t>
            </a:r>
          </a:p>
          <a:p>
            <a:r>
              <a:rPr lang="en-US" dirty="0"/>
              <a:t>Overall coordination and management, as well as outreach will be happening throughout all phases.</a:t>
            </a:r>
          </a:p>
          <a:p>
            <a:r>
              <a:rPr lang="en-US" dirty="0"/>
              <a:t>In the short term, the focus will be on collaboration, resulting on research project implementation and monitoring. This is what is already happening currently, with the existing member countries.</a:t>
            </a:r>
          </a:p>
          <a:p>
            <a:r>
              <a:rPr lang="en-US" dirty="0"/>
              <a:t>The medium term will focus on planning, analyzing needs and developing a strategic research agenda.</a:t>
            </a:r>
          </a:p>
          <a:p>
            <a:r>
              <a:rPr lang="en-US" dirty="0"/>
              <a:t>And the long-term goal is growth, identifying new members, building governance structures, and agreeing on the roadmap for a global network.</a:t>
            </a:r>
          </a:p>
        </p:txBody>
      </p:sp>
      <p:sp>
        <p:nvSpPr>
          <p:cNvPr id="4" name="Slide Number Placeholder 3"/>
          <p:cNvSpPr>
            <a:spLocks noGrp="1"/>
          </p:cNvSpPr>
          <p:nvPr>
            <p:ph type="sldNum" sz="quarter" idx="5"/>
          </p:nvPr>
        </p:nvSpPr>
        <p:spPr/>
        <p:txBody>
          <a:bodyPr/>
          <a:lstStyle/>
          <a:p>
            <a:fld id="{18693397-11D5-4413-9BD2-ABB979D738BD}" type="slidenum">
              <a:rPr lang="en-US" smtClean="0"/>
              <a:t>8</a:t>
            </a:fld>
            <a:endParaRPr lang="en-US"/>
          </a:p>
        </p:txBody>
      </p:sp>
    </p:spTree>
    <p:extLst>
      <p:ext uri="{BB962C8B-B14F-4D97-AF65-F5344CB8AC3E}">
        <p14:creationId xmlns:p14="http://schemas.microsoft.com/office/powerpoint/2010/main" val="423166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specific steps for 2024, the exact details of the process will need to be worked out and communicated. </a:t>
            </a:r>
          </a:p>
          <a:p>
            <a:endParaRPr lang="en-US" dirty="0"/>
          </a:p>
          <a:p>
            <a:r>
              <a:rPr lang="en-US" dirty="0"/>
              <a:t>On the national level, countries will identify and prioritize their research needs following their own established processes. EUPHRESCO has no intention of interfering with how countries are going about doing that. However, there is an opportunity for the countries to learn from each other and maybe optimize their processes based on that.</a:t>
            </a:r>
          </a:p>
          <a:p>
            <a:endParaRPr lang="en-US" dirty="0"/>
          </a:p>
          <a:p>
            <a:r>
              <a:rPr lang="en-US" dirty="0"/>
              <a:t>Sometime in the second half of the year, the Regional Champions will facilitate a regional consultation to discuss and develop a consensus list of research needs to be submitted to EUPHRESCO.</a:t>
            </a:r>
          </a:p>
          <a:p>
            <a:endParaRPr lang="en-US" dirty="0"/>
          </a:p>
          <a:p>
            <a:r>
              <a:rPr lang="en-US" dirty="0"/>
              <a:t>NAPPO does not have an official role in this but can support the effort by …</a:t>
            </a:r>
          </a:p>
        </p:txBody>
      </p:sp>
      <p:sp>
        <p:nvSpPr>
          <p:cNvPr id="4" name="Slide Number Placeholder 3"/>
          <p:cNvSpPr>
            <a:spLocks noGrp="1"/>
          </p:cNvSpPr>
          <p:nvPr>
            <p:ph type="sldNum" sz="quarter" idx="5"/>
          </p:nvPr>
        </p:nvSpPr>
        <p:spPr/>
        <p:txBody>
          <a:bodyPr/>
          <a:lstStyle/>
          <a:p>
            <a:fld id="{18693397-11D5-4413-9BD2-ABB979D738BD}" type="slidenum">
              <a:rPr lang="en-US" smtClean="0"/>
              <a:t>9</a:t>
            </a:fld>
            <a:endParaRPr lang="en-US"/>
          </a:p>
        </p:txBody>
      </p:sp>
    </p:spTree>
    <p:extLst>
      <p:ext uri="{BB962C8B-B14F-4D97-AF65-F5344CB8AC3E}">
        <p14:creationId xmlns:p14="http://schemas.microsoft.com/office/powerpoint/2010/main" val="232361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DF1CF4D-F3F0-4684-8004-4D41019957DA}" type="datetimeFigureOut">
              <a:rPr lang="fr-FR" smtClean="0"/>
              <a:t>22/11/2023</a:t>
            </a:fld>
            <a:endParaRPr lang="fr-F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fr-F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24AAEFA-E31E-43B7-8A1B-E53D7E7FE2E8}" type="slidenum">
              <a:rPr lang="fr-FR" smtClean="0"/>
              <a:t>‹#›</a:t>
            </a:fld>
            <a:endParaRPr lang="fr-FR"/>
          </a:p>
        </p:txBody>
      </p:sp>
    </p:spTree>
    <p:extLst>
      <p:ext uri="{BB962C8B-B14F-4D97-AF65-F5344CB8AC3E}">
        <p14:creationId xmlns:p14="http://schemas.microsoft.com/office/powerpoint/2010/main" val="402829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1CF4D-F3F0-4684-8004-4D41019957DA}"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AAEFA-E31E-43B7-8A1B-E53D7E7FE2E8}" type="slidenum">
              <a:rPr lang="fr-FR" smtClean="0"/>
              <a:t>‹#›</a:t>
            </a:fld>
            <a:endParaRPr lang="fr-FR"/>
          </a:p>
        </p:txBody>
      </p:sp>
    </p:spTree>
    <p:extLst>
      <p:ext uri="{BB962C8B-B14F-4D97-AF65-F5344CB8AC3E}">
        <p14:creationId xmlns:p14="http://schemas.microsoft.com/office/powerpoint/2010/main" val="385613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1CF4D-F3F0-4684-8004-4D41019957DA}"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AAEFA-E31E-43B7-8A1B-E53D7E7FE2E8}" type="slidenum">
              <a:rPr lang="fr-FR" smtClean="0"/>
              <a:t>‹#›</a:t>
            </a:fld>
            <a:endParaRPr lang="fr-FR"/>
          </a:p>
        </p:txBody>
      </p:sp>
    </p:spTree>
    <p:extLst>
      <p:ext uri="{BB962C8B-B14F-4D97-AF65-F5344CB8AC3E}">
        <p14:creationId xmlns:p14="http://schemas.microsoft.com/office/powerpoint/2010/main" val="30870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1CF4D-F3F0-4684-8004-4D41019957DA}"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AAEFA-E31E-43B7-8A1B-E53D7E7FE2E8}" type="slidenum">
              <a:rPr lang="fr-FR" smtClean="0"/>
              <a:t>‹#›</a:t>
            </a:fld>
            <a:endParaRPr lang="fr-FR"/>
          </a:p>
        </p:txBody>
      </p:sp>
    </p:spTree>
    <p:extLst>
      <p:ext uri="{BB962C8B-B14F-4D97-AF65-F5344CB8AC3E}">
        <p14:creationId xmlns:p14="http://schemas.microsoft.com/office/powerpoint/2010/main" val="317657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1CF4D-F3F0-4684-8004-4D41019957DA}"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AAEFA-E31E-43B7-8A1B-E53D7E7FE2E8}" type="slidenum">
              <a:rPr lang="fr-FR" smtClean="0"/>
              <a:t>‹#›</a:t>
            </a:fld>
            <a:endParaRPr lang="fr-FR"/>
          </a:p>
        </p:txBody>
      </p:sp>
    </p:spTree>
    <p:extLst>
      <p:ext uri="{BB962C8B-B14F-4D97-AF65-F5344CB8AC3E}">
        <p14:creationId xmlns:p14="http://schemas.microsoft.com/office/powerpoint/2010/main" val="341825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1CF4D-F3F0-4684-8004-4D41019957DA}" type="datetimeFigureOut">
              <a:rPr lang="fr-FR" smtClean="0"/>
              <a:t>22/11/2023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4AAEFA-E31E-43B7-8A1B-E53D7E7FE2E8}" type="slidenum">
              <a:rPr lang="fr-FR" smtClean="0"/>
              <a:t>‹#›</a:t>
            </a:fld>
            <a:endParaRPr lang="fr-FR"/>
          </a:p>
        </p:txBody>
      </p:sp>
    </p:spTree>
    <p:extLst>
      <p:ext uri="{BB962C8B-B14F-4D97-AF65-F5344CB8AC3E}">
        <p14:creationId xmlns:p14="http://schemas.microsoft.com/office/powerpoint/2010/main" val="325981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1CF4D-F3F0-4684-8004-4D41019957DA}" type="datetimeFigureOut">
              <a:rPr lang="fr-FR" smtClean="0"/>
              <a:t>22/11/2023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24AAEFA-E31E-43B7-8A1B-E53D7E7FE2E8}" type="slidenum">
              <a:rPr lang="fr-FR" smtClean="0"/>
              <a:t>‹#›</a:t>
            </a:fld>
            <a:endParaRPr lang="fr-FR"/>
          </a:p>
        </p:txBody>
      </p:sp>
    </p:spTree>
    <p:extLst>
      <p:ext uri="{BB962C8B-B14F-4D97-AF65-F5344CB8AC3E}">
        <p14:creationId xmlns:p14="http://schemas.microsoft.com/office/powerpoint/2010/main" val="80489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F1CF4D-F3F0-4684-8004-4D41019957DA}" type="datetimeFigureOut">
              <a:rPr lang="fr-FR" smtClean="0"/>
              <a:t>22/11/2023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24AAEFA-E31E-43B7-8A1B-E53D7E7FE2E8}" type="slidenum">
              <a:rPr lang="fr-FR" smtClean="0"/>
              <a:t>‹#›</a:t>
            </a:fld>
            <a:endParaRPr lang="fr-FR"/>
          </a:p>
        </p:txBody>
      </p:sp>
    </p:spTree>
    <p:extLst>
      <p:ext uri="{BB962C8B-B14F-4D97-AF65-F5344CB8AC3E}">
        <p14:creationId xmlns:p14="http://schemas.microsoft.com/office/powerpoint/2010/main" val="243235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1CF4D-F3F0-4684-8004-4D41019957DA}" type="datetimeFigureOut">
              <a:rPr lang="fr-FR" smtClean="0"/>
              <a:t>22/11/2023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24AAEFA-E31E-43B7-8A1B-E53D7E7FE2E8}" type="slidenum">
              <a:rPr lang="fr-FR" smtClean="0"/>
              <a:t>‹#›</a:t>
            </a:fld>
            <a:endParaRPr lang="fr-FR"/>
          </a:p>
        </p:txBody>
      </p:sp>
    </p:spTree>
    <p:extLst>
      <p:ext uri="{BB962C8B-B14F-4D97-AF65-F5344CB8AC3E}">
        <p14:creationId xmlns:p14="http://schemas.microsoft.com/office/powerpoint/2010/main" val="33812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DF1CF4D-F3F0-4684-8004-4D41019957DA}" type="datetimeFigureOut">
              <a:rPr lang="fr-FR" smtClean="0"/>
              <a:t>22/11/2023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24AAEFA-E31E-43B7-8A1B-E53D7E7FE2E8}" type="slidenum">
              <a:rPr lang="fr-FR" smtClean="0"/>
              <a:t>‹#›</a:t>
            </a:fld>
            <a:endParaRPr lang="fr-FR"/>
          </a:p>
        </p:txBody>
      </p:sp>
    </p:spTree>
    <p:extLst>
      <p:ext uri="{BB962C8B-B14F-4D97-AF65-F5344CB8AC3E}">
        <p14:creationId xmlns:p14="http://schemas.microsoft.com/office/powerpoint/2010/main" val="314437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DF1CF4D-F3F0-4684-8004-4D41019957DA}" type="datetimeFigureOut">
              <a:rPr lang="fr-FR" smtClean="0"/>
              <a:t>22/11/2023</a:t>
            </a:fld>
            <a:endParaRPr lang="fr-F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fr-F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24AAEFA-E31E-43B7-8A1B-E53D7E7FE2E8}" type="slidenum">
              <a:rPr lang="fr-FR" smtClean="0"/>
              <a:t>‹#›</a:t>
            </a:fld>
            <a:endParaRPr lang="fr-FR"/>
          </a:p>
        </p:txBody>
      </p:sp>
    </p:spTree>
    <p:extLst>
      <p:ext uri="{BB962C8B-B14F-4D97-AF65-F5344CB8AC3E}">
        <p14:creationId xmlns:p14="http://schemas.microsoft.com/office/powerpoint/2010/main" val="1942998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DF1CF4D-F3F0-4684-8004-4D41019957DA}" type="datetimeFigureOut">
              <a:rPr lang="fr-FR" smtClean="0"/>
              <a:t>22/11/2023</a:t>
            </a:fld>
            <a:endParaRPr lang="fr-F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fr-F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24AAEFA-E31E-43B7-8A1B-E53D7E7FE2E8}" type="slidenum">
              <a:rPr lang="fr-FR" smtClean="0"/>
              <a:t>‹#›</a:t>
            </a:fld>
            <a:endParaRPr lang="fr-FR"/>
          </a:p>
        </p:txBody>
      </p:sp>
    </p:spTree>
    <p:extLst>
      <p:ext uri="{BB962C8B-B14F-4D97-AF65-F5344CB8AC3E}">
        <p14:creationId xmlns:p14="http://schemas.microsoft.com/office/powerpoint/2010/main" val="226386006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6.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18B591-CA27-BDBD-D14D-DE2818A37B79}"/>
              </a:ext>
            </a:extLst>
          </p:cNvPr>
          <p:cNvSpPr/>
          <p:nvPr/>
        </p:nvSpPr>
        <p:spPr>
          <a:xfrm>
            <a:off x="0" y="0"/>
            <a:ext cx="3112655" cy="6858000"/>
          </a:xfrm>
          <a:prstGeom prst="rect">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3DB5824-3ED3-D2C4-E00B-54A834A2764F}"/>
              </a:ext>
            </a:extLst>
          </p:cNvPr>
          <p:cNvSpPr>
            <a:spLocks noGrp="1"/>
          </p:cNvSpPr>
          <p:nvPr>
            <p:ph type="ctrTitle"/>
          </p:nvPr>
        </p:nvSpPr>
        <p:spPr>
          <a:xfrm>
            <a:off x="4208043" y="1680145"/>
            <a:ext cx="7377500" cy="4723194"/>
          </a:xfrm>
        </p:spPr>
        <p:txBody>
          <a:bodyPr anchor="ctr">
            <a:normAutofit/>
          </a:bodyPr>
          <a:lstStyle/>
          <a:p>
            <a:r>
              <a:rPr lang="fr-FR" sz="5400" cap="none" dirty="0" err="1">
                <a:latin typeface="Trade Gothic Next Heavy" panose="020B0903040303020004" pitchFamily="34" charset="0"/>
                <a:cs typeface="Arial" panose="020B0604020202020204" pitchFamily="34" charset="0"/>
              </a:rPr>
              <a:t>Strengthening</a:t>
            </a:r>
            <a:r>
              <a:rPr lang="fr-FR" sz="5400" cap="none" dirty="0">
                <a:latin typeface="Trade Gothic Next Heavy" panose="020B0903040303020004" pitchFamily="34" charset="0"/>
                <a:cs typeface="Arial" panose="020B0604020202020204" pitchFamily="34" charset="0"/>
              </a:rPr>
              <a:t> </a:t>
            </a:r>
            <a:r>
              <a:rPr lang="fr-FR" sz="5400" cap="none" dirty="0" err="1">
                <a:latin typeface="Trade Gothic Next Heavy" panose="020B0903040303020004" pitchFamily="34" charset="0"/>
                <a:cs typeface="Arial" panose="020B0604020202020204" pitchFamily="34" charset="0"/>
              </a:rPr>
              <a:t>Phytosanitary</a:t>
            </a:r>
            <a:r>
              <a:rPr lang="fr-FR" sz="5400" cap="none" dirty="0">
                <a:latin typeface="Trade Gothic Next Heavy" panose="020B0903040303020004" pitchFamily="34" charset="0"/>
                <a:cs typeface="Arial" panose="020B0604020202020204" pitchFamily="34" charset="0"/>
              </a:rPr>
              <a:t> </a:t>
            </a:r>
            <a:r>
              <a:rPr lang="fr-FR" sz="5400" cap="none" dirty="0" err="1">
                <a:latin typeface="Trade Gothic Next Heavy" panose="020B0903040303020004" pitchFamily="34" charset="0"/>
                <a:cs typeface="Arial" panose="020B0604020202020204" pitchFamily="34" charset="0"/>
              </a:rPr>
              <a:t>Research</a:t>
            </a:r>
            <a:r>
              <a:rPr lang="fr-FR" sz="5400" cap="none" dirty="0">
                <a:latin typeface="Trade Gothic Next Heavy" panose="020B0903040303020004" pitchFamily="34" charset="0"/>
                <a:cs typeface="Arial" panose="020B0604020202020204" pitchFamily="34" charset="0"/>
              </a:rPr>
              <a:t>: </a:t>
            </a:r>
            <a:r>
              <a:rPr lang="fr-FR" sz="5400" dirty="0" err="1">
                <a:latin typeface="Trade Gothic Next Heavy" panose="020B0903040303020004" pitchFamily="34" charset="0"/>
                <a:cs typeface="Arial" panose="020B0604020202020204" pitchFamily="34" charset="0"/>
              </a:rPr>
              <a:t>from</a:t>
            </a:r>
            <a:r>
              <a:rPr lang="fr-FR" sz="5400" dirty="0">
                <a:latin typeface="Trade Gothic Next Heavy" panose="020B0903040303020004" pitchFamily="34" charset="0"/>
                <a:cs typeface="Arial" panose="020B0604020202020204" pitchFamily="34" charset="0"/>
              </a:rPr>
              <a:t> </a:t>
            </a:r>
            <a:r>
              <a:rPr lang="fr-FR" sz="5400" dirty="0" err="1">
                <a:latin typeface="Trade Gothic Next Heavy" panose="020B0903040303020004" pitchFamily="34" charset="0"/>
                <a:cs typeface="Arial" panose="020B0604020202020204" pitchFamily="34" charset="0"/>
              </a:rPr>
              <a:t>European</a:t>
            </a:r>
            <a:r>
              <a:rPr lang="fr-FR" sz="5400" dirty="0">
                <a:latin typeface="Trade Gothic Next Heavy" panose="020B0903040303020004" pitchFamily="34" charset="0"/>
                <a:cs typeface="Arial" panose="020B0604020202020204" pitchFamily="34" charset="0"/>
              </a:rPr>
              <a:t> to Global Coordination</a:t>
            </a:r>
            <a:br>
              <a:rPr lang="fr-FR" sz="5400" cap="none" dirty="0">
                <a:latin typeface="Trade Gothic Next Heavy" panose="020B0903040303020004" pitchFamily="34" charset="0"/>
                <a:cs typeface="Arial" panose="020B0604020202020204" pitchFamily="34" charset="0"/>
              </a:rPr>
            </a:br>
            <a:br>
              <a:rPr lang="fr-FR" sz="5400" cap="none" dirty="0">
                <a:latin typeface="Trade Gothic Next Heavy" panose="020B0903040303020004" pitchFamily="34" charset="0"/>
                <a:cs typeface="Arial" panose="020B0604020202020204" pitchFamily="34" charset="0"/>
              </a:rPr>
            </a:br>
            <a:endParaRPr lang="en-US" sz="5400" cap="none" dirty="0">
              <a:latin typeface="Trade Gothic Next Heavy" panose="020B0903040303020004" pitchFamily="34" charset="0"/>
            </a:endParaRPr>
          </a:p>
        </p:txBody>
      </p:sp>
      <p:sp>
        <p:nvSpPr>
          <p:cNvPr id="3" name="Sous-titre 2">
            <a:extLst>
              <a:ext uri="{FF2B5EF4-FFF2-40B4-BE49-F238E27FC236}">
                <a16:creationId xmlns:a16="http://schemas.microsoft.com/office/drawing/2014/main" id="{EDD0F762-EEA5-317B-2BD0-C9DB248D1DC6}"/>
              </a:ext>
            </a:extLst>
          </p:cNvPr>
          <p:cNvSpPr>
            <a:spLocks noGrp="1"/>
          </p:cNvSpPr>
          <p:nvPr>
            <p:ph type="subTitle" idx="1"/>
          </p:nvPr>
        </p:nvSpPr>
        <p:spPr>
          <a:xfrm>
            <a:off x="176398" y="815733"/>
            <a:ext cx="2759857" cy="4723194"/>
          </a:xfrm>
        </p:spPr>
        <p:txBody>
          <a:bodyPr anchor="ctr">
            <a:normAutofit/>
          </a:bodyPr>
          <a:lstStyle/>
          <a:p>
            <a:endParaRPr lang="fr-FR" sz="1600" b="1" dirty="0">
              <a:solidFill>
                <a:srgbClr val="FFFFFF"/>
              </a:solidFill>
              <a:latin typeface="Arial" panose="020B0604020202020204" pitchFamily="34" charset="0"/>
              <a:cs typeface="Arial" panose="020B0604020202020204" pitchFamily="34" charset="0"/>
            </a:endParaRPr>
          </a:p>
          <a:p>
            <a:r>
              <a:rPr lang="fr-FR" sz="1600" b="1" dirty="0">
                <a:solidFill>
                  <a:srgbClr val="FFFFFF"/>
                </a:solidFill>
                <a:latin typeface="Arial" panose="020B0604020202020204" pitchFamily="34" charset="0"/>
                <a:cs typeface="Arial" panose="020B0604020202020204" pitchFamily="34" charset="0"/>
              </a:rPr>
              <a:t>Baldissera Giovani,</a:t>
            </a:r>
          </a:p>
          <a:p>
            <a:r>
              <a:rPr lang="fr-FR" sz="1600" b="1" dirty="0">
                <a:solidFill>
                  <a:srgbClr val="FFFFFF"/>
                </a:solidFill>
                <a:latin typeface="Arial" panose="020B0604020202020204" pitchFamily="34" charset="0"/>
                <a:cs typeface="Arial" panose="020B0604020202020204" pitchFamily="34" charset="0"/>
              </a:rPr>
              <a:t>EUPHRESCO </a:t>
            </a:r>
            <a:r>
              <a:rPr lang="fr-FR" sz="1600" b="1" dirty="0" err="1">
                <a:solidFill>
                  <a:srgbClr val="FFFFFF"/>
                </a:solidFill>
                <a:latin typeface="Arial" panose="020B0604020202020204" pitchFamily="34" charset="0"/>
                <a:cs typeface="Arial" panose="020B0604020202020204" pitchFamily="34" charset="0"/>
              </a:rPr>
              <a:t>Coordinator</a:t>
            </a:r>
            <a:endParaRPr lang="fr-FR" sz="1600" b="1" dirty="0">
              <a:solidFill>
                <a:srgbClr val="FFFFFF"/>
              </a:solidFill>
              <a:latin typeface="Arial" panose="020B0604020202020204" pitchFamily="34" charset="0"/>
              <a:cs typeface="Arial" panose="020B0604020202020204" pitchFamily="34" charset="0"/>
            </a:endParaRPr>
          </a:p>
          <a:p>
            <a:pPr algn="ctr"/>
            <a:r>
              <a:rPr lang="fr-FR" sz="1600" b="1" dirty="0">
                <a:solidFill>
                  <a:srgbClr val="FFFFFF"/>
                </a:solidFill>
                <a:latin typeface="Arial" panose="020B0604020202020204" pitchFamily="34" charset="0"/>
                <a:cs typeface="Arial" panose="020B0604020202020204" pitchFamily="34" charset="0"/>
              </a:rPr>
              <a:t>&amp;</a:t>
            </a:r>
          </a:p>
          <a:p>
            <a:r>
              <a:rPr lang="fr-FR" sz="1600" b="1" dirty="0">
                <a:solidFill>
                  <a:srgbClr val="FFFFFF"/>
                </a:solidFill>
                <a:latin typeface="Arial" panose="020B0604020202020204" pitchFamily="34" charset="0"/>
                <a:cs typeface="Arial" panose="020B0604020202020204" pitchFamily="34" charset="0"/>
              </a:rPr>
              <a:t>Heike Meissner,</a:t>
            </a:r>
          </a:p>
          <a:p>
            <a:r>
              <a:rPr lang="fr-FR" sz="1600" b="1" dirty="0">
                <a:solidFill>
                  <a:srgbClr val="FFFFFF"/>
                </a:solidFill>
                <a:latin typeface="Arial" panose="020B0604020202020204" pitchFamily="34" charset="0"/>
                <a:cs typeface="Arial" panose="020B0604020202020204" pitchFamily="34" charset="0"/>
              </a:rPr>
              <a:t>NA </a:t>
            </a:r>
            <a:r>
              <a:rPr lang="fr-FR" sz="1600" b="1" dirty="0" err="1">
                <a:solidFill>
                  <a:srgbClr val="FFFFFF"/>
                </a:solidFill>
                <a:latin typeface="Arial" panose="020B0604020202020204" pitchFamily="34" charset="0"/>
                <a:cs typeface="Arial" panose="020B0604020202020204" pitchFamily="34" charset="0"/>
              </a:rPr>
              <a:t>Regional</a:t>
            </a:r>
            <a:r>
              <a:rPr lang="fr-FR" sz="1600" b="1" dirty="0">
                <a:solidFill>
                  <a:srgbClr val="FFFFFF"/>
                </a:solidFill>
                <a:latin typeface="Arial" panose="020B0604020202020204" pitchFamily="34" charset="0"/>
                <a:cs typeface="Arial" panose="020B0604020202020204" pitchFamily="34" charset="0"/>
              </a:rPr>
              <a:t> </a:t>
            </a:r>
            <a:r>
              <a:rPr lang="fr-FR" sz="1600" b="1" dirty="0" err="1">
                <a:solidFill>
                  <a:srgbClr val="FFFFFF"/>
                </a:solidFill>
                <a:latin typeface="Arial" panose="020B0604020202020204" pitchFamily="34" charset="0"/>
                <a:cs typeface="Arial" panose="020B0604020202020204" pitchFamily="34" charset="0"/>
              </a:rPr>
              <a:t>Coordinator</a:t>
            </a:r>
            <a:endParaRPr lang="fr-FR" sz="1600" b="1" dirty="0">
              <a:solidFill>
                <a:srgbClr val="FFFFFF"/>
              </a:solidFill>
              <a:latin typeface="Arial" panose="020B0604020202020204" pitchFamily="34" charset="0"/>
              <a:cs typeface="Arial" panose="020B0604020202020204" pitchFamily="34" charset="0"/>
            </a:endParaRPr>
          </a:p>
          <a:p>
            <a:endParaRPr lang="fr-FR" sz="1600" b="1" dirty="0">
              <a:solidFill>
                <a:srgbClr val="FFFFFF"/>
              </a:solidFill>
              <a:latin typeface="Arial" panose="020B0604020202020204" pitchFamily="34" charset="0"/>
              <a:cs typeface="Arial" panose="020B0604020202020204" pitchFamily="34" charset="0"/>
            </a:endParaRPr>
          </a:p>
          <a:p>
            <a:r>
              <a:rPr lang="fr-FR" sz="1600" b="1" dirty="0" err="1">
                <a:solidFill>
                  <a:srgbClr val="FFFFFF"/>
                </a:solidFill>
                <a:latin typeface="Arial" panose="020B0604020202020204" pitchFamily="34" charset="0"/>
                <a:cs typeface="Arial" panose="020B0604020202020204" pitchFamily="34" charset="0"/>
              </a:rPr>
              <a:t>Annual</a:t>
            </a:r>
            <a:r>
              <a:rPr lang="fr-FR" sz="1600" b="1" dirty="0">
                <a:solidFill>
                  <a:srgbClr val="FFFFFF"/>
                </a:solidFill>
                <a:latin typeface="Arial" panose="020B0604020202020204" pitchFamily="34" charset="0"/>
                <a:cs typeface="Arial" panose="020B0604020202020204" pitchFamily="34" charset="0"/>
              </a:rPr>
              <a:t> NAPPO Meeting 2023</a:t>
            </a:r>
          </a:p>
        </p:txBody>
      </p:sp>
      <p:pic>
        <p:nvPicPr>
          <p:cNvPr id="4" name="Picture 3" descr="A green and black logo&#10;&#10;Description automatically generated">
            <a:extLst>
              <a:ext uri="{FF2B5EF4-FFF2-40B4-BE49-F238E27FC236}">
                <a16:creationId xmlns:a16="http://schemas.microsoft.com/office/drawing/2014/main" id="{A5D1D6E1-E06F-6078-F749-49F89AE7D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98" y="1039123"/>
            <a:ext cx="1489462" cy="724044"/>
          </a:xfrm>
          <a:prstGeom prst="rect">
            <a:avLst/>
          </a:prstGeom>
        </p:spPr>
      </p:pic>
    </p:spTree>
    <p:extLst>
      <p:ext uri="{BB962C8B-B14F-4D97-AF65-F5344CB8AC3E}">
        <p14:creationId xmlns:p14="http://schemas.microsoft.com/office/powerpoint/2010/main" val="181442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4F0332-D5D1-DF09-C59C-08F52E308DCD}"/>
              </a:ext>
            </a:extLst>
          </p:cNvPr>
          <p:cNvSpPr txBox="1">
            <a:spLocks/>
          </p:cNvSpPr>
          <p:nvPr/>
        </p:nvSpPr>
        <p:spPr>
          <a:xfrm>
            <a:off x="119428" y="1902223"/>
            <a:ext cx="3851031" cy="56645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b="1" dirty="0">
                <a:solidFill>
                  <a:schemeClr val="bg1"/>
                </a:solidFill>
                <a:latin typeface="Trade Gothic Next Heavy" panose="020B0903040303020004" pitchFamily="34" charset="0"/>
                <a:cs typeface="Arial" panose="020B0604020202020204" pitchFamily="34" charset="0"/>
              </a:rPr>
              <a:t>RESEARCH</a:t>
            </a:r>
          </a:p>
          <a:p>
            <a:r>
              <a:rPr lang="fr-FR" sz="2400" dirty="0">
                <a:solidFill>
                  <a:schemeClr val="bg1"/>
                </a:solidFill>
                <a:latin typeface="Arial" panose="020B0604020202020204" pitchFamily="34" charset="0"/>
                <a:cs typeface="Arial" panose="020B0604020202020204" pitchFamily="34" charset="0"/>
              </a:rPr>
              <a:t>More diverse expertise</a:t>
            </a:r>
          </a:p>
          <a:p>
            <a:r>
              <a:rPr lang="fr-FR" sz="2400" dirty="0" err="1">
                <a:solidFill>
                  <a:schemeClr val="bg1"/>
                </a:solidFill>
                <a:latin typeface="Arial" panose="020B0604020202020204" pitchFamily="34" charset="0"/>
                <a:cs typeface="Arial" panose="020B0604020202020204" pitchFamily="34" charset="0"/>
              </a:rPr>
              <a:t>Benefit</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from</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external</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resources</a:t>
            </a:r>
            <a:endParaRPr lang="fr-FR" sz="2400" dirty="0">
              <a:solidFill>
                <a:schemeClr val="bg1"/>
              </a:solidFill>
              <a:latin typeface="Arial" panose="020B0604020202020204" pitchFamily="34" charset="0"/>
              <a:cs typeface="Arial" panose="020B0604020202020204" pitchFamily="34" charset="0"/>
            </a:endParaRPr>
          </a:p>
          <a:p>
            <a:r>
              <a:rPr lang="fr-FR" sz="2400" dirty="0" err="1">
                <a:solidFill>
                  <a:schemeClr val="bg1"/>
                </a:solidFill>
                <a:latin typeface="Arial" panose="020B0604020202020204" pitchFamily="34" charset="0"/>
                <a:cs typeface="Arial" panose="020B0604020202020204" pitchFamily="34" charset="0"/>
              </a:rPr>
              <a:t>Enhanced</a:t>
            </a:r>
            <a:r>
              <a:rPr lang="fr-FR" sz="2400" dirty="0">
                <a:solidFill>
                  <a:schemeClr val="bg1"/>
                </a:solidFill>
                <a:latin typeface="Arial" panose="020B0604020202020204" pitchFamily="34" charset="0"/>
                <a:cs typeface="Arial" panose="020B0604020202020204" pitchFamily="34" charset="0"/>
              </a:rPr>
              <a:t> information sharing</a:t>
            </a:r>
          </a:p>
          <a:p>
            <a:r>
              <a:rPr lang="fr-FR" sz="2400" dirty="0">
                <a:solidFill>
                  <a:schemeClr val="bg1"/>
                </a:solidFill>
                <a:latin typeface="Arial" panose="020B0604020202020204" pitchFamily="34" charset="0"/>
                <a:cs typeface="Arial" panose="020B0604020202020204" pitchFamily="34" charset="0"/>
              </a:rPr>
              <a:t>Collaborative </a:t>
            </a:r>
            <a:r>
              <a:rPr lang="fr-FR" sz="2400" dirty="0" err="1">
                <a:solidFill>
                  <a:schemeClr val="bg1"/>
                </a:solidFill>
                <a:latin typeface="Arial" panose="020B0604020202020204" pitchFamily="34" charset="0"/>
                <a:cs typeface="Arial" panose="020B0604020202020204" pitchFamily="34" charset="0"/>
              </a:rPr>
              <a:t>approach</a:t>
            </a:r>
            <a:r>
              <a:rPr lang="fr-FR" sz="2400" dirty="0">
                <a:solidFill>
                  <a:schemeClr val="bg1"/>
                </a:solidFill>
                <a:latin typeface="Arial" panose="020B0604020202020204" pitchFamily="34" charset="0"/>
                <a:cs typeface="Arial" panose="020B0604020202020204" pitchFamily="34" charset="0"/>
              </a:rPr>
              <a:t> to </a:t>
            </a:r>
            <a:r>
              <a:rPr lang="fr-FR" sz="2400" dirty="0" err="1">
                <a:solidFill>
                  <a:schemeClr val="bg1"/>
                </a:solidFill>
                <a:latin typeface="Arial" panose="020B0604020202020204" pitchFamily="34" charset="0"/>
                <a:cs typeface="Arial" panose="020B0604020202020204" pitchFamily="34" charset="0"/>
              </a:rPr>
              <a:t>solving</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pest</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problems</a:t>
            </a:r>
            <a:endParaRPr lang="fr-FR" sz="2400" dirty="0">
              <a:solidFill>
                <a:schemeClr val="bg1"/>
              </a:solidFill>
              <a:latin typeface="Arial" panose="020B0604020202020204" pitchFamily="34" charset="0"/>
              <a:cs typeface="Arial" panose="020B0604020202020204" pitchFamily="34" charset="0"/>
            </a:endParaRPr>
          </a:p>
          <a:p>
            <a:r>
              <a:rPr lang="fr-FR" sz="2400" dirty="0" err="1">
                <a:solidFill>
                  <a:schemeClr val="bg1"/>
                </a:solidFill>
                <a:latin typeface="Arial" panose="020B0604020202020204" pitchFamily="34" charset="0"/>
                <a:cs typeface="Arial" panose="020B0604020202020204" pitchFamily="34" charset="0"/>
              </a:rPr>
              <a:t>Higher</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quality</a:t>
            </a:r>
            <a:r>
              <a:rPr lang="fr-FR" sz="2400" dirty="0">
                <a:solidFill>
                  <a:schemeClr val="bg1"/>
                </a:solidFill>
                <a:latin typeface="Arial" panose="020B0604020202020204" pitchFamily="34" charset="0"/>
                <a:cs typeface="Arial" panose="020B0604020202020204" pitchFamily="34" charset="0"/>
              </a:rPr>
              <a:t> outputs</a:t>
            </a:r>
          </a:p>
          <a:p>
            <a:r>
              <a:rPr lang="fr-FR" sz="2400" dirty="0" err="1">
                <a:solidFill>
                  <a:schemeClr val="bg1"/>
                </a:solidFill>
                <a:latin typeface="Arial" panose="020B0604020202020204" pitchFamily="34" charset="0"/>
                <a:cs typeface="Arial" panose="020B0604020202020204" pitchFamily="34" charset="0"/>
              </a:rPr>
              <a:t>Faster</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results</a:t>
            </a:r>
            <a:endParaRPr lang="fr-FR" sz="2400" dirty="0">
              <a:solidFill>
                <a:schemeClr val="bg1"/>
              </a:solidFill>
              <a:latin typeface="Arial" panose="020B0604020202020204" pitchFamily="34" charset="0"/>
              <a:cs typeface="Arial" panose="020B0604020202020204" pitchFamily="34" charset="0"/>
            </a:endParaRPr>
          </a:p>
          <a:p>
            <a:pPr marL="0" indent="0">
              <a:buNone/>
            </a:pPr>
            <a:endParaRPr lang="fr-FR" sz="2400" dirty="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D7BEAC71-3826-D957-E3E4-42B5019F6FC9}"/>
              </a:ext>
            </a:extLst>
          </p:cNvPr>
          <p:cNvSpPr txBox="1">
            <a:spLocks/>
          </p:cNvSpPr>
          <p:nvPr/>
        </p:nvSpPr>
        <p:spPr>
          <a:xfrm>
            <a:off x="4149602" y="1946623"/>
            <a:ext cx="3851031" cy="46877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b="1" dirty="0">
                <a:solidFill>
                  <a:schemeClr val="bg1"/>
                </a:solidFill>
                <a:latin typeface="Trade Gothic Next Heavy" panose="020B0903040303020004" pitchFamily="34" charset="0"/>
                <a:cs typeface="Arial" panose="020B0604020202020204" pitchFamily="34" charset="0"/>
              </a:rPr>
              <a:t>POLICY MAKING</a:t>
            </a:r>
          </a:p>
          <a:p>
            <a:r>
              <a:rPr lang="fr-FR" sz="2400" dirty="0" err="1">
                <a:solidFill>
                  <a:schemeClr val="bg1"/>
                </a:solidFill>
                <a:latin typeface="Arial" panose="020B0604020202020204" pitchFamily="34" charset="0"/>
                <a:cs typeface="Arial" panose="020B0604020202020204" pitchFamily="34" charset="0"/>
              </a:rPr>
              <a:t>Better</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informed</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policy-making</a:t>
            </a:r>
            <a:endParaRPr lang="fr-FR" sz="2400" dirty="0">
              <a:solidFill>
                <a:schemeClr val="bg1"/>
              </a:solidFill>
              <a:latin typeface="Arial" panose="020B0604020202020204" pitchFamily="34" charset="0"/>
              <a:cs typeface="Arial" panose="020B0604020202020204" pitchFamily="34" charset="0"/>
            </a:endParaRPr>
          </a:p>
          <a:p>
            <a:r>
              <a:rPr lang="fr-FR" sz="2400" dirty="0">
                <a:solidFill>
                  <a:schemeClr val="bg1"/>
                </a:solidFill>
                <a:latin typeface="Arial" panose="020B0604020202020204" pitchFamily="34" charset="0"/>
                <a:cs typeface="Arial" panose="020B0604020202020204" pitchFamily="34" charset="0"/>
              </a:rPr>
              <a:t>Opportunity to </a:t>
            </a:r>
            <a:r>
              <a:rPr lang="fr-FR" sz="2400" dirty="0" err="1">
                <a:solidFill>
                  <a:schemeClr val="bg1"/>
                </a:solidFill>
                <a:latin typeface="Arial" panose="020B0604020202020204" pitchFamily="34" charset="0"/>
                <a:cs typeface="Arial" panose="020B0604020202020204" pitchFamily="34" charset="0"/>
              </a:rPr>
              <a:t>shape</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research</a:t>
            </a:r>
            <a:r>
              <a:rPr lang="fr-FR" sz="2400" dirty="0">
                <a:solidFill>
                  <a:schemeClr val="bg1"/>
                </a:solidFill>
                <a:latin typeface="Arial" panose="020B0604020202020204" pitchFamily="34" charset="0"/>
                <a:cs typeface="Arial" panose="020B0604020202020204" pitchFamily="34" charset="0"/>
              </a:rPr>
              <a:t> agendas</a:t>
            </a:r>
          </a:p>
          <a:p>
            <a:r>
              <a:rPr lang="fr-FR" sz="2400" dirty="0" err="1">
                <a:solidFill>
                  <a:schemeClr val="bg1"/>
                </a:solidFill>
                <a:latin typeface="Arial" panose="020B0604020202020204" pitchFamily="34" charset="0"/>
                <a:cs typeface="Arial" panose="020B0604020202020204" pitchFamily="34" charset="0"/>
              </a:rPr>
              <a:t>Improved</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harmonization</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through</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coordinated</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research</a:t>
            </a:r>
            <a:endParaRPr lang="fr-FR" sz="2400" dirty="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p:txBody>
      </p:sp>
      <p:sp>
        <p:nvSpPr>
          <p:cNvPr id="6" name="Espace réservé du contenu 2">
            <a:extLst>
              <a:ext uri="{FF2B5EF4-FFF2-40B4-BE49-F238E27FC236}">
                <a16:creationId xmlns:a16="http://schemas.microsoft.com/office/drawing/2014/main" id="{C8EE7399-375B-B059-DB64-276724518B39}"/>
              </a:ext>
            </a:extLst>
          </p:cNvPr>
          <p:cNvSpPr txBox="1">
            <a:spLocks/>
          </p:cNvSpPr>
          <p:nvPr/>
        </p:nvSpPr>
        <p:spPr>
          <a:xfrm>
            <a:off x="8179777" y="1930225"/>
            <a:ext cx="3851031" cy="50485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b="1" dirty="0">
                <a:solidFill>
                  <a:schemeClr val="bg1"/>
                </a:solidFill>
                <a:latin typeface="Trade Gothic Next Heavy" panose="020B0903040303020004" pitchFamily="34" charset="0"/>
                <a:cs typeface="Arial" panose="020B0604020202020204" pitchFamily="34" charset="0"/>
              </a:rPr>
              <a:t>STRATEGY</a:t>
            </a:r>
          </a:p>
          <a:p>
            <a:r>
              <a:rPr lang="fr-FR" sz="2400" dirty="0">
                <a:solidFill>
                  <a:schemeClr val="bg1"/>
                </a:solidFill>
                <a:latin typeface="Arial" panose="020B0604020202020204" pitchFamily="34" charset="0"/>
                <a:cs typeface="Arial" panose="020B0604020202020204" pitchFamily="34" charset="0"/>
              </a:rPr>
              <a:t>Platform to </a:t>
            </a:r>
            <a:r>
              <a:rPr lang="fr-FR" sz="2400" dirty="0" err="1">
                <a:solidFill>
                  <a:schemeClr val="bg1"/>
                </a:solidFill>
                <a:latin typeface="Arial" panose="020B0604020202020204" pitchFamily="34" charset="0"/>
                <a:cs typeface="Arial" panose="020B0604020202020204" pitchFamily="34" charset="0"/>
              </a:rPr>
              <a:t>increase</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your</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visibility</a:t>
            </a:r>
            <a:r>
              <a:rPr lang="fr-FR" sz="2400" dirty="0">
                <a:solidFill>
                  <a:schemeClr val="bg1"/>
                </a:solidFill>
                <a:latin typeface="Arial" panose="020B0604020202020204" pitchFamily="34" charset="0"/>
                <a:cs typeface="Arial" panose="020B0604020202020204" pitchFamily="34" charset="0"/>
              </a:rPr>
              <a:t> at </a:t>
            </a:r>
            <a:r>
              <a:rPr lang="fr-FR" sz="2400" dirty="0" err="1">
                <a:solidFill>
                  <a:schemeClr val="bg1"/>
                </a:solidFill>
                <a:latin typeface="Arial" panose="020B0604020202020204" pitchFamily="34" charset="0"/>
                <a:cs typeface="Arial" panose="020B0604020202020204" pitchFamily="34" charset="0"/>
              </a:rPr>
              <a:t>regional</a:t>
            </a:r>
            <a:r>
              <a:rPr lang="fr-FR" sz="2400" dirty="0">
                <a:solidFill>
                  <a:schemeClr val="bg1"/>
                </a:solidFill>
                <a:latin typeface="Arial" panose="020B0604020202020204" pitchFamily="34" charset="0"/>
                <a:cs typeface="Arial" panose="020B0604020202020204" pitchFamily="34" charset="0"/>
              </a:rPr>
              <a:t> and global </a:t>
            </a:r>
            <a:r>
              <a:rPr lang="fr-FR" sz="2400" dirty="0" err="1">
                <a:solidFill>
                  <a:schemeClr val="bg1"/>
                </a:solidFill>
                <a:latin typeface="Arial" panose="020B0604020202020204" pitchFamily="34" charset="0"/>
                <a:cs typeface="Arial" panose="020B0604020202020204" pitchFamily="34" charset="0"/>
              </a:rPr>
              <a:t>level</a:t>
            </a:r>
            <a:endParaRPr lang="fr-FR" sz="2400" dirty="0">
              <a:solidFill>
                <a:schemeClr val="bg1"/>
              </a:solidFill>
              <a:latin typeface="Arial" panose="020B0604020202020204" pitchFamily="34" charset="0"/>
              <a:cs typeface="Arial" panose="020B0604020202020204" pitchFamily="34" charset="0"/>
            </a:endParaRPr>
          </a:p>
          <a:p>
            <a:r>
              <a:rPr lang="fr-FR" sz="2400" dirty="0">
                <a:solidFill>
                  <a:schemeClr val="bg1"/>
                </a:solidFill>
                <a:latin typeface="Arial" panose="020B0604020202020204" pitchFamily="34" charset="0"/>
                <a:cs typeface="Arial" panose="020B0604020202020204" pitchFamily="34" charset="0"/>
              </a:rPr>
              <a:t>International forum to </a:t>
            </a:r>
            <a:r>
              <a:rPr lang="fr-FR" sz="2400" dirty="0" err="1">
                <a:solidFill>
                  <a:schemeClr val="bg1"/>
                </a:solidFill>
                <a:latin typeface="Arial" panose="020B0604020202020204" pitchFamily="34" charset="0"/>
                <a:cs typeface="Arial" panose="020B0604020202020204" pitchFamily="34" charset="0"/>
              </a:rPr>
              <a:t>discuss</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research</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with</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policy</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makers</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research</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funders</a:t>
            </a:r>
            <a:r>
              <a:rPr lang="fr-FR" sz="2400" dirty="0">
                <a:solidFill>
                  <a:schemeClr val="bg1"/>
                </a:solidFill>
                <a:latin typeface="Arial" panose="020B0604020202020204" pitchFamily="34" charset="0"/>
                <a:cs typeface="Arial" panose="020B0604020202020204" pitchFamily="34" charset="0"/>
              </a:rPr>
              <a:t> and </a:t>
            </a:r>
            <a:r>
              <a:rPr lang="fr-FR" sz="2400" dirty="0" err="1">
                <a:solidFill>
                  <a:schemeClr val="bg1"/>
                </a:solidFill>
                <a:latin typeface="Arial" panose="020B0604020202020204" pitchFamily="34" charset="0"/>
                <a:cs typeface="Arial" panose="020B0604020202020204" pitchFamily="34" charset="0"/>
              </a:rPr>
              <a:t>research</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organizations</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globally</a:t>
            </a:r>
            <a:endParaRPr lang="fr-FR" sz="2400" dirty="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a:p>
            <a:endParaRPr lang="fr-FR" sz="24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55E418A-C487-0010-EAD2-CC92EC392C27}"/>
              </a:ext>
            </a:extLst>
          </p:cNvPr>
          <p:cNvSpPr/>
          <p:nvPr/>
        </p:nvSpPr>
        <p:spPr>
          <a:xfrm>
            <a:off x="0" y="0"/>
            <a:ext cx="12192000" cy="167529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1">
            <a:extLst>
              <a:ext uri="{FF2B5EF4-FFF2-40B4-BE49-F238E27FC236}">
                <a16:creationId xmlns:a16="http://schemas.microsoft.com/office/drawing/2014/main" id="{D1AAF4F1-415A-E629-E7EE-66EA5E098308}"/>
              </a:ext>
            </a:extLst>
          </p:cNvPr>
          <p:cNvSpPr txBox="1">
            <a:spLocks/>
          </p:cNvSpPr>
          <p:nvPr/>
        </p:nvSpPr>
        <p:spPr>
          <a:xfrm>
            <a:off x="767791" y="72069"/>
            <a:ext cx="10772775" cy="1658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spcAft>
                <a:spcPts val="600"/>
              </a:spcAft>
            </a:pPr>
            <a:r>
              <a:rPr lang="en-US" b="1" spc="-120" dirty="0">
                <a:solidFill>
                  <a:schemeClr val="bg1"/>
                </a:solidFill>
                <a:latin typeface="Trade Gothic Next Heavy" panose="020F0502020204030204" pitchFamily="34" charset="0"/>
              </a:rPr>
              <a:t>Benefits of Global Research Coordination</a:t>
            </a:r>
          </a:p>
        </p:txBody>
      </p:sp>
      <p:pic>
        <p:nvPicPr>
          <p:cNvPr id="2" name="Picture 1" descr="A green and black logo&#10;&#10;Description automatically generated">
            <a:extLst>
              <a:ext uri="{FF2B5EF4-FFF2-40B4-BE49-F238E27FC236}">
                <a16:creationId xmlns:a16="http://schemas.microsoft.com/office/drawing/2014/main" id="{7AEBEA35-42D7-A2B9-9FFF-39C0E43CC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4752" y="382709"/>
            <a:ext cx="1489462" cy="724044"/>
          </a:xfrm>
          <a:prstGeom prst="rect">
            <a:avLst/>
          </a:prstGeom>
        </p:spPr>
      </p:pic>
    </p:spTree>
    <p:extLst>
      <p:ext uri="{BB962C8B-B14F-4D97-AF65-F5344CB8AC3E}">
        <p14:creationId xmlns:p14="http://schemas.microsoft.com/office/powerpoint/2010/main" val="63003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6A63DA1-6BC8-DD18-529B-FFB44A271C7A}"/>
              </a:ext>
            </a:extLst>
          </p:cNvPr>
          <p:cNvSpPr txBox="1">
            <a:spLocks/>
          </p:cNvSpPr>
          <p:nvPr/>
        </p:nvSpPr>
        <p:spPr>
          <a:xfrm>
            <a:off x="2242983" y="5160732"/>
            <a:ext cx="7992888" cy="8460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fr-FR" b="1" dirty="0"/>
          </a:p>
        </p:txBody>
      </p:sp>
      <p:sp>
        <p:nvSpPr>
          <p:cNvPr id="4" name="Rectangle 3">
            <a:extLst>
              <a:ext uri="{FF2B5EF4-FFF2-40B4-BE49-F238E27FC236}">
                <a16:creationId xmlns:a16="http://schemas.microsoft.com/office/drawing/2014/main" id="{453922CE-CC48-C75D-1258-8B8822133E0D}"/>
              </a:ext>
            </a:extLst>
          </p:cNvPr>
          <p:cNvSpPr/>
          <p:nvPr/>
        </p:nvSpPr>
        <p:spPr>
          <a:xfrm>
            <a:off x="2063600" y="1373821"/>
            <a:ext cx="8351653" cy="3786911"/>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endParaRPr lang="fr-FR" b="1" dirty="0"/>
          </a:p>
          <a:p>
            <a:pPr marL="0" indent="0" algn="ctr">
              <a:buNone/>
            </a:pPr>
            <a:endParaRPr lang="fr-FR" b="1" dirty="0"/>
          </a:p>
          <a:p>
            <a:pPr marL="0" indent="0" algn="ctr">
              <a:buNone/>
            </a:pPr>
            <a:r>
              <a:rPr lang="fr-FR" sz="9600" b="1" dirty="0">
                <a:latin typeface="Trade Gothic Next Heavy" panose="020B0903040303020004" pitchFamily="34" charset="0"/>
              </a:rPr>
              <a:t>THANK YOU</a:t>
            </a:r>
          </a:p>
          <a:p>
            <a:pPr marL="0" indent="0" algn="ctr">
              <a:buNone/>
            </a:pPr>
            <a:endParaRPr lang="fr-FR" b="1" dirty="0"/>
          </a:p>
          <a:p>
            <a:pPr marL="0" indent="0" algn="ctr">
              <a:buNone/>
            </a:pPr>
            <a:r>
              <a:rPr lang="fr-FR" sz="2000" b="1" dirty="0">
                <a:latin typeface="Trade Gothic Next Heavy" panose="020B0903040303020004" pitchFamily="34" charset="0"/>
              </a:rPr>
              <a:t>For information: bgiovani@euphresco.net</a:t>
            </a:r>
          </a:p>
        </p:txBody>
      </p:sp>
      <p:pic>
        <p:nvPicPr>
          <p:cNvPr id="2" name="Picture 1" descr="A green and black logo&#10;&#10;Description automatically generated">
            <a:extLst>
              <a:ext uri="{FF2B5EF4-FFF2-40B4-BE49-F238E27FC236}">
                <a16:creationId xmlns:a16="http://schemas.microsoft.com/office/drawing/2014/main" id="{3DE63C88-B33F-3C80-23F6-49344A79F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594" y="1528018"/>
            <a:ext cx="1489462" cy="724044"/>
          </a:xfrm>
          <a:prstGeom prst="rect">
            <a:avLst/>
          </a:prstGeom>
        </p:spPr>
      </p:pic>
    </p:spTree>
    <p:extLst>
      <p:ext uri="{BB962C8B-B14F-4D97-AF65-F5344CB8AC3E}">
        <p14:creationId xmlns:p14="http://schemas.microsoft.com/office/powerpoint/2010/main" val="268888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2CDD-DF2B-F42D-F8A8-9FB75BBDA8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21A1A6-C432-1F55-9254-E6C7A0BB66A4}"/>
              </a:ext>
            </a:extLst>
          </p:cNvPr>
          <p:cNvSpPr>
            <a:spLocks noGrp="1"/>
          </p:cNvSpPr>
          <p:nvPr>
            <p:ph idx="1"/>
          </p:nvPr>
        </p:nvSpPr>
        <p:spPr>
          <a:xfrm>
            <a:off x="1892071" y="2657264"/>
            <a:ext cx="8524213" cy="2688590"/>
          </a:xfrm>
        </p:spPr>
        <p:txBody>
          <a:bodyPr/>
          <a:lstStyle/>
          <a:p>
            <a:pPr algn="ctr"/>
            <a:r>
              <a:rPr lang="en-US" b="1" i="0" dirty="0" err="1">
                <a:solidFill>
                  <a:schemeClr val="bg1"/>
                </a:solidFill>
                <a:effectLst/>
                <a:latin typeface="Arial" panose="020B0604020202020204" pitchFamily="34" charset="0"/>
              </a:rPr>
              <a:t>Euphresco</a:t>
            </a:r>
            <a:r>
              <a:rPr lang="en-US" b="1" i="0" dirty="0">
                <a:solidFill>
                  <a:schemeClr val="bg1"/>
                </a:solidFill>
                <a:effectLst/>
                <a:latin typeface="Arial" panose="020B0604020202020204" pitchFamily="34" charset="0"/>
              </a:rPr>
              <a:t> is a network of organizations that fund and </a:t>
            </a:r>
            <a:r>
              <a:rPr lang="en-US" b="1" dirty="0">
                <a:solidFill>
                  <a:schemeClr val="bg1"/>
                </a:solidFill>
                <a:latin typeface="Arial" panose="020B0604020202020204" pitchFamily="34" charset="0"/>
              </a:rPr>
              <a:t>coordinate phytosanitary </a:t>
            </a:r>
            <a:r>
              <a:rPr lang="en-US" b="1" i="0" dirty="0">
                <a:solidFill>
                  <a:schemeClr val="bg1"/>
                </a:solidFill>
                <a:effectLst/>
                <a:latin typeface="Arial" panose="020B0604020202020204" pitchFamily="34" charset="0"/>
              </a:rPr>
              <a:t>research. The goal of </a:t>
            </a:r>
            <a:r>
              <a:rPr lang="en-US" b="1" i="0" dirty="0" err="1">
                <a:solidFill>
                  <a:schemeClr val="bg1"/>
                </a:solidFill>
                <a:effectLst/>
                <a:latin typeface="Arial" panose="020B0604020202020204" pitchFamily="34" charset="0"/>
              </a:rPr>
              <a:t>Euphresco</a:t>
            </a:r>
            <a:r>
              <a:rPr lang="en-US" b="1" i="0" dirty="0">
                <a:solidFill>
                  <a:schemeClr val="bg1"/>
                </a:solidFill>
                <a:effectLst/>
                <a:latin typeface="Arial" panose="020B0604020202020204" pitchFamily="34" charset="0"/>
              </a:rPr>
              <a:t> is to support coordination </a:t>
            </a:r>
            <a:r>
              <a:rPr lang="en-US" b="1" dirty="0">
                <a:solidFill>
                  <a:schemeClr val="bg1"/>
                </a:solidFill>
                <a:latin typeface="Arial" panose="020B0604020202020204" pitchFamily="34" charset="0"/>
              </a:rPr>
              <a:t>of phytosanitary research and </a:t>
            </a:r>
            <a:r>
              <a:rPr lang="en-US" b="1" i="0" dirty="0">
                <a:solidFill>
                  <a:schemeClr val="bg1"/>
                </a:solidFill>
                <a:effectLst/>
                <a:latin typeface="Arial" panose="020B0604020202020204" pitchFamily="34" charset="0"/>
              </a:rPr>
              <a:t>strengthen collaboration amongst countries, and to maintain itself as a strong, long-term network of research stakeholders.</a:t>
            </a:r>
            <a:endParaRPr lang="en-US" dirty="0">
              <a:solidFill>
                <a:schemeClr val="bg1"/>
              </a:solidFill>
            </a:endParaRPr>
          </a:p>
        </p:txBody>
      </p:sp>
      <p:sp>
        <p:nvSpPr>
          <p:cNvPr id="4" name="Rectangle 3">
            <a:extLst>
              <a:ext uri="{FF2B5EF4-FFF2-40B4-BE49-F238E27FC236}">
                <a16:creationId xmlns:a16="http://schemas.microsoft.com/office/drawing/2014/main" id="{946749DB-8A3E-250D-63AC-F3C99B379CE4}"/>
              </a:ext>
            </a:extLst>
          </p:cNvPr>
          <p:cNvSpPr/>
          <p:nvPr/>
        </p:nvSpPr>
        <p:spPr>
          <a:xfrm>
            <a:off x="0" y="0"/>
            <a:ext cx="12192000" cy="167529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546D2882-B71B-A51E-8BA2-6481A4754D38}"/>
              </a:ext>
            </a:extLst>
          </p:cNvPr>
          <p:cNvSpPr txBox="1">
            <a:spLocks/>
          </p:cNvSpPr>
          <p:nvPr/>
        </p:nvSpPr>
        <p:spPr>
          <a:xfrm>
            <a:off x="767791" y="72069"/>
            <a:ext cx="10772775" cy="1658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spcAft>
                <a:spcPts val="600"/>
              </a:spcAft>
            </a:pPr>
            <a:r>
              <a:rPr lang="en-US" b="1" spc="-120" dirty="0">
                <a:solidFill>
                  <a:schemeClr val="bg1"/>
                </a:solidFill>
                <a:latin typeface="Trade Gothic Next Heavy" panose="020F0502020204030204" pitchFamily="34" charset="0"/>
              </a:rPr>
              <a:t>What is EUPHRESCO?</a:t>
            </a:r>
          </a:p>
        </p:txBody>
      </p:sp>
      <p:pic>
        <p:nvPicPr>
          <p:cNvPr id="7" name="Picture 6" descr="A green and black logo&#10;&#10;Description automatically generated">
            <a:extLst>
              <a:ext uri="{FF2B5EF4-FFF2-40B4-BE49-F238E27FC236}">
                <a16:creationId xmlns:a16="http://schemas.microsoft.com/office/drawing/2014/main" id="{10A2C597-A0CB-DF2E-6648-52E1E8C4D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4752" y="382709"/>
            <a:ext cx="1489462" cy="724044"/>
          </a:xfrm>
          <a:prstGeom prst="rect">
            <a:avLst/>
          </a:prstGeom>
        </p:spPr>
      </p:pic>
    </p:spTree>
    <p:extLst>
      <p:ext uri="{BB962C8B-B14F-4D97-AF65-F5344CB8AC3E}">
        <p14:creationId xmlns:p14="http://schemas.microsoft.com/office/powerpoint/2010/main" val="213094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C06297-96C2-177D-D199-A7A1695EC160}"/>
              </a:ext>
            </a:extLst>
          </p:cNvPr>
          <p:cNvSpPr/>
          <p:nvPr/>
        </p:nvSpPr>
        <p:spPr>
          <a:xfrm>
            <a:off x="0" y="0"/>
            <a:ext cx="12192000" cy="167529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1AF58D8-E1B7-2A73-2F35-B845BAC45D82}"/>
              </a:ext>
            </a:extLst>
          </p:cNvPr>
          <p:cNvSpPr txBox="1">
            <a:spLocks/>
          </p:cNvSpPr>
          <p:nvPr/>
        </p:nvSpPr>
        <p:spPr>
          <a:xfrm>
            <a:off x="767791" y="72069"/>
            <a:ext cx="10772775" cy="1658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spcAft>
                <a:spcPts val="600"/>
              </a:spcAft>
            </a:pPr>
            <a:r>
              <a:rPr lang="en-US" b="1" spc="-120" dirty="0">
                <a:solidFill>
                  <a:schemeClr val="bg1"/>
                </a:solidFill>
                <a:latin typeface="Trade Gothic Next Heavy" panose="020F0502020204030204" pitchFamily="34" charset="0"/>
              </a:rPr>
              <a:t>Research Collaboration in Plant Health</a:t>
            </a:r>
          </a:p>
        </p:txBody>
      </p:sp>
      <p:sp>
        <p:nvSpPr>
          <p:cNvPr id="20" name="ZoneTexte 19">
            <a:extLst>
              <a:ext uri="{FF2B5EF4-FFF2-40B4-BE49-F238E27FC236}">
                <a16:creationId xmlns:a16="http://schemas.microsoft.com/office/drawing/2014/main" id="{8F6856FB-096C-DD04-DDE3-DC5613F038E9}"/>
              </a:ext>
            </a:extLst>
          </p:cNvPr>
          <p:cNvSpPr txBox="1"/>
          <p:nvPr/>
        </p:nvSpPr>
        <p:spPr>
          <a:xfrm>
            <a:off x="1083496" y="2412230"/>
            <a:ext cx="10141364" cy="4078039"/>
          </a:xfrm>
          <a:prstGeom prst="rect">
            <a:avLst/>
          </a:prstGeom>
          <a:noFill/>
        </p:spPr>
        <p:txBody>
          <a:bodyPr wrap="square">
            <a:spAutoFit/>
          </a:bodyPr>
          <a:lstStyle/>
          <a:p>
            <a:pPr marL="285750" indent="-285750" defTabSz="297180">
              <a:spcAft>
                <a:spcPts val="600"/>
              </a:spcAft>
              <a:buFont typeface="Arial" panose="020B0604020202020204" pitchFamily="34" charset="0"/>
              <a:buChar char="•"/>
            </a:pPr>
            <a:r>
              <a:rPr lang="en-US" sz="2400" b="1" dirty="0">
                <a:solidFill>
                  <a:schemeClr val="bg1"/>
                </a:solidFill>
                <a:latin typeface="Arial" pitchFamily="34" charset="0"/>
                <a:cs typeface="Arial" pitchFamily="34" charset="0"/>
              </a:rPr>
              <a:t>Science-based policy making relies on research to produce the needed data and knowledge</a:t>
            </a:r>
          </a:p>
          <a:p>
            <a:pPr marL="285750" indent="-285750" defTabSz="297180">
              <a:spcAft>
                <a:spcPts val="600"/>
              </a:spcAft>
              <a:buFont typeface="Arial" panose="020B0604020202020204" pitchFamily="34" charset="0"/>
              <a:buChar char="•"/>
            </a:pPr>
            <a:r>
              <a:rPr lang="en-US" sz="2400" b="1" dirty="0">
                <a:solidFill>
                  <a:schemeClr val="bg1"/>
                </a:solidFill>
                <a:latin typeface="Arial" pitchFamily="34" charset="0"/>
                <a:cs typeface="Arial" pitchFamily="34" charset="0"/>
              </a:rPr>
              <a:t>Global trade benefits from harmonized policies, and those are  best supported by a coordinated research agenda</a:t>
            </a:r>
          </a:p>
          <a:p>
            <a:pPr marL="285750" indent="-285750" defTabSz="297180">
              <a:spcAft>
                <a:spcPts val="600"/>
              </a:spcAft>
              <a:buFont typeface="Arial" panose="020B0604020202020204" pitchFamily="34" charset="0"/>
              <a:buChar char="•"/>
            </a:pPr>
            <a:r>
              <a:rPr lang="en-US" sz="2400" b="1" dirty="0">
                <a:solidFill>
                  <a:schemeClr val="bg1"/>
                </a:solidFill>
                <a:latin typeface="Arial" pitchFamily="34" charset="0"/>
                <a:cs typeface="Arial" pitchFamily="34" charset="0"/>
              </a:rPr>
              <a:t>International research collaboration strengthens capacity </a:t>
            </a:r>
          </a:p>
          <a:p>
            <a:pPr marL="1200150" lvl="2" indent="-285750" defTabSz="297180">
              <a:spcAft>
                <a:spcPts val="600"/>
              </a:spcAft>
              <a:buFont typeface="Arial" panose="020B0604020202020204" pitchFamily="34" charset="0"/>
              <a:buChar char="•"/>
            </a:pPr>
            <a:r>
              <a:rPr lang="en-US" sz="1600" b="1" dirty="0">
                <a:solidFill>
                  <a:schemeClr val="bg1"/>
                </a:solidFill>
                <a:latin typeface="Arial" pitchFamily="34" charset="0"/>
                <a:cs typeface="Arial" pitchFamily="34" charset="0"/>
              </a:rPr>
              <a:t>Combined expertise and resources</a:t>
            </a:r>
          </a:p>
          <a:p>
            <a:pPr marL="1200150" lvl="2" indent="-285750" defTabSz="297180">
              <a:spcAft>
                <a:spcPts val="600"/>
              </a:spcAft>
              <a:buFont typeface="Arial" panose="020B0604020202020204" pitchFamily="34" charset="0"/>
              <a:buChar char="•"/>
            </a:pPr>
            <a:r>
              <a:rPr lang="en-US" sz="1600" b="1" dirty="0">
                <a:solidFill>
                  <a:schemeClr val="bg1"/>
                </a:solidFill>
                <a:latin typeface="Arial" pitchFamily="34" charset="0"/>
                <a:cs typeface="Arial" pitchFamily="34" charset="0"/>
              </a:rPr>
              <a:t>Division of labor can produce faster results </a:t>
            </a:r>
          </a:p>
          <a:p>
            <a:pPr marL="1200150" lvl="2" indent="-285750" defTabSz="297180">
              <a:spcAft>
                <a:spcPts val="600"/>
              </a:spcAft>
              <a:buFont typeface="Arial" panose="020B0604020202020204" pitchFamily="34" charset="0"/>
              <a:buChar char="•"/>
            </a:pPr>
            <a:r>
              <a:rPr lang="en-US" sz="1600" b="1" dirty="0">
                <a:solidFill>
                  <a:schemeClr val="bg1"/>
                </a:solidFill>
                <a:latin typeface="Arial" pitchFamily="34" charset="0"/>
                <a:cs typeface="Arial" pitchFamily="34" charset="0"/>
              </a:rPr>
              <a:t>Avoid redundant efforts</a:t>
            </a:r>
          </a:p>
          <a:p>
            <a:pPr marL="1200150" lvl="2" indent="-285750" defTabSz="297180">
              <a:spcAft>
                <a:spcPts val="600"/>
              </a:spcAft>
              <a:buFont typeface="Arial" panose="020B0604020202020204" pitchFamily="34" charset="0"/>
              <a:buChar char="•"/>
            </a:pPr>
            <a:r>
              <a:rPr lang="en-US" sz="1600" b="1" dirty="0">
                <a:solidFill>
                  <a:schemeClr val="bg1"/>
                </a:solidFill>
                <a:latin typeface="Arial" pitchFamily="34" charset="0"/>
                <a:cs typeface="Arial" pitchFamily="34" charset="0"/>
              </a:rPr>
              <a:t>Countries where a pest is established already have experience with that pest and can carry out research that others can’t do</a:t>
            </a:r>
          </a:p>
          <a:p>
            <a:pPr defTabSz="297180">
              <a:spcAft>
                <a:spcPts val="600"/>
              </a:spcAft>
            </a:pPr>
            <a:r>
              <a:rPr lang="en-US" sz="2400" b="1" dirty="0">
                <a:solidFill>
                  <a:schemeClr val="bg1"/>
                </a:solidFill>
                <a:latin typeface="Arial" pitchFamily="34" charset="0"/>
                <a:cs typeface="Arial" pitchFamily="34" charset="0"/>
              </a:rPr>
              <a:t> </a:t>
            </a:r>
            <a:endParaRPr lang="fr-FR" sz="2400" b="1" dirty="0">
              <a:solidFill>
                <a:schemeClr val="bg1"/>
              </a:solidFill>
            </a:endParaRPr>
          </a:p>
        </p:txBody>
      </p:sp>
      <p:pic>
        <p:nvPicPr>
          <p:cNvPr id="5" name="Picture 4" descr="A green and black logo&#10;&#10;Description automatically generated">
            <a:extLst>
              <a:ext uri="{FF2B5EF4-FFF2-40B4-BE49-F238E27FC236}">
                <a16:creationId xmlns:a16="http://schemas.microsoft.com/office/drawing/2014/main" id="{0BDC0BFC-8E09-CB49-5500-987713F4D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4752" y="382709"/>
            <a:ext cx="1489462" cy="724044"/>
          </a:xfrm>
          <a:prstGeom prst="rect">
            <a:avLst/>
          </a:prstGeom>
        </p:spPr>
      </p:pic>
    </p:spTree>
    <p:extLst>
      <p:ext uri="{BB962C8B-B14F-4D97-AF65-F5344CB8AC3E}">
        <p14:creationId xmlns:p14="http://schemas.microsoft.com/office/powerpoint/2010/main" val="187917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7FA71A-8C72-9C93-E1BF-602FFA8B0A4C}"/>
              </a:ext>
            </a:extLst>
          </p:cNvPr>
          <p:cNvSpPr txBox="1">
            <a:spLocks/>
          </p:cNvSpPr>
          <p:nvPr/>
        </p:nvSpPr>
        <p:spPr>
          <a:xfrm>
            <a:off x="6677909" y="1472022"/>
            <a:ext cx="4606176" cy="18742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2400" dirty="0">
              <a:solidFill>
                <a:schemeClr val="bg1"/>
              </a:solidFill>
              <a:latin typeface="Arial" pitchFamily="34" charset="0"/>
              <a:cs typeface="Arial" pitchFamily="34" charset="0"/>
            </a:endParaRPr>
          </a:p>
          <a:p>
            <a:pPr marL="457200" lvl="1" indent="0">
              <a:buNone/>
            </a:pPr>
            <a:r>
              <a:rPr lang="fr-FR" sz="2000" dirty="0">
                <a:solidFill>
                  <a:schemeClr val="bg1"/>
                </a:solidFill>
                <a:latin typeface="Arial" panose="020B0604020202020204" pitchFamily="34" charset="0"/>
                <a:cs typeface="Arial" panose="020B0604020202020204" pitchFamily="34" charset="0"/>
              </a:rPr>
              <a:t>United States </a:t>
            </a:r>
            <a:r>
              <a:rPr lang="fr-FR" sz="2000" dirty="0" err="1">
                <a:solidFill>
                  <a:schemeClr val="bg1"/>
                </a:solidFill>
                <a:latin typeface="Arial" panose="020B0604020202020204" pitchFamily="34" charset="0"/>
                <a:cs typeface="Arial" panose="020B0604020202020204" pitchFamily="34" charset="0"/>
              </a:rPr>
              <a:t>member</a:t>
            </a:r>
            <a:r>
              <a:rPr lang="fr-FR"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since</a:t>
            </a:r>
            <a:r>
              <a:rPr lang="fr-FR" sz="2000" dirty="0">
                <a:solidFill>
                  <a:schemeClr val="bg1"/>
                </a:solidFill>
                <a:latin typeface="Arial" panose="020B0604020202020204" pitchFamily="34" charset="0"/>
                <a:cs typeface="Arial" panose="020B0604020202020204" pitchFamily="34" charset="0"/>
              </a:rPr>
              <a:t> 2015 </a:t>
            </a:r>
          </a:p>
          <a:p>
            <a:pPr marL="457200" lvl="1" indent="0">
              <a:buNone/>
            </a:pPr>
            <a:r>
              <a:rPr lang="fr-FR" sz="2000" dirty="0">
                <a:solidFill>
                  <a:schemeClr val="bg1"/>
                </a:solidFill>
                <a:latin typeface="Arial" panose="020B0604020202020204" pitchFamily="34" charset="0"/>
                <a:cs typeface="Arial" panose="020B0604020202020204" pitchFamily="34" charset="0"/>
              </a:rPr>
              <a:t>Canada </a:t>
            </a:r>
            <a:r>
              <a:rPr lang="fr-FR" sz="2000" dirty="0" err="1">
                <a:solidFill>
                  <a:schemeClr val="bg1"/>
                </a:solidFill>
                <a:latin typeface="Arial" panose="020B0604020202020204" pitchFamily="34" charset="0"/>
                <a:cs typeface="Arial" panose="020B0604020202020204" pitchFamily="34" charset="0"/>
              </a:rPr>
              <a:t>member</a:t>
            </a:r>
            <a:r>
              <a:rPr lang="fr-FR"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since</a:t>
            </a:r>
            <a:r>
              <a:rPr lang="fr-FR" sz="2000" dirty="0">
                <a:solidFill>
                  <a:schemeClr val="bg1"/>
                </a:solidFill>
                <a:latin typeface="Arial" panose="020B0604020202020204" pitchFamily="34" charset="0"/>
                <a:cs typeface="Arial" panose="020B0604020202020204" pitchFamily="34" charset="0"/>
              </a:rPr>
              <a:t> 2015</a:t>
            </a:r>
          </a:p>
          <a:p>
            <a:pPr marL="457200" lvl="1" indent="0">
              <a:buNone/>
            </a:pPr>
            <a:r>
              <a:rPr lang="fr-FR" sz="2000" dirty="0">
                <a:solidFill>
                  <a:schemeClr val="bg1"/>
                </a:solidFill>
                <a:latin typeface="Arial" panose="020B0604020202020204" pitchFamily="34" charset="0"/>
                <a:cs typeface="Arial" panose="020B0604020202020204" pitchFamily="34" charset="0"/>
              </a:rPr>
              <a:t>Mexico </a:t>
            </a:r>
            <a:r>
              <a:rPr lang="fr-FR" sz="2000" dirty="0" err="1">
                <a:solidFill>
                  <a:schemeClr val="bg1"/>
                </a:solidFill>
                <a:latin typeface="Arial" panose="020B0604020202020204" pitchFamily="34" charset="0"/>
                <a:cs typeface="Arial" panose="020B0604020202020204" pitchFamily="34" charset="0"/>
              </a:rPr>
              <a:t>member</a:t>
            </a:r>
            <a:r>
              <a:rPr lang="fr-FR"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since</a:t>
            </a:r>
            <a:r>
              <a:rPr lang="fr-FR" sz="2000" dirty="0">
                <a:solidFill>
                  <a:schemeClr val="bg1"/>
                </a:solidFill>
                <a:latin typeface="Arial" panose="020B0604020202020204" pitchFamily="34" charset="0"/>
                <a:cs typeface="Arial" panose="020B0604020202020204" pitchFamily="34" charset="0"/>
              </a:rPr>
              <a:t> 2017</a:t>
            </a:r>
          </a:p>
        </p:txBody>
      </p:sp>
      <p:pic>
        <p:nvPicPr>
          <p:cNvPr id="6" name="Image 5" descr="Une image contenant carte&#10;&#10;Description générée automatiquement">
            <a:extLst>
              <a:ext uri="{FF2B5EF4-FFF2-40B4-BE49-F238E27FC236}">
                <a16:creationId xmlns:a16="http://schemas.microsoft.com/office/drawing/2014/main" id="{AE22F984-49E6-6D9A-54E3-203676D01127}"/>
              </a:ext>
            </a:extLst>
          </p:cNvPr>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3276" y="3373200"/>
            <a:ext cx="2253992" cy="1701023"/>
          </a:xfrm>
          <a:prstGeom prst="rect">
            <a:avLst/>
          </a:prstGeom>
        </p:spPr>
      </p:pic>
      <p:pic>
        <p:nvPicPr>
          <p:cNvPr id="7" name="Image 6" descr="Une image contenant carte&#10;&#10;Description générée automatiquement">
            <a:extLst>
              <a:ext uri="{FF2B5EF4-FFF2-40B4-BE49-F238E27FC236}">
                <a16:creationId xmlns:a16="http://schemas.microsoft.com/office/drawing/2014/main" id="{26C38177-FFC4-430C-DAED-2BA2EC233BB4}"/>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47570" y="3373200"/>
            <a:ext cx="2253992" cy="1701023"/>
          </a:xfrm>
          <a:prstGeom prst="rect">
            <a:avLst/>
          </a:prstGeom>
        </p:spPr>
      </p:pic>
      <p:pic>
        <p:nvPicPr>
          <p:cNvPr id="8" name="Picture 8">
            <a:extLst>
              <a:ext uri="{FF2B5EF4-FFF2-40B4-BE49-F238E27FC236}">
                <a16:creationId xmlns:a16="http://schemas.microsoft.com/office/drawing/2014/main" id="{11166901-0B44-D23E-DB0A-C51609C84245}"/>
              </a:ext>
            </a:extLst>
          </p:cNvPr>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87353" y="3258511"/>
            <a:ext cx="3591976" cy="171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a:extLst>
              <a:ext uri="{FF2B5EF4-FFF2-40B4-BE49-F238E27FC236}">
                <a16:creationId xmlns:a16="http://schemas.microsoft.com/office/drawing/2014/main" id="{66DEAF23-BFD4-C7BA-809F-0987606D097B}"/>
              </a:ext>
            </a:extLst>
          </p:cNvPr>
          <p:cNvSpPr txBox="1">
            <a:spLocks/>
          </p:cNvSpPr>
          <p:nvPr/>
        </p:nvSpPr>
        <p:spPr>
          <a:xfrm>
            <a:off x="603276" y="5086425"/>
            <a:ext cx="2253992" cy="38904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solidFill>
                  <a:schemeClr val="bg1"/>
                </a:solidFill>
              </a:rPr>
              <a:t>EUPHRESCO</a:t>
            </a:r>
            <a:r>
              <a:rPr lang="fr-FR" sz="2000" b="1" dirty="0"/>
              <a:t> </a:t>
            </a:r>
            <a:r>
              <a:rPr lang="fr-FR" sz="2000" b="1" dirty="0">
                <a:solidFill>
                  <a:schemeClr val="bg1"/>
                </a:solidFill>
              </a:rPr>
              <a:t>I</a:t>
            </a:r>
          </a:p>
        </p:txBody>
      </p:sp>
      <p:sp>
        <p:nvSpPr>
          <p:cNvPr id="10" name="Titre 1">
            <a:extLst>
              <a:ext uri="{FF2B5EF4-FFF2-40B4-BE49-F238E27FC236}">
                <a16:creationId xmlns:a16="http://schemas.microsoft.com/office/drawing/2014/main" id="{B91441CE-2D18-D542-4126-4EDC070FF9E7}"/>
              </a:ext>
            </a:extLst>
          </p:cNvPr>
          <p:cNvSpPr txBox="1">
            <a:spLocks/>
          </p:cNvSpPr>
          <p:nvPr/>
        </p:nvSpPr>
        <p:spPr>
          <a:xfrm>
            <a:off x="3947570" y="5074223"/>
            <a:ext cx="2253992" cy="38904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solidFill>
                  <a:schemeClr val="bg1"/>
                </a:solidFill>
              </a:rPr>
              <a:t>EUPHRESCO II</a:t>
            </a:r>
          </a:p>
        </p:txBody>
      </p:sp>
      <p:sp>
        <p:nvSpPr>
          <p:cNvPr id="11" name="Titre 1">
            <a:extLst>
              <a:ext uri="{FF2B5EF4-FFF2-40B4-BE49-F238E27FC236}">
                <a16:creationId xmlns:a16="http://schemas.microsoft.com/office/drawing/2014/main" id="{84D59230-11E8-0E6C-6605-3E20F05BDC13}"/>
              </a:ext>
            </a:extLst>
          </p:cNvPr>
          <p:cNvSpPr txBox="1">
            <a:spLocks/>
          </p:cNvSpPr>
          <p:nvPr/>
        </p:nvSpPr>
        <p:spPr>
          <a:xfrm>
            <a:off x="7097979" y="5074223"/>
            <a:ext cx="3591976" cy="38904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solidFill>
                  <a:schemeClr val="bg1"/>
                </a:solidFill>
              </a:rPr>
              <a:t>Euphresco self-</a:t>
            </a:r>
            <a:r>
              <a:rPr lang="fr-FR" sz="2000" b="1" dirty="0" err="1">
                <a:solidFill>
                  <a:schemeClr val="bg1"/>
                </a:solidFill>
              </a:rPr>
              <a:t>sustained</a:t>
            </a:r>
            <a:endParaRPr lang="fr-FR" sz="2000" b="1" dirty="0">
              <a:solidFill>
                <a:schemeClr val="bg1"/>
              </a:solidFill>
            </a:endParaRPr>
          </a:p>
        </p:txBody>
      </p:sp>
      <p:sp>
        <p:nvSpPr>
          <p:cNvPr id="18" name="Ellipse 17">
            <a:extLst>
              <a:ext uri="{FF2B5EF4-FFF2-40B4-BE49-F238E27FC236}">
                <a16:creationId xmlns:a16="http://schemas.microsoft.com/office/drawing/2014/main" id="{2697FCE8-40DA-8CC2-044A-203541320328}"/>
              </a:ext>
            </a:extLst>
          </p:cNvPr>
          <p:cNvSpPr/>
          <p:nvPr/>
        </p:nvSpPr>
        <p:spPr>
          <a:xfrm>
            <a:off x="7097979" y="3191633"/>
            <a:ext cx="1080145" cy="980341"/>
          </a:xfrm>
          <a:prstGeom prst="ellipse">
            <a:avLst/>
          </a:prstGeom>
          <a:no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5" name="TextBox 4">
            <a:extLst>
              <a:ext uri="{FF2B5EF4-FFF2-40B4-BE49-F238E27FC236}">
                <a16:creationId xmlns:a16="http://schemas.microsoft.com/office/drawing/2014/main" id="{9908CB5B-7400-20EC-AF2D-A3F602C39C43}"/>
              </a:ext>
            </a:extLst>
          </p:cNvPr>
          <p:cNvSpPr txBox="1"/>
          <p:nvPr/>
        </p:nvSpPr>
        <p:spPr>
          <a:xfrm>
            <a:off x="3579811" y="1985329"/>
            <a:ext cx="3138109" cy="707886"/>
          </a:xfrm>
          <a:prstGeom prst="rect">
            <a:avLst/>
          </a:prstGeom>
          <a:noFill/>
        </p:spPr>
        <p:txBody>
          <a:bodyPr wrap="square">
            <a:spAutoFit/>
          </a:bodyPr>
          <a:lstStyle/>
          <a:p>
            <a:pPr lvl="1"/>
            <a:r>
              <a:rPr lang="fr-FR" sz="2000" dirty="0">
                <a:solidFill>
                  <a:schemeClr val="bg1"/>
                </a:solidFill>
                <a:latin typeface="Arial" panose="020B0604020202020204" pitchFamily="34" charset="0"/>
                <a:cs typeface="Arial" panose="020B0604020202020204" pitchFamily="34" charset="0"/>
              </a:rPr>
              <a:t>United States </a:t>
            </a:r>
          </a:p>
          <a:p>
            <a:pPr lvl="1"/>
            <a:r>
              <a:rPr lang="fr-FR" sz="2000" dirty="0">
                <a:solidFill>
                  <a:schemeClr val="bg1"/>
                </a:solidFill>
                <a:latin typeface="Arial" panose="020B0604020202020204" pitchFamily="34" charset="0"/>
                <a:cs typeface="Arial" panose="020B0604020202020204" pitchFamily="34" charset="0"/>
              </a:rPr>
              <a:t>observer 2011-14</a:t>
            </a:r>
          </a:p>
        </p:txBody>
      </p:sp>
      <p:sp>
        <p:nvSpPr>
          <p:cNvPr id="4" name="Rectangle 3">
            <a:extLst>
              <a:ext uri="{FF2B5EF4-FFF2-40B4-BE49-F238E27FC236}">
                <a16:creationId xmlns:a16="http://schemas.microsoft.com/office/drawing/2014/main" id="{61EAB287-95A1-C9AC-2966-3FE37C84CC7D}"/>
              </a:ext>
            </a:extLst>
          </p:cNvPr>
          <p:cNvSpPr/>
          <p:nvPr/>
        </p:nvSpPr>
        <p:spPr>
          <a:xfrm>
            <a:off x="0" y="0"/>
            <a:ext cx="12192000" cy="167529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re 1">
            <a:extLst>
              <a:ext uri="{FF2B5EF4-FFF2-40B4-BE49-F238E27FC236}">
                <a16:creationId xmlns:a16="http://schemas.microsoft.com/office/drawing/2014/main" id="{44AAC2E8-24BC-CA0D-FE72-06AA0D9BF9FC}"/>
              </a:ext>
            </a:extLst>
          </p:cNvPr>
          <p:cNvSpPr txBox="1">
            <a:spLocks/>
          </p:cNvSpPr>
          <p:nvPr/>
        </p:nvSpPr>
        <p:spPr>
          <a:xfrm>
            <a:off x="767791" y="72069"/>
            <a:ext cx="10772775" cy="1658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spcAft>
                <a:spcPts val="600"/>
              </a:spcAft>
            </a:pPr>
            <a:r>
              <a:rPr lang="en-US" b="1" spc="-120" dirty="0">
                <a:solidFill>
                  <a:schemeClr val="bg1"/>
                </a:solidFill>
                <a:latin typeface="Trade Gothic Next Heavy" panose="020F0502020204030204" pitchFamily="34" charset="0"/>
              </a:rPr>
              <a:t>EUPHRESCO and North America</a:t>
            </a:r>
          </a:p>
        </p:txBody>
      </p:sp>
      <p:cxnSp>
        <p:nvCxnSpPr>
          <p:cNvPr id="14" name="Straight Arrow Connector 13">
            <a:extLst>
              <a:ext uri="{FF2B5EF4-FFF2-40B4-BE49-F238E27FC236}">
                <a16:creationId xmlns:a16="http://schemas.microsoft.com/office/drawing/2014/main" id="{0066813F-A54B-98FE-E1AF-646DF307A090}"/>
              </a:ext>
            </a:extLst>
          </p:cNvPr>
          <p:cNvCxnSpPr/>
          <p:nvPr/>
        </p:nvCxnSpPr>
        <p:spPr>
          <a:xfrm>
            <a:off x="3066473" y="4171974"/>
            <a:ext cx="51333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EB0E87-D020-BEF6-8917-4F5A06D1966B}"/>
              </a:ext>
            </a:extLst>
          </p:cNvPr>
          <p:cNvCxnSpPr/>
          <p:nvPr/>
        </p:nvCxnSpPr>
        <p:spPr>
          <a:xfrm>
            <a:off x="6421240" y="4171974"/>
            <a:ext cx="51333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A green and black logo&#10;&#10;Description automatically generated">
            <a:extLst>
              <a:ext uri="{FF2B5EF4-FFF2-40B4-BE49-F238E27FC236}">
                <a16:creationId xmlns:a16="http://schemas.microsoft.com/office/drawing/2014/main" id="{341BCFC3-F336-6030-8C30-668E719FB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44752" y="382709"/>
            <a:ext cx="1489462" cy="724044"/>
          </a:xfrm>
          <a:prstGeom prst="rect">
            <a:avLst/>
          </a:prstGeom>
        </p:spPr>
      </p:pic>
    </p:spTree>
    <p:extLst>
      <p:ext uri="{BB962C8B-B14F-4D97-AF65-F5344CB8AC3E}">
        <p14:creationId xmlns:p14="http://schemas.microsoft.com/office/powerpoint/2010/main" val="337470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6AF5838-5382-D247-1E6F-22CA5A58692A}"/>
              </a:ext>
            </a:extLst>
          </p:cNvPr>
          <p:cNvSpPr txBox="1"/>
          <p:nvPr/>
        </p:nvSpPr>
        <p:spPr>
          <a:xfrm>
            <a:off x="35496" y="2390588"/>
            <a:ext cx="915271" cy="461665"/>
          </a:xfrm>
          <a:prstGeom prst="rect">
            <a:avLst/>
          </a:prstGeom>
          <a:noFill/>
        </p:spPr>
        <p:txBody>
          <a:bodyPr wrap="square">
            <a:spAutoFit/>
          </a:bodyPr>
          <a:lstStyle/>
          <a:p>
            <a:pPr algn="ct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2019</a:t>
            </a:r>
          </a:p>
        </p:txBody>
      </p:sp>
      <p:sp>
        <p:nvSpPr>
          <p:cNvPr id="4" name="ZoneTexte 3">
            <a:extLst>
              <a:ext uri="{FF2B5EF4-FFF2-40B4-BE49-F238E27FC236}">
                <a16:creationId xmlns:a16="http://schemas.microsoft.com/office/drawing/2014/main" id="{1737AF9F-DDDD-BE57-F85A-BA97EDB63148}"/>
              </a:ext>
            </a:extLst>
          </p:cNvPr>
          <p:cNvSpPr txBox="1"/>
          <p:nvPr/>
        </p:nvSpPr>
        <p:spPr>
          <a:xfrm>
            <a:off x="90847" y="4254309"/>
            <a:ext cx="915271" cy="461665"/>
          </a:xfrm>
          <a:prstGeom prst="rect">
            <a:avLst/>
          </a:prstGeom>
          <a:noFill/>
        </p:spPr>
        <p:txBody>
          <a:bodyPr wrap="square">
            <a:spAutoFit/>
          </a:bodyPr>
          <a:lstStyle/>
          <a:p>
            <a:pPr algn="ct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2020</a:t>
            </a:r>
          </a:p>
        </p:txBody>
      </p:sp>
      <p:sp>
        <p:nvSpPr>
          <p:cNvPr id="5" name="ZoneTexte 4">
            <a:extLst>
              <a:ext uri="{FF2B5EF4-FFF2-40B4-BE49-F238E27FC236}">
                <a16:creationId xmlns:a16="http://schemas.microsoft.com/office/drawing/2014/main" id="{56F7CB59-15B6-D8E7-C697-567DB9680460}"/>
              </a:ext>
            </a:extLst>
          </p:cNvPr>
          <p:cNvSpPr txBox="1"/>
          <p:nvPr/>
        </p:nvSpPr>
        <p:spPr>
          <a:xfrm>
            <a:off x="90847" y="5952258"/>
            <a:ext cx="915271" cy="461665"/>
          </a:xfrm>
          <a:prstGeom prst="rect">
            <a:avLst/>
          </a:prstGeom>
          <a:noFill/>
        </p:spPr>
        <p:txBody>
          <a:bodyPr wrap="square">
            <a:spAutoFit/>
          </a:bodyPr>
          <a:lstStyle/>
          <a:p>
            <a:pPr algn="ctr"/>
            <a:r>
              <a:rPr lang="en-US"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2021</a:t>
            </a:r>
          </a:p>
        </p:txBody>
      </p:sp>
      <p:pic>
        <p:nvPicPr>
          <p:cNvPr id="6" name="Picture 2" descr="Véronique Marracci (@MarracciVero) / Twitter">
            <a:extLst>
              <a:ext uri="{FF2B5EF4-FFF2-40B4-BE49-F238E27FC236}">
                <a16:creationId xmlns:a16="http://schemas.microsoft.com/office/drawing/2014/main" id="{082B8CD3-860D-3439-BC1D-DD3114D17F0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649"/>
          <a:stretch/>
        </p:blipFill>
        <p:spPr bwMode="auto">
          <a:xfrm>
            <a:off x="1479062" y="2150210"/>
            <a:ext cx="1590059" cy="99045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C5CC4D80-6F1A-03EE-CC53-2F7E413749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1812" t="33192" r="14563" b="13583"/>
          <a:stretch>
            <a:fillRect/>
          </a:stretch>
        </p:blipFill>
        <p:spPr bwMode="auto">
          <a:xfrm>
            <a:off x="1662024" y="3670561"/>
            <a:ext cx="1224137" cy="155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DB91567D-9912-FE55-E9D8-85BABE7FD889}"/>
              </a:ext>
            </a:extLst>
          </p:cNvPr>
          <p:cNvPicPr>
            <a:picLocks noChangeAspect="1"/>
          </p:cNvPicPr>
          <p:nvPr/>
        </p:nvPicPr>
        <p:blipFill rotWithShape="1">
          <a:blip r:embed="rId6"/>
          <a:srcRect l="20943" t="38774" r="65602" b="49800"/>
          <a:stretch/>
        </p:blipFill>
        <p:spPr>
          <a:xfrm>
            <a:off x="1006118" y="5708914"/>
            <a:ext cx="2690760" cy="913988"/>
          </a:xfrm>
          <a:prstGeom prst="rect">
            <a:avLst/>
          </a:prstGeom>
        </p:spPr>
      </p:pic>
      <p:sp>
        <p:nvSpPr>
          <p:cNvPr id="9" name="ZoneTexte 8">
            <a:extLst>
              <a:ext uri="{FF2B5EF4-FFF2-40B4-BE49-F238E27FC236}">
                <a16:creationId xmlns:a16="http://schemas.microsoft.com/office/drawing/2014/main" id="{B1DF831E-9F0F-1491-DDFB-9F1519A49DD0}"/>
              </a:ext>
            </a:extLst>
          </p:cNvPr>
          <p:cNvSpPr txBox="1"/>
          <p:nvPr/>
        </p:nvSpPr>
        <p:spPr>
          <a:xfrm>
            <a:off x="4147127" y="2219497"/>
            <a:ext cx="7393440" cy="923330"/>
          </a:xfrm>
          <a:prstGeom prst="rect">
            <a:avLst/>
          </a:prstGeom>
          <a:noFill/>
        </p:spPr>
        <p:txBody>
          <a:bodyPr wrap="square">
            <a:spAutoFit/>
          </a:bodyPr>
          <a:lstStyle/>
          <a:p>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 strengthen research collaboration to develop effective measures against transboundary pests and to participate in joint funding networks such as Euphresco</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fr-FR" dirty="0">
              <a:solidFill>
                <a:schemeClr val="bg1"/>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29E39D8-6BDD-A677-7308-54AFB95DD3A7}"/>
              </a:ext>
            </a:extLst>
          </p:cNvPr>
          <p:cNvSpPr txBox="1"/>
          <p:nvPr/>
        </p:nvSpPr>
        <p:spPr>
          <a:xfrm>
            <a:off x="4184593" y="3821035"/>
            <a:ext cx="6345383" cy="1200329"/>
          </a:xfrm>
          <a:prstGeom prst="rect">
            <a:avLst/>
          </a:prstGeom>
          <a:noFill/>
        </p:spPr>
        <p:txBody>
          <a:bodyPr wrap="square">
            <a:spAutoFit/>
          </a:bodyPr>
          <a:lstStyle/>
          <a:p>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global network for phytosanitary research coordination that can shape research agendas across countries and accelerate the development of science to support regulatory phytosanitary decision makers</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fr-FR" dirty="0">
              <a:solidFill>
                <a:schemeClr val="bg1"/>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71506CC7-8816-625B-A47E-6760283244F7}"/>
              </a:ext>
            </a:extLst>
          </p:cNvPr>
          <p:cNvSpPr txBox="1"/>
          <p:nvPr/>
        </p:nvSpPr>
        <p:spPr>
          <a:xfrm>
            <a:off x="4184593" y="5699572"/>
            <a:ext cx="6871334" cy="923330"/>
          </a:xfrm>
          <a:prstGeom prst="rect">
            <a:avLst/>
          </a:prstGeom>
          <a:noFill/>
        </p:spPr>
        <p:txBody>
          <a:bodyPr wrap="square">
            <a:spAutoFit/>
          </a:bodyPr>
          <a:lstStyle/>
          <a:p>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by 2030 possibilities for establishing an international research collaborative structure have been explored and, if appropriate, the structure has been established</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fr-FR"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B22B5F4-8384-E960-C207-C7843BB0C8D0}"/>
              </a:ext>
            </a:extLst>
          </p:cNvPr>
          <p:cNvSpPr/>
          <p:nvPr/>
        </p:nvSpPr>
        <p:spPr>
          <a:xfrm>
            <a:off x="0" y="0"/>
            <a:ext cx="12192000" cy="167529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re 1">
            <a:extLst>
              <a:ext uri="{FF2B5EF4-FFF2-40B4-BE49-F238E27FC236}">
                <a16:creationId xmlns:a16="http://schemas.microsoft.com/office/drawing/2014/main" id="{4FF7333A-EE81-87D8-15D3-77BE4F526A8A}"/>
              </a:ext>
            </a:extLst>
          </p:cNvPr>
          <p:cNvSpPr txBox="1">
            <a:spLocks/>
          </p:cNvSpPr>
          <p:nvPr/>
        </p:nvSpPr>
        <p:spPr>
          <a:xfrm>
            <a:off x="767791" y="72069"/>
            <a:ext cx="10772775" cy="1658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spcAft>
                <a:spcPts val="600"/>
              </a:spcAft>
            </a:pPr>
            <a:r>
              <a:rPr lang="en-US" b="1" spc="-120" dirty="0">
                <a:solidFill>
                  <a:schemeClr val="bg1"/>
                </a:solidFill>
                <a:latin typeface="Trade Gothic Next Heavy" panose="020F0502020204030204" pitchFamily="34" charset="0"/>
              </a:rPr>
              <a:t>Calls for Global Coordination</a:t>
            </a:r>
          </a:p>
        </p:txBody>
      </p:sp>
      <p:pic>
        <p:nvPicPr>
          <p:cNvPr id="2" name="Picture 1" descr="A green and black logo&#10;&#10;Description automatically generated">
            <a:extLst>
              <a:ext uri="{FF2B5EF4-FFF2-40B4-BE49-F238E27FC236}">
                <a16:creationId xmlns:a16="http://schemas.microsoft.com/office/drawing/2014/main" id="{C8B7A7D0-FEC4-8A18-D73B-A1C7201479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44752" y="382709"/>
            <a:ext cx="1489462" cy="724044"/>
          </a:xfrm>
          <a:prstGeom prst="rect">
            <a:avLst/>
          </a:prstGeom>
        </p:spPr>
      </p:pic>
    </p:spTree>
    <p:custDataLst>
      <p:tags r:id="rId1"/>
    </p:custDataLst>
    <p:extLst>
      <p:ext uri="{BB962C8B-B14F-4D97-AF65-F5344CB8AC3E}">
        <p14:creationId xmlns:p14="http://schemas.microsoft.com/office/powerpoint/2010/main" val="29081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628878-0D5F-1F55-6320-29CFCB60ABD9}"/>
              </a:ext>
            </a:extLst>
          </p:cNvPr>
          <p:cNvSpPr txBox="1">
            <a:spLocks/>
          </p:cNvSpPr>
          <p:nvPr/>
        </p:nvSpPr>
        <p:spPr>
          <a:xfrm>
            <a:off x="340649" y="2006299"/>
            <a:ext cx="676839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a:solidFill>
                  <a:schemeClr val="bg1"/>
                </a:solidFill>
                <a:latin typeface="Arial" panose="020B0604020202020204" pitchFamily="34" charset="0"/>
                <a:cs typeface="Arial" panose="020B0604020202020204" pitchFamily="34" charset="0"/>
              </a:rPr>
              <a:t>2.8 million € </a:t>
            </a:r>
            <a:r>
              <a:rPr lang="fr-FR" sz="2400" dirty="0" err="1">
                <a:solidFill>
                  <a:schemeClr val="bg1"/>
                </a:solidFill>
                <a:latin typeface="Arial" panose="020B0604020202020204" pitchFamily="34" charset="0"/>
                <a:cs typeface="Arial" panose="020B0604020202020204" pitchFamily="34" charset="0"/>
              </a:rPr>
              <a:t>from</a:t>
            </a:r>
            <a:r>
              <a:rPr lang="fr-FR" sz="2400" dirty="0">
                <a:solidFill>
                  <a:schemeClr val="bg1"/>
                </a:solidFill>
                <a:latin typeface="Arial" panose="020B0604020202020204" pitchFamily="34" charset="0"/>
                <a:cs typeface="Arial" panose="020B0604020202020204" pitchFamily="34" charset="0"/>
              </a:rPr>
              <a:t> the European Commission to </a:t>
            </a:r>
            <a:r>
              <a:rPr lang="fr-FR" sz="2400" dirty="0" err="1">
                <a:solidFill>
                  <a:schemeClr val="bg1"/>
                </a:solidFill>
                <a:latin typeface="Arial" panose="020B0604020202020204" pitchFamily="34" charset="0"/>
                <a:cs typeface="Arial" panose="020B0604020202020204" pitchFamily="34" charset="0"/>
              </a:rPr>
              <a:t>strengthen</a:t>
            </a:r>
            <a:r>
              <a:rPr lang="fr-FR" sz="2400" dirty="0">
                <a:solidFill>
                  <a:schemeClr val="bg1"/>
                </a:solidFill>
                <a:latin typeface="Arial" panose="020B0604020202020204" pitchFamily="34" charset="0"/>
                <a:cs typeface="Arial" panose="020B0604020202020204" pitchFamily="34" charset="0"/>
              </a:rPr>
              <a:t> and </a:t>
            </a:r>
            <a:r>
              <a:rPr lang="fr-FR" sz="2400" dirty="0" err="1">
                <a:solidFill>
                  <a:schemeClr val="bg1"/>
                </a:solidFill>
                <a:latin typeface="Arial" panose="020B0604020202020204" pitchFamily="34" charset="0"/>
                <a:cs typeface="Arial" panose="020B0604020202020204" pitchFamily="34" charset="0"/>
              </a:rPr>
              <a:t>broaden</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research</a:t>
            </a:r>
            <a:r>
              <a:rPr lang="fr-FR" sz="2400" dirty="0">
                <a:solidFill>
                  <a:schemeClr val="bg1"/>
                </a:solidFill>
                <a:latin typeface="Arial" panose="020B0604020202020204" pitchFamily="34" charset="0"/>
                <a:cs typeface="Arial" panose="020B0604020202020204" pitchFamily="34" charset="0"/>
              </a:rPr>
              <a:t> coordination</a:t>
            </a:r>
          </a:p>
          <a:p>
            <a:pPr marL="0" indent="0">
              <a:buNone/>
            </a:pPr>
            <a:endParaRPr lang="fr-FR" sz="2400" dirty="0">
              <a:solidFill>
                <a:schemeClr val="bg1"/>
              </a:solidFill>
              <a:latin typeface="Arial" panose="020B0604020202020204" pitchFamily="34" charset="0"/>
              <a:cs typeface="Arial" panose="020B0604020202020204" pitchFamily="34" charset="0"/>
            </a:endParaRPr>
          </a:p>
        </p:txBody>
      </p:sp>
      <p:sp>
        <p:nvSpPr>
          <p:cNvPr id="4" name="Espace réservé du contenu 2">
            <a:extLst>
              <a:ext uri="{FF2B5EF4-FFF2-40B4-BE49-F238E27FC236}">
                <a16:creationId xmlns:a16="http://schemas.microsoft.com/office/drawing/2014/main" id="{4D0D025A-7B95-CAF1-33D5-C82824E686A6}"/>
              </a:ext>
            </a:extLst>
          </p:cNvPr>
          <p:cNvSpPr txBox="1">
            <a:spLocks/>
          </p:cNvSpPr>
          <p:nvPr/>
        </p:nvSpPr>
        <p:spPr>
          <a:xfrm>
            <a:off x="339339" y="3273410"/>
            <a:ext cx="11629678" cy="31839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400" dirty="0">
                <a:solidFill>
                  <a:schemeClr val="accent6">
                    <a:lumMod val="50000"/>
                  </a:schemeClr>
                </a:solidFill>
                <a:latin typeface="Arial" panose="020B0604020202020204" pitchFamily="34" charset="0"/>
                <a:cs typeface="Arial" panose="020B0604020202020204" pitchFamily="34" charset="0"/>
              </a:rPr>
              <a:t>Goal: Set </a:t>
            </a:r>
            <a:r>
              <a:rPr lang="fr-FR" sz="2400" dirty="0" err="1">
                <a:solidFill>
                  <a:schemeClr val="accent6">
                    <a:lumMod val="50000"/>
                  </a:schemeClr>
                </a:solidFill>
                <a:latin typeface="Arial" panose="020B0604020202020204" pitchFamily="34" charset="0"/>
                <a:cs typeface="Arial" panose="020B0604020202020204" pitchFamily="34" charset="0"/>
              </a:rPr>
              <a:t>foundation</a:t>
            </a:r>
            <a:r>
              <a:rPr lang="fr-FR" sz="2400" dirty="0">
                <a:solidFill>
                  <a:schemeClr val="accent6">
                    <a:lumMod val="50000"/>
                  </a:schemeClr>
                </a:solidFill>
                <a:latin typeface="Arial" panose="020B0604020202020204" pitchFamily="34" charset="0"/>
                <a:cs typeface="Arial" panose="020B0604020202020204" pitchFamily="34" charset="0"/>
              </a:rPr>
              <a:t> for a global </a:t>
            </a:r>
            <a:r>
              <a:rPr lang="fr-FR" sz="2400" dirty="0" err="1">
                <a:solidFill>
                  <a:schemeClr val="accent6">
                    <a:lumMod val="50000"/>
                  </a:schemeClr>
                </a:solidFill>
                <a:latin typeface="Arial" panose="020B0604020202020204" pitchFamily="34" charset="0"/>
                <a:cs typeface="Arial" panose="020B0604020202020204" pitchFamily="34" charset="0"/>
              </a:rPr>
              <a:t>phytosanitary</a:t>
            </a:r>
            <a:r>
              <a:rPr lang="fr-FR" sz="2400" dirty="0">
                <a:solidFill>
                  <a:schemeClr val="accent6">
                    <a:lumMod val="50000"/>
                  </a:schemeClr>
                </a:solidFill>
                <a:latin typeface="Arial" panose="020B0604020202020204" pitchFamily="34" charset="0"/>
                <a:cs typeface="Arial" panose="020B0604020202020204" pitchFamily="34" charset="0"/>
              </a:rPr>
              <a:t> </a:t>
            </a:r>
            <a:r>
              <a:rPr lang="fr-FR" sz="2400" dirty="0" err="1">
                <a:solidFill>
                  <a:schemeClr val="accent6">
                    <a:lumMod val="50000"/>
                  </a:schemeClr>
                </a:solidFill>
                <a:latin typeface="Arial" panose="020B0604020202020204" pitchFamily="34" charset="0"/>
                <a:cs typeface="Arial" panose="020B0604020202020204" pitchFamily="34" charset="0"/>
              </a:rPr>
              <a:t>research</a:t>
            </a:r>
            <a:r>
              <a:rPr lang="fr-FR" sz="2400" dirty="0">
                <a:solidFill>
                  <a:schemeClr val="accent6">
                    <a:lumMod val="50000"/>
                  </a:schemeClr>
                </a:solidFill>
                <a:latin typeface="Arial" panose="020B0604020202020204" pitchFamily="34" charset="0"/>
                <a:cs typeface="Arial" panose="020B0604020202020204" pitchFamily="34" charset="0"/>
              </a:rPr>
              <a:t> coordination</a:t>
            </a:r>
          </a:p>
          <a:p>
            <a:pPr marL="0" indent="0" algn="just">
              <a:buNone/>
            </a:pPr>
            <a:endParaRPr lang="fr-FR" sz="2400" dirty="0">
              <a:solidFill>
                <a:schemeClr val="accent6">
                  <a:lumMod val="50000"/>
                </a:schemeClr>
              </a:solidFill>
              <a:latin typeface="Arial" panose="020B0604020202020204" pitchFamily="34" charset="0"/>
              <a:cs typeface="Arial" panose="020B0604020202020204" pitchFamily="34" charset="0"/>
            </a:endParaRPr>
          </a:p>
          <a:p>
            <a:r>
              <a:rPr lang="fr-FR" sz="2400" dirty="0" err="1">
                <a:solidFill>
                  <a:schemeClr val="bg1"/>
                </a:solidFill>
                <a:latin typeface="Arial" panose="020B0604020202020204" pitchFamily="34" charset="0"/>
                <a:cs typeface="Arial" panose="020B0604020202020204" pitchFamily="34" charset="0"/>
              </a:rPr>
              <a:t>Strenghten</a:t>
            </a:r>
            <a:r>
              <a:rPr lang="fr-FR" sz="2400" dirty="0">
                <a:solidFill>
                  <a:schemeClr val="bg1"/>
                </a:solidFill>
                <a:latin typeface="Arial" panose="020B0604020202020204" pitchFamily="34" charset="0"/>
                <a:cs typeface="Arial" panose="020B0604020202020204" pitchFamily="34" charset="0"/>
              </a:rPr>
              <a:t> national coordination</a:t>
            </a:r>
          </a:p>
          <a:p>
            <a:r>
              <a:rPr lang="fr-FR" sz="2400" dirty="0">
                <a:solidFill>
                  <a:schemeClr val="bg1"/>
                </a:solidFill>
                <a:latin typeface="Arial" panose="020B0604020202020204" pitchFamily="34" charset="0"/>
                <a:cs typeface="Arial" panose="020B0604020202020204" pitchFamily="34" charset="0"/>
              </a:rPr>
              <a:t>Engage </a:t>
            </a:r>
            <a:r>
              <a:rPr lang="fr-FR" sz="2400" dirty="0" err="1">
                <a:solidFill>
                  <a:schemeClr val="bg1"/>
                </a:solidFill>
                <a:latin typeface="Arial" panose="020B0604020202020204" pitchFamily="34" charset="0"/>
                <a:cs typeface="Arial" panose="020B0604020202020204" pitchFamily="34" charset="0"/>
              </a:rPr>
              <a:t>with</a:t>
            </a:r>
            <a:r>
              <a:rPr lang="fr-FR" sz="2400" dirty="0">
                <a:solidFill>
                  <a:schemeClr val="bg1"/>
                </a:solidFill>
                <a:latin typeface="Arial" panose="020B0604020202020204" pitchFamily="34" charset="0"/>
                <a:cs typeface="Arial" panose="020B0604020202020204" pitchFamily="34" charset="0"/>
              </a:rPr>
              <a:t> a </a:t>
            </a:r>
            <a:r>
              <a:rPr lang="fr-FR" sz="2400" dirty="0" err="1">
                <a:solidFill>
                  <a:schemeClr val="bg1"/>
                </a:solidFill>
                <a:latin typeface="Arial" panose="020B0604020202020204" pitchFamily="34" charset="0"/>
                <a:cs typeface="Arial" panose="020B0604020202020204" pitchFamily="34" charset="0"/>
              </a:rPr>
              <a:t>broader</a:t>
            </a:r>
            <a:r>
              <a:rPr lang="fr-FR" sz="2400" dirty="0">
                <a:solidFill>
                  <a:schemeClr val="bg1"/>
                </a:solidFill>
                <a:latin typeface="Arial" panose="020B0604020202020204" pitchFamily="34" charset="0"/>
                <a:cs typeface="Arial" panose="020B0604020202020204" pitchFamily="34" charset="0"/>
              </a:rPr>
              <a:t> audience and </a:t>
            </a:r>
            <a:r>
              <a:rPr lang="fr-FR" sz="2400" dirty="0" err="1">
                <a:solidFill>
                  <a:schemeClr val="bg1"/>
                </a:solidFill>
                <a:latin typeface="Arial" panose="020B0604020202020204" pitchFamily="34" charset="0"/>
                <a:cs typeface="Arial" panose="020B0604020202020204" pitchFamily="34" charset="0"/>
              </a:rPr>
              <a:t>adapt</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activities</a:t>
            </a:r>
            <a:r>
              <a:rPr lang="fr-FR" sz="2400" dirty="0">
                <a:solidFill>
                  <a:schemeClr val="bg1"/>
                </a:solidFill>
                <a:latin typeface="Arial" panose="020B0604020202020204" pitchFamily="34" charset="0"/>
                <a:cs typeface="Arial" panose="020B0604020202020204" pitchFamily="34" charset="0"/>
              </a:rPr>
              <a:t> to fit </a:t>
            </a:r>
            <a:r>
              <a:rPr lang="fr-FR" sz="2400" dirty="0" err="1">
                <a:solidFill>
                  <a:schemeClr val="bg1"/>
                </a:solidFill>
                <a:latin typeface="Arial" panose="020B0604020202020204" pitchFamily="34" charset="0"/>
                <a:cs typeface="Arial" panose="020B0604020202020204" pitchFamily="34" charset="0"/>
              </a:rPr>
              <a:t>their</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needs</a:t>
            </a:r>
            <a:r>
              <a:rPr lang="fr-FR" sz="2400" dirty="0">
                <a:solidFill>
                  <a:schemeClr val="bg1"/>
                </a:solidFill>
                <a:latin typeface="Arial" panose="020B0604020202020204" pitchFamily="34" charset="0"/>
                <a:cs typeface="Arial" panose="020B0604020202020204" pitchFamily="34" charset="0"/>
              </a:rPr>
              <a:t> </a:t>
            </a:r>
          </a:p>
          <a:p>
            <a:r>
              <a:rPr lang="fr-FR" sz="2400" dirty="0">
                <a:solidFill>
                  <a:schemeClr val="bg1"/>
                </a:solidFill>
                <a:latin typeface="Arial" panose="020B0604020202020204" pitchFamily="34" charset="0"/>
                <a:cs typeface="Arial" panose="020B0604020202020204" pitchFamily="34" charset="0"/>
              </a:rPr>
              <a:t>Shape the </a:t>
            </a:r>
            <a:r>
              <a:rPr lang="fr-FR" sz="2400" dirty="0" err="1">
                <a:solidFill>
                  <a:schemeClr val="bg1"/>
                </a:solidFill>
                <a:latin typeface="Arial" panose="020B0604020202020204" pitchFamily="34" charset="0"/>
                <a:cs typeface="Arial" panose="020B0604020202020204" pitchFamily="34" charset="0"/>
              </a:rPr>
              <a:t>operations</a:t>
            </a:r>
            <a:r>
              <a:rPr lang="fr-FR" sz="2400" dirty="0">
                <a:solidFill>
                  <a:schemeClr val="bg1"/>
                </a:solidFill>
                <a:latin typeface="Arial" panose="020B0604020202020204" pitchFamily="34" charset="0"/>
                <a:cs typeface="Arial" panose="020B0604020202020204" pitchFamily="34" charset="0"/>
              </a:rPr>
              <a:t> and structures to support </a:t>
            </a:r>
            <a:r>
              <a:rPr lang="fr-FR" sz="2400" dirty="0" err="1">
                <a:solidFill>
                  <a:schemeClr val="bg1"/>
                </a:solidFill>
                <a:latin typeface="Arial" panose="020B0604020202020204" pitchFamily="34" charset="0"/>
                <a:cs typeface="Arial" panose="020B0604020202020204" pitchFamily="34" charset="0"/>
              </a:rPr>
              <a:t>regional</a:t>
            </a:r>
            <a:r>
              <a:rPr lang="fr-FR" sz="2400" dirty="0">
                <a:solidFill>
                  <a:schemeClr val="bg1"/>
                </a:solidFill>
                <a:latin typeface="Arial" panose="020B0604020202020204" pitchFamily="34" charset="0"/>
                <a:cs typeface="Arial" panose="020B0604020202020204" pitchFamily="34" charset="0"/>
              </a:rPr>
              <a:t> and global </a:t>
            </a:r>
            <a:r>
              <a:rPr lang="fr-FR" sz="2400" dirty="0" err="1">
                <a:solidFill>
                  <a:schemeClr val="bg1"/>
                </a:solidFill>
                <a:latin typeface="Arial" panose="020B0604020202020204" pitchFamily="34" charset="0"/>
                <a:cs typeface="Arial" panose="020B0604020202020204" pitchFamily="34" charset="0"/>
              </a:rPr>
              <a:t>research</a:t>
            </a:r>
            <a:r>
              <a:rPr lang="fr-FR" sz="2400" dirty="0">
                <a:solidFill>
                  <a:schemeClr val="bg1"/>
                </a:solidFill>
                <a:latin typeface="Arial" panose="020B0604020202020204" pitchFamily="34" charset="0"/>
                <a:cs typeface="Arial" panose="020B0604020202020204" pitchFamily="34" charset="0"/>
              </a:rPr>
              <a:t> coordination and transnational collaboration</a:t>
            </a:r>
          </a:p>
          <a:p>
            <a:r>
              <a:rPr lang="fr-FR" sz="2400" dirty="0" err="1">
                <a:solidFill>
                  <a:schemeClr val="bg1"/>
                </a:solidFill>
                <a:latin typeface="Arial" panose="020B0604020202020204" pitchFamily="34" charset="0"/>
                <a:cs typeface="Arial" panose="020B0604020202020204" pitchFamily="34" charset="0"/>
              </a:rPr>
              <a:t>Institutionalize</a:t>
            </a:r>
            <a:r>
              <a:rPr lang="fr-FR" sz="2400" dirty="0">
                <a:solidFill>
                  <a:schemeClr val="bg1"/>
                </a:solidFill>
                <a:latin typeface="Arial" panose="020B0604020202020204" pitchFamily="34" charset="0"/>
                <a:cs typeface="Arial" panose="020B0604020202020204" pitchFamily="34" charset="0"/>
              </a:rPr>
              <a:t> the global network</a:t>
            </a:r>
          </a:p>
          <a:p>
            <a:pPr marL="0" indent="0" algn="just">
              <a:buNone/>
            </a:pPr>
            <a:endParaRPr lang="fr-FR" sz="2400" dirty="0">
              <a:solidFill>
                <a:schemeClr val="bg1"/>
              </a:solidFill>
              <a:latin typeface="Arial" panose="020B0604020202020204" pitchFamily="34" charset="0"/>
              <a:cs typeface="Arial" panose="020B0604020202020204" pitchFamily="34" charset="0"/>
            </a:endParaRPr>
          </a:p>
        </p:txBody>
      </p:sp>
      <p:sp>
        <p:nvSpPr>
          <p:cNvPr id="6" name="Flèche : droite 5">
            <a:extLst>
              <a:ext uri="{FF2B5EF4-FFF2-40B4-BE49-F238E27FC236}">
                <a16:creationId xmlns:a16="http://schemas.microsoft.com/office/drawing/2014/main" id="{235B39CF-3901-67B4-F9CE-E6EED29D52A9}"/>
              </a:ext>
            </a:extLst>
          </p:cNvPr>
          <p:cNvSpPr/>
          <p:nvPr/>
        </p:nvSpPr>
        <p:spPr>
          <a:xfrm>
            <a:off x="7326671" y="2094261"/>
            <a:ext cx="1106003" cy="578311"/>
          </a:xfrm>
          <a:prstGeom prst="rightArrow">
            <a:avLst/>
          </a:prstGeom>
          <a:solidFill>
            <a:schemeClr val="accent6">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7" name="ZoneTexte 6">
            <a:extLst>
              <a:ext uri="{FF2B5EF4-FFF2-40B4-BE49-F238E27FC236}">
                <a16:creationId xmlns:a16="http://schemas.microsoft.com/office/drawing/2014/main" id="{298E55E1-100E-BFA4-2AB4-66622F86146D}"/>
              </a:ext>
            </a:extLst>
          </p:cNvPr>
          <p:cNvSpPr txBox="1"/>
          <p:nvPr/>
        </p:nvSpPr>
        <p:spPr>
          <a:xfrm>
            <a:off x="8733432" y="2152585"/>
            <a:ext cx="3356968" cy="584775"/>
          </a:xfrm>
          <a:prstGeom prst="rect">
            <a:avLst/>
          </a:prstGeom>
          <a:noFill/>
        </p:spPr>
        <p:txBody>
          <a:bodyPr wrap="square">
            <a:spAutoFit/>
          </a:bodyPr>
          <a:lstStyle/>
          <a:p>
            <a:r>
              <a:rPr lang="fr-FR" sz="3200" b="1" dirty="0">
                <a:solidFill>
                  <a:schemeClr val="accent6">
                    <a:lumMod val="50000"/>
                  </a:schemeClr>
                </a:solidFill>
                <a:latin typeface="Trade Gothic Next Heavy" panose="020B0903040303020004" pitchFamily="34" charset="0"/>
                <a:cs typeface="Arial" panose="020B0604020202020204" pitchFamily="34" charset="0"/>
              </a:rPr>
              <a:t>EUPHRESCO III</a:t>
            </a:r>
          </a:p>
        </p:txBody>
      </p:sp>
      <p:sp>
        <p:nvSpPr>
          <p:cNvPr id="9" name="Rectangle 8">
            <a:extLst>
              <a:ext uri="{FF2B5EF4-FFF2-40B4-BE49-F238E27FC236}">
                <a16:creationId xmlns:a16="http://schemas.microsoft.com/office/drawing/2014/main" id="{AEF8EB43-B4DE-9A60-3FA1-F78ECB03DCEA}"/>
              </a:ext>
            </a:extLst>
          </p:cNvPr>
          <p:cNvSpPr/>
          <p:nvPr/>
        </p:nvSpPr>
        <p:spPr>
          <a:xfrm>
            <a:off x="0" y="0"/>
            <a:ext cx="12192000" cy="167529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393E84D3-2C24-14F8-2B2D-F02B5A0FF983}"/>
              </a:ext>
            </a:extLst>
          </p:cNvPr>
          <p:cNvSpPr txBox="1">
            <a:spLocks/>
          </p:cNvSpPr>
          <p:nvPr/>
        </p:nvSpPr>
        <p:spPr>
          <a:xfrm>
            <a:off x="767791" y="72069"/>
            <a:ext cx="10772775" cy="1658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spcAft>
                <a:spcPts val="600"/>
              </a:spcAft>
            </a:pPr>
            <a:r>
              <a:rPr lang="en-US" b="1" spc="-120" dirty="0">
                <a:solidFill>
                  <a:schemeClr val="bg1"/>
                </a:solidFill>
                <a:latin typeface="Trade Gothic Next Heavy" panose="020F0502020204030204" pitchFamily="34" charset="0"/>
              </a:rPr>
              <a:t>The Future of EUPHRESCO</a:t>
            </a:r>
          </a:p>
        </p:txBody>
      </p:sp>
      <p:pic>
        <p:nvPicPr>
          <p:cNvPr id="2" name="Picture 1" descr="A green and black logo&#10;&#10;Description automatically generated">
            <a:extLst>
              <a:ext uri="{FF2B5EF4-FFF2-40B4-BE49-F238E27FC236}">
                <a16:creationId xmlns:a16="http://schemas.microsoft.com/office/drawing/2014/main" id="{607E2E5C-595E-E4BD-FA5D-746F68292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4752" y="382709"/>
            <a:ext cx="1489462" cy="724044"/>
          </a:xfrm>
          <a:prstGeom prst="rect">
            <a:avLst/>
          </a:prstGeom>
        </p:spPr>
      </p:pic>
    </p:spTree>
    <p:extLst>
      <p:ext uri="{BB962C8B-B14F-4D97-AF65-F5344CB8AC3E}">
        <p14:creationId xmlns:p14="http://schemas.microsoft.com/office/powerpoint/2010/main" val="60833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A7D97D3-3A50-1CEE-3EFE-6CC49EB15D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73" y="1306808"/>
            <a:ext cx="11279254" cy="5219876"/>
          </a:xfrm>
          <a:prstGeom prst="rect">
            <a:avLst/>
          </a:prstGeom>
        </p:spPr>
      </p:pic>
      <p:pic>
        <p:nvPicPr>
          <p:cNvPr id="4" name="Image 3">
            <a:extLst>
              <a:ext uri="{FF2B5EF4-FFF2-40B4-BE49-F238E27FC236}">
                <a16:creationId xmlns:a16="http://schemas.microsoft.com/office/drawing/2014/main" id="{63773A8B-C70A-FBD2-3D31-42E6DA1EE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26" y="2683523"/>
            <a:ext cx="688268" cy="474905"/>
          </a:xfrm>
          <a:prstGeom prst="rect">
            <a:avLst/>
          </a:prstGeom>
        </p:spPr>
      </p:pic>
      <p:pic>
        <p:nvPicPr>
          <p:cNvPr id="5" name="Image 4">
            <a:extLst>
              <a:ext uri="{FF2B5EF4-FFF2-40B4-BE49-F238E27FC236}">
                <a16:creationId xmlns:a16="http://schemas.microsoft.com/office/drawing/2014/main" id="{223BF49D-37D3-E9C8-E1B6-CEFFC87FA89A}"/>
              </a:ext>
            </a:extLst>
          </p:cNvPr>
          <p:cNvPicPr>
            <a:picLocks noChangeAspect="1"/>
          </p:cNvPicPr>
          <p:nvPr/>
        </p:nvPicPr>
        <p:blipFill rotWithShape="1">
          <a:blip r:embed="rId5">
            <a:extLst>
              <a:ext uri="{28A0092B-C50C-407E-A947-70E740481C1C}">
                <a14:useLocalDpi xmlns:a14="http://schemas.microsoft.com/office/drawing/2010/main" val="0"/>
              </a:ext>
            </a:extLst>
          </a:blip>
          <a:srcRect t="-1" r="86638" b="-19452"/>
          <a:stretch/>
        </p:blipFill>
        <p:spPr>
          <a:xfrm>
            <a:off x="491226" y="2263633"/>
            <a:ext cx="688268" cy="474905"/>
          </a:xfrm>
          <a:prstGeom prst="rect">
            <a:avLst/>
          </a:prstGeom>
        </p:spPr>
      </p:pic>
      <p:pic>
        <p:nvPicPr>
          <p:cNvPr id="6" name="Image 5">
            <a:extLst>
              <a:ext uri="{FF2B5EF4-FFF2-40B4-BE49-F238E27FC236}">
                <a16:creationId xmlns:a16="http://schemas.microsoft.com/office/drawing/2014/main" id="{664043B7-AEE9-77BD-69AE-30FA2499F6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9027" y="5736787"/>
            <a:ext cx="1137535" cy="334343"/>
          </a:xfrm>
          <a:prstGeom prst="rect">
            <a:avLst/>
          </a:prstGeom>
        </p:spPr>
      </p:pic>
      <p:pic>
        <p:nvPicPr>
          <p:cNvPr id="7" name="Image 6">
            <a:extLst>
              <a:ext uri="{FF2B5EF4-FFF2-40B4-BE49-F238E27FC236}">
                <a16:creationId xmlns:a16="http://schemas.microsoft.com/office/drawing/2014/main" id="{4FAB988E-D6C4-0B50-BCDF-174F7BF471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8000" y="1883973"/>
            <a:ext cx="576670" cy="474905"/>
          </a:xfrm>
          <a:prstGeom prst="rect">
            <a:avLst/>
          </a:prstGeom>
        </p:spPr>
      </p:pic>
      <p:pic>
        <p:nvPicPr>
          <p:cNvPr id="8" name="Image 7">
            <a:extLst>
              <a:ext uri="{FF2B5EF4-FFF2-40B4-BE49-F238E27FC236}">
                <a16:creationId xmlns:a16="http://schemas.microsoft.com/office/drawing/2014/main" id="{C61A589E-ECAB-3E9A-BA4E-BEB2892357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1811" y="2790033"/>
            <a:ext cx="548150" cy="548150"/>
          </a:xfrm>
          <a:prstGeom prst="rect">
            <a:avLst/>
          </a:prstGeom>
        </p:spPr>
      </p:pic>
      <p:pic>
        <p:nvPicPr>
          <p:cNvPr id="9" name="Image 8">
            <a:extLst>
              <a:ext uri="{FF2B5EF4-FFF2-40B4-BE49-F238E27FC236}">
                <a16:creationId xmlns:a16="http://schemas.microsoft.com/office/drawing/2014/main" id="{388A4FDC-6176-E857-35E7-2A02F3A4A5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6393" y="5726925"/>
            <a:ext cx="1115143" cy="325793"/>
          </a:xfrm>
          <a:prstGeom prst="rect">
            <a:avLst/>
          </a:prstGeom>
          <a:noFill/>
          <a:ln>
            <a:noFill/>
          </a:ln>
        </p:spPr>
      </p:pic>
      <p:pic>
        <p:nvPicPr>
          <p:cNvPr id="10" name="Picture 4" descr="BOOST-AE | Australian Centre for International Agricultural Research">
            <a:extLst>
              <a:ext uri="{FF2B5EF4-FFF2-40B4-BE49-F238E27FC236}">
                <a16:creationId xmlns:a16="http://schemas.microsoft.com/office/drawing/2014/main" id="{DB705D59-6473-250E-1320-4F17A2D3191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884" t="13031" r="15559" b="12633"/>
          <a:stretch/>
        </p:blipFill>
        <p:spPr bwMode="auto">
          <a:xfrm>
            <a:off x="9614900" y="3338183"/>
            <a:ext cx="558976" cy="79143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DDE7D861-CEAB-E3BC-4CB2-75C3E092C59A}"/>
              </a:ext>
            </a:extLst>
          </p:cNvPr>
          <p:cNvGrpSpPr/>
          <p:nvPr/>
        </p:nvGrpSpPr>
        <p:grpSpPr>
          <a:xfrm>
            <a:off x="1424077" y="4971120"/>
            <a:ext cx="997240" cy="592908"/>
            <a:chOff x="3446791" y="752694"/>
            <a:chExt cx="3558209" cy="2002965"/>
          </a:xfrm>
        </p:grpSpPr>
        <p:pic>
          <p:nvPicPr>
            <p:cNvPr id="12" name="Image 11">
              <a:extLst>
                <a:ext uri="{FF2B5EF4-FFF2-40B4-BE49-F238E27FC236}">
                  <a16:creationId xmlns:a16="http://schemas.microsoft.com/office/drawing/2014/main" id="{A85517DD-B6CD-ADF0-06C9-EDACC2C7B8DD}"/>
                </a:ext>
              </a:extLst>
            </p:cNvPr>
            <p:cNvPicPr>
              <a:picLocks noChangeAspect="1"/>
            </p:cNvPicPr>
            <p:nvPr/>
          </p:nvPicPr>
          <p:blipFill rotWithShape="1">
            <a:blip r:embed="rId11"/>
            <a:srcRect l="17609" t="21304" r="70081" b="54058"/>
            <a:stretch/>
          </p:blipFill>
          <p:spPr>
            <a:xfrm>
              <a:off x="3446791" y="752694"/>
              <a:ext cx="3558209" cy="2002965"/>
            </a:xfrm>
            <a:prstGeom prst="rect">
              <a:avLst/>
            </a:prstGeom>
          </p:spPr>
        </p:pic>
        <p:pic>
          <p:nvPicPr>
            <p:cNvPr id="13" name="Picture 6" descr="INIA-CSIC (@INIA_es) / Twitter">
              <a:extLst>
                <a:ext uri="{FF2B5EF4-FFF2-40B4-BE49-F238E27FC236}">
                  <a16:creationId xmlns:a16="http://schemas.microsoft.com/office/drawing/2014/main" id="{493C6219-AB66-FB36-B32D-870C83DDFFB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2852" y="1229573"/>
              <a:ext cx="1526086" cy="152608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Image 21">
            <a:extLst>
              <a:ext uri="{FF2B5EF4-FFF2-40B4-BE49-F238E27FC236}">
                <a16:creationId xmlns:a16="http://schemas.microsoft.com/office/drawing/2014/main" id="{14F4F660-4792-179F-C6C7-8778A57F6542}"/>
              </a:ext>
            </a:extLst>
          </p:cNvPr>
          <p:cNvPicPr>
            <a:picLocks noChangeAspect="1"/>
          </p:cNvPicPr>
          <p:nvPr/>
        </p:nvPicPr>
        <p:blipFill rotWithShape="1">
          <a:blip r:embed="rId13">
            <a:extLst>
              <a:ext uri="{28A0092B-C50C-407E-A947-70E740481C1C}">
                <a14:useLocalDpi xmlns:a14="http://schemas.microsoft.com/office/drawing/2010/main" val="0"/>
              </a:ext>
            </a:extLst>
          </a:blip>
          <a:srcRect l="12875" t="10298" r="10149" b="6822"/>
          <a:stretch/>
        </p:blipFill>
        <p:spPr>
          <a:xfrm>
            <a:off x="11031368" y="5382720"/>
            <a:ext cx="639371" cy="688410"/>
          </a:xfrm>
          <a:prstGeom prst="rect">
            <a:avLst/>
          </a:prstGeom>
        </p:spPr>
      </p:pic>
      <p:pic>
        <p:nvPicPr>
          <p:cNvPr id="23" name="Image 22" descr="Une image contenant logo&#10;&#10;Description générée automatiquement">
            <a:extLst>
              <a:ext uri="{FF2B5EF4-FFF2-40B4-BE49-F238E27FC236}">
                <a16:creationId xmlns:a16="http://schemas.microsoft.com/office/drawing/2014/main" id="{2F7646C0-9984-ADA6-B025-D830CF86AF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36335" y="3809284"/>
            <a:ext cx="792089" cy="792089"/>
          </a:xfrm>
          <a:prstGeom prst="rect">
            <a:avLst/>
          </a:prstGeom>
        </p:spPr>
      </p:pic>
      <p:pic>
        <p:nvPicPr>
          <p:cNvPr id="24" name="Image 23" descr="Une image contenant texte&#10;&#10;Description générée automatiquement">
            <a:extLst>
              <a:ext uri="{FF2B5EF4-FFF2-40B4-BE49-F238E27FC236}">
                <a16:creationId xmlns:a16="http://schemas.microsoft.com/office/drawing/2014/main" id="{D26582B7-FCE5-E002-B882-DD298B46268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53731" y="2982479"/>
            <a:ext cx="912706" cy="346026"/>
          </a:xfrm>
          <a:prstGeom prst="rect">
            <a:avLst/>
          </a:prstGeom>
        </p:spPr>
      </p:pic>
      <p:sp>
        <p:nvSpPr>
          <p:cNvPr id="14" name="Rectangle 13">
            <a:extLst>
              <a:ext uri="{FF2B5EF4-FFF2-40B4-BE49-F238E27FC236}">
                <a16:creationId xmlns:a16="http://schemas.microsoft.com/office/drawing/2014/main" id="{E6B64EAD-914D-88C0-0DE7-31FA0109BD59}"/>
              </a:ext>
            </a:extLst>
          </p:cNvPr>
          <p:cNvSpPr/>
          <p:nvPr/>
        </p:nvSpPr>
        <p:spPr>
          <a:xfrm>
            <a:off x="0" y="0"/>
            <a:ext cx="12192000" cy="167529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re 1">
            <a:extLst>
              <a:ext uri="{FF2B5EF4-FFF2-40B4-BE49-F238E27FC236}">
                <a16:creationId xmlns:a16="http://schemas.microsoft.com/office/drawing/2014/main" id="{1CBE7A18-2D5C-459E-DB3B-9B70DA72FBC2}"/>
              </a:ext>
            </a:extLst>
          </p:cNvPr>
          <p:cNvSpPr txBox="1">
            <a:spLocks/>
          </p:cNvSpPr>
          <p:nvPr/>
        </p:nvSpPr>
        <p:spPr>
          <a:xfrm>
            <a:off x="767791" y="72069"/>
            <a:ext cx="10772775" cy="1658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spcAft>
                <a:spcPts val="600"/>
              </a:spcAft>
            </a:pPr>
            <a:r>
              <a:rPr lang="en-US" b="1" spc="-120" dirty="0">
                <a:solidFill>
                  <a:schemeClr val="bg1"/>
                </a:solidFill>
                <a:latin typeface="Trade Gothic Next Heavy" panose="020F0502020204030204" pitchFamily="34" charset="0"/>
              </a:rPr>
              <a:t>EUPHRESCO III Regional Champions</a:t>
            </a:r>
          </a:p>
        </p:txBody>
      </p:sp>
      <p:pic>
        <p:nvPicPr>
          <p:cNvPr id="2" name="Picture 1" descr="A green and black logo&#10;&#10;Description automatically generated">
            <a:extLst>
              <a:ext uri="{FF2B5EF4-FFF2-40B4-BE49-F238E27FC236}">
                <a16:creationId xmlns:a16="http://schemas.microsoft.com/office/drawing/2014/main" id="{51B8D04E-641C-3255-9889-3CD0D98781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6200000">
            <a:off x="-344752" y="382709"/>
            <a:ext cx="1489462" cy="724044"/>
          </a:xfrm>
          <a:prstGeom prst="rect">
            <a:avLst/>
          </a:prstGeom>
        </p:spPr>
      </p:pic>
    </p:spTree>
    <p:extLst>
      <p:ext uri="{BB962C8B-B14F-4D97-AF65-F5344CB8AC3E}">
        <p14:creationId xmlns:p14="http://schemas.microsoft.com/office/powerpoint/2010/main" val="11338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57B1A4F-D6A8-BEA4-D081-04F149B47D86}"/>
              </a:ext>
            </a:extLst>
          </p:cNvPr>
          <p:cNvPicPr>
            <a:picLocks noChangeAspect="1"/>
          </p:cNvPicPr>
          <p:nvPr/>
        </p:nvPicPr>
        <p:blipFill>
          <a:blip r:embed="rId3">
            <a:duotone>
              <a:prstClr val="black"/>
              <a:schemeClr val="accent2">
                <a:tint val="45000"/>
                <a:satMod val="400000"/>
              </a:schemeClr>
            </a:duotone>
          </a:blip>
          <a:stretch>
            <a:fillRect/>
          </a:stretch>
        </p:blipFill>
        <p:spPr>
          <a:xfrm>
            <a:off x="905608" y="800100"/>
            <a:ext cx="10250412" cy="6025061"/>
          </a:xfrm>
          <a:prstGeom prst="rect">
            <a:avLst/>
          </a:prstGeom>
        </p:spPr>
      </p:pic>
      <p:sp>
        <p:nvSpPr>
          <p:cNvPr id="3" name="Titre 1">
            <a:extLst>
              <a:ext uri="{FF2B5EF4-FFF2-40B4-BE49-F238E27FC236}">
                <a16:creationId xmlns:a16="http://schemas.microsoft.com/office/drawing/2014/main" id="{97AC19E4-DF8B-CA15-601F-F657E5489941}"/>
              </a:ext>
            </a:extLst>
          </p:cNvPr>
          <p:cNvSpPr txBox="1">
            <a:spLocks/>
          </p:cNvSpPr>
          <p:nvPr/>
        </p:nvSpPr>
        <p:spPr>
          <a:xfrm>
            <a:off x="0" y="0"/>
            <a:ext cx="12192000" cy="8001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latin typeface="Arial" panose="020B0604020202020204" pitchFamily="34" charset="0"/>
                <a:cs typeface="Arial" panose="020B0604020202020204" pitchFamily="34" charset="0"/>
              </a:rPr>
              <a:t>EUPHRESCO III </a:t>
            </a:r>
            <a:r>
              <a:rPr lang="fr-FR" dirty="0" err="1">
                <a:latin typeface="Arial" panose="020B0604020202020204" pitchFamily="34" charset="0"/>
                <a:cs typeface="Arial" panose="020B0604020202020204" pitchFamily="34" charset="0"/>
              </a:rPr>
              <a:t>activities</a:t>
            </a:r>
            <a:endParaRPr lang="fr-F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97F7530-560C-EA9D-B8B5-BD865E511A8B}"/>
              </a:ext>
            </a:extLst>
          </p:cNvPr>
          <p:cNvSpPr/>
          <p:nvPr/>
        </p:nvSpPr>
        <p:spPr>
          <a:xfrm>
            <a:off x="4677506" y="4856283"/>
            <a:ext cx="2710669" cy="72096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C999ED-5113-1FEF-81B3-B103359030AE}"/>
              </a:ext>
            </a:extLst>
          </p:cNvPr>
          <p:cNvSpPr/>
          <p:nvPr/>
        </p:nvSpPr>
        <p:spPr>
          <a:xfrm>
            <a:off x="1124288" y="4785945"/>
            <a:ext cx="2710670" cy="72096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88FE0A6-5E9F-CECA-E13A-FDAFDB1F6A7D}"/>
              </a:ext>
            </a:extLst>
          </p:cNvPr>
          <p:cNvSpPr/>
          <p:nvPr/>
        </p:nvSpPr>
        <p:spPr>
          <a:xfrm>
            <a:off x="8248988" y="3725007"/>
            <a:ext cx="2710670" cy="72096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6EA1A27-70BF-EB6D-40EE-8BE304F8EA20}"/>
              </a:ext>
            </a:extLst>
          </p:cNvPr>
          <p:cNvSpPr/>
          <p:nvPr/>
        </p:nvSpPr>
        <p:spPr>
          <a:xfrm>
            <a:off x="0" y="0"/>
            <a:ext cx="12192000" cy="8001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spc="-120" dirty="0">
                <a:solidFill>
                  <a:schemeClr val="bg1"/>
                </a:solidFill>
                <a:latin typeface="Trade Gothic Next Heavy" panose="020F0502020204030204" pitchFamily="34" charset="0"/>
              </a:rPr>
              <a:t>EUPHRESCO III Activities</a:t>
            </a:r>
            <a:endParaRPr lang="en-US" sz="4000" dirty="0"/>
          </a:p>
        </p:txBody>
      </p:sp>
    </p:spTree>
    <p:extLst>
      <p:ext uri="{BB962C8B-B14F-4D97-AF65-F5344CB8AC3E}">
        <p14:creationId xmlns:p14="http://schemas.microsoft.com/office/powerpoint/2010/main" val="33701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8DFDE7-88D0-89F1-FC87-9CEB2D243AAC}"/>
              </a:ext>
            </a:extLst>
          </p:cNvPr>
          <p:cNvSpPr/>
          <p:nvPr/>
        </p:nvSpPr>
        <p:spPr>
          <a:xfrm>
            <a:off x="0" y="0"/>
            <a:ext cx="12192000" cy="148946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spc="-120" dirty="0">
                <a:solidFill>
                  <a:schemeClr val="bg1"/>
                </a:solidFill>
                <a:latin typeface="Trade Gothic Next Heavy" panose="020F0502020204030204" pitchFamily="34" charset="0"/>
              </a:rPr>
              <a:t>The Plan for 2024</a:t>
            </a:r>
            <a:endParaRPr lang="en-US" sz="4000" dirty="0"/>
          </a:p>
        </p:txBody>
      </p:sp>
      <p:sp>
        <p:nvSpPr>
          <p:cNvPr id="18" name="TextBox 17">
            <a:extLst>
              <a:ext uri="{FF2B5EF4-FFF2-40B4-BE49-F238E27FC236}">
                <a16:creationId xmlns:a16="http://schemas.microsoft.com/office/drawing/2014/main" id="{4F14D2AA-78D4-E6DE-F1CE-AA1725264EBF}"/>
              </a:ext>
            </a:extLst>
          </p:cNvPr>
          <p:cNvSpPr txBox="1"/>
          <p:nvPr/>
        </p:nvSpPr>
        <p:spPr>
          <a:xfrm>
            <a:off x="1104550" y="1772959"/>
            <a:ext cx="10572925"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Details of the process still to be worked out</a:t>
            </a:r>
          </a:p>
          <a:p>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Identification and prioritization of research needs on the national level</a:t>
            </a:r>
          </a:p>
          <a:p>
            <a:r>
              <a:rPr lang="en-US" sz="2400" dirty="0">
                <a:solidFill>
                  <a:schemeClr val="bg1"/>
                </a:solidFill>
                <a:latin typeface="Arial" panose="020B0604020202020204" pitchFamily="34" charset="0"/>
                <a:cs typeface="Arial" panose="020B0604020202020204" pitchFamily="34" charset="0"/>
              </a:rPr>
              <a:t>	(countries follow their established processes or develop processes if 	needed)</a:t>
            </a:r>
          </a:p>
          <a:p>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Regional Champions facilitate regional consultation (second half of 2024) to create consensus prioritized research needs</a:t>
            </a:r>
          </a:p>
          <a:p>
            <a:r>
              <a:rPr lang="en-US" sz="2400" dirty="0">
                <a:solidFill>
                  <a:schemeClr val="bg1"/>
                </a:solidFill>
                <a:latin typeface="Arial" panose="020B0604020202020204" pitchFamily="34" charset="0"/>
                <a:cs typeface="Arial" panose="020B0604020202020204" pitchFamily="34" charset="0"/>
              </a:rPr>
              <a:t> </a:t>
            </a:r>
          </a:p>
          <a:p>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NAPPO can support the effort by helping identify stakeholders, sharing network, providing input, and supporting outreach</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2" name="Picture 1" descr="A green and black logo&#10;&#10;Description automatically generated">
            <a:extLst>
              <a:ext uri="{FF2B5EF4-FFF2-40B4-BE49-F238E27FC236}">
                <a16:creationId xmlns:a16="http://schemas.microsoft.com/office/drawing/2014/main" id="{82A8B8F2-B226-7E8D-33F8-845627B73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4752" y="382709"/>
            <a:ext cx="1489462" cy="724044"/>
          </a:xfrm>
          <a:prstGeom prst="rect">
            <a:avLst/>
          </a:prstGeom>
        </p:spPr>
      </p:pic>
    </p:spTree>
    <p:extLst>
      <p:ext uri="{BB962C8B-B14F-4D97-AF65-F5344CB8AC3E}">
        <p14:creationId xmlns:p14="http://schemas.microsoft.com/office/powerpoint/2010/main" val="1684143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5|20.3|23.7"/>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7" ma:contentTypeDescription="Create a new document." ma:contentTypeScope="" ma:versionID="2cf014eec87e321491f6db0268c355a0">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9f62aef419bee5a4ccecbcaa16c224e0"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5AABC-8BA9-4B1A-A058-2103CD261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d07005-8444-42b2-a841-576e386ff06a"/>
    <ds:schemaRef ds:uri="826fa057-fb92-41d3-a05d-69389c14cf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825607-5F7C-4168-A4D0-962AD98560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Metropolitan</Template>
  <TotalTime>8708</TotalTime>
  <Words>1375</Words>
  <Application>Microsoft Office PowerPoint</Application>
  <PresentationFormat>Widescreen</PresentationFormat>
  <Paragraphs>127</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Trade Gothic Next Heavy</vt:lpstr>
      <vt:lpstr>Metropolitan</vt:lpstr>
      <vt:lpstr>Strengthening Phytosanitary Research: from European to Global Coordination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Baldissera Giovani</dc:creator>
  <cp:lastModifiedBy>Stephanie Bloem</cp:lastModifiedBy>
  <cp:revision>23</cp:revision>
  <dcterms:created xsi:type="dcterms:W3CDTF">2023-10-06T19:01:52Z</dcterms:created>
  <dcterms:modified xsi:type="dcterms:W3CDTF">2023-11-22T15:50:28Z</dcterms:modified>
</cp:coreProperties>
</file>