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9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39196F-D7F9-4C0D-99F8-296DE1455D8E}" v="1" dt="2023-11-28T14:29:58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eeafb04a0c44b441fa26a8e5f5cf0a2c9047c7aa903f5bf4600d97242cf84508::" providerId="AD" clId="Web-{44A75BCB-7891-5F0D-18E0-981EA465EEE2}"/>
    <pc:docChg chg="modSld">
      <pc:chgData name="Guest User" userId="S::urn:spo:anon#eeafb04a0c44b441fa26a8e5f5cf0a2c9047c7aa903f5bf4600d97242cf84508::" providerId="AD" clId="Web-{44A75BCB-7891-5F0D-18E0-981EA465EEE2}" dt="2023-11-06T17:17:45.827" v="325" actId="14100"/>
      <pc:docMkLst>
        <pc:docMk/>
      </pc:docMkLst>
      <pc:sldChg chg="modSp">
        <pc:chgData name="Guest User" userId="S::urn:spo:anon#eeafb04a0c44b441fa26a8e5f5cf0a2c9047c7aa903f5bf4600d97242cf84508::" providerId="AD" clId="Web-{44A75BCB-7891-5F0D-18E0-981EA465EEE2}" dt="2023-11-06T17:15:39.949" v="295" actId="20577"/>
        <pc:sldMkLst>
          <pc:docMk/>
          <pc:sldMk cId="3512908710" sldId="258"/>
        </pc:sldMkLst>
        <pc:spChg chg="mod">
          <ac:chgData name="Guest User" userId="S::urn:spo:anon#eeafb04a0c44b441fa26a8e5f5cf0a2c9047c7aa903f5bf4600d97242cf84508::" providerId="AD" clId="Web-{44A75BCB-7891-5F0D-18E0-981EA465EEE2}" dt="2023-11-06T17:05:59.906" v="161" actId="20577"/>
          <ac:spMkLst>
            <pc:docMk/>
            <pc:sldMk cId="3512908710" sldId="258"/>
            <ac:spMk id="2" creationId="{D07A9670-9B6B-E50F-8D3E-2104EB8A2017}"/>
          </ac:spMkLst>
        </pc:spChg>
        <pc:spChg chg="mod">
          <ac:chgData name="Guest User" userId="S::urn:spo:anon#eeafb04a0c44b441fa26a8e5f5cf0a2c9047c7aa903f5bf4600d97242cf84508::" providerId="AD" clId="Web-{44A75BCB-7891-5F0D-18E0-981EA465EEE2}" dt="2023-11-06T17:15:39.949" v="295" actId="20577"/>
          <ac:spMkLst>
            <pc:docMk/>
            <pc:sldMk cId="3512908710" sldId="258"/>
            <ac:spMk id="3" creationId="{5942E8D3-4D45-31EB-69C9-7F0698E9A694}"/>
          </ac:spMkLst>
        </pc:spChg>
        <pc:spChg chg="mod">
          <ac:chgData name="Guest User" userId="S::urn:spo:anon#eeafb04a0c44b441fa26a8e5f5cf0a2c9047c7aa903f5bf4600d97242cf84508::" providerId="AD" clId="Web-{44A75BCB-7891-5F0D-18E0-981EA465EEE2}" dt="2023-11-06T17:14:04.150" v="266" actId="14100"/>
          <ac:spMkLst>
            <pc:docMk/>
            <pc:sldMk cId="3512908710" sldId="258"/>
            <ac:spMk id="8" creationId="{A022620E-C399-43CF-C73C-BEB33F5FF036}"/>
          </ac:spMkLst>
        </pc:spChg>
        <pc:picChg chg="mod">
          <ac:chgData name="Guest User" userId="S::urn:spo:anon#eeafb04a0c44b441fa26a8e5f5cf0a2c9047c7aa903f5bf4600d97242cf84508::" providerId="AD" clId="Web-{44A75BCB-7891-5F0D-18E0-981EA465EEE2}" dt="2023-11-06T16:58:54.991" v="8" actId="1076"/>
          <ac:picMkLst>
            <pc:docMk/>
            <pc:sldMk cId="3512908710" sldId="258"/>
            <ac:picMk id="7" creationId="{3727AC11-B3E2-8D45-35CD-06F1E616A498}"/>
          </ac:picMkLst>
        </pc:picChg>
      </pc:sldChg>
      <pc:sldChg chg="addSp delSp modSp">
        <pc:chgData name="Guest User" userId="S::urn:spo:anon#eeafb04a0c44b441fa26a8e5f5cf0a2c9047c7aa903f5bf4600d97242cf84508::" providerId="AD" clId="Web-{44A75BCB-7891-5F0D-18E0-981EA465EEE2}" dt="2023-11-06T17:17:45.827" v="325" actId="14100"/>
        <pc:sldMkLst>
          <pc:docMk/>
          <pc:sldMk cId="1767615732" sldId="259"/>
        </pc:sldMkLst>
        <pc:spChg chg="mod">
          <ac:chgData name="Guest User" userId="S::urn:spo:anon#eeafb04a0c44b441fa26a8e5f5cf0a2c9047c7aa903f5bf4600d97242cf84508::" providerId="AD" clId="Web-{44A75BCB-7891-5F0D-18E0-981EA465EEE2}" dt="2023-11-06T17:16:58.935" v="315" actId="20577"/>
          <ac:spMkLst>
            <pc:docMk/>
            <pc:sldMk cId="1767615732" sldId="259"/>
            <ac:spMk id="2" creationId="{71B26CEE-9038-4CB4-9A48-ABB932ECB14D}"/>
          </ac:spMkLst>
        </pc:spChg>
        <pc:spChg chg="del">
          <ac:chgData name="Guest User" userId="S::urn:spo:anon#eeafb04a0c44b441fa26a8e5f5cf0a2c9047c7aa903f5bf4600d97242cf84508::" providerId="AD" clId="Web-{44A75BCB-7891-5F0D-18E0-981EA465EEE2}" dt="2023-11-06T17:16:52.138" v="313"/>
          <ac:spMkLst>
            <pc:docMk/>
            <pc:sldMk cId="1767615732" sldId="259"/>
            <ac:spMk id="3" creationId="{34DAB9B9-9087-61D4-79EF-6F1300EFF1CB}"/>
          </ac:spMkLst>
        </pc:spChg>
        <pc:spChg chg="mod">
          <ac:chgData name="Guest User" userId="S::urn:spo:anon#eeafb04a0c44b441fa26a8e5f5cf0a2c9047c7aa903f5bf4600d97242cf84508::" providerId="AD" clId="Web-{44A75BCB-7891-5F0D-18E0-981EA465EEE2}" dt="2023-11-06T17:17:45.827" v="325" actId="14100"/>
          <ac:spMkLst>
            <pc:docMk/>
            <pc:sldMk cId="1767615732" sldId="259"/>
            <ac:spMk id="5" creationId="{D757F702-FCAB-66DA-A754-AD6EDA1183D2}"/>
          </ac:spMkLst>
        </pc:spChg>
        <pc:spChg chg="add del mod">
          <ac:chgData name="Guest User" userId="S::urn:spo:anon#eeafb04a0c44b441fa26a8e5f5cf0a2c9047c7aa903f5bf4600d97242cf84508::" providerId="AD" clId="Web-{44A75BCB-7891-5F0D-18E0-981EA465EEE2}" dt="2023-11-06T17:17:25.405" v="318"/>
          <ac:spMkLst>
            <pc:docMk/>
            <pc:sldMk cId="1767615732" sldId="259"/>
            <ac:spMk id="6" creationId="{C000D3CE-330F-EC46-792D-CE0174E445ED}"/>
          </ac:spMkLst>
        </pc:spChg>
        <pc:spChg chg="mod">
          <ac:chgData name="Guest User" userId="S::urn:spo:anon#eeafb04a0c44b441fa26a8e5f5cf0a2c9047c7aa903f5bf4600d97242cf84508::" providerId="AD" clId="Web-{44A75BCB-7891-5F0D-18E0-981EA465EEE2}" dt="2023-11-06T17:17:33.202" v="322" actId="20577"/>
          <ac:spMkLst>
            <pc:docMk/>
            <pc:sldMk cId="1767615732" sldId="259"/>
            <ac:spMk id="12" creationId="{8763B08F-7A21-5EC4-E174-1098C4A3B212}"/>
          </ac:spMkLst>
        </pc:spChg>
        <pc:picChg chg="mod">
          <ac:chgData name="Guest User" userId="S::urn:spo:anon#eeafb04a0c44b441fa26a8e5f5cf0a2c9047c7aa903f5bf4600d97242cf84508::" providerId="AD" clId="Web-{44A75BCB-7891-5F0D-18E0-981EA465EEE2}" dt="2023-11-06T17:16:25.903" v="299" actId="1076"/>
          <ac:picMkLst>
            <pc:docMk/>
            <pc:sldMk cId="1767615732" sldId="259"/>
            <ac:picMk id="14" creationId="{5B38FDC8-9A8E-90F6-BFE6-B09B7969903F}"/>
          </ac:picMkLst>
        </pc:picChg>
      </pc:sldChg>
    </pc:docChg>
  </pc:docChgLst>
  <pc:docChgLst>
    <pc:chgData name="Stephanie Bloem" userId="120205f8-b7c3-44c8-872f-00fc1f63a223" providerId="ADAL" clId="{4B39196F-D7F9-4C0D-99F8-296DE1455D8E}"/>
    <pc:docChg chg="custSel addSld delSld modSld">
      <pc:chgData name="Stephanie Bloem" userId="120205f8-b7c3-44c8-872f-00fc1f63a223" providerId="ADAL" clId="{4B39196F-D7F9-4C0D-99F8-296DE1455D8E}" dt="2023-11-28T14:29:58.838" v="7"/>
      <pc:docMkLst>
        <pc:docMk/>
      </pc:docMkLst>
      <pc:sldChg chg="del">
        <pc:chgData name="Stephanie Bloem" userId="120205f8-b7c3-44c8-872f-00fc1f63a223" providerId="ADAL" clId="{4B39196F-D7F9-4C0D-99F8-296DE1455D8E}" dt="2023-11-28T14:29:30.950" v="5" actId="2696"/>
        <pc:sldMkLst>
          <pc:docMk/>
          <pc:sldMk cId="3512908710" sldId="258"/>
        </pc:sldMkLst>
      </pc:sldChg>
      <pc:sldChg chg="modSp mod">
        <pc:chgData name="Stephanie Bloem" userId="120205f8-b7c3-44c8-872f-00fc1f63a223" providerId="ADAL" clId="{4B39196F-D7F9-4C0D-99F8-296DE1455D8E}" dt="2023-11-27T19:08:03.662" v="4" actId="1076"/>
        <pc:sldMkLst>
          <pc:docMk/>
          <pc:sldMk cId="1767615732" sldId="259"/>
        </pc:sldMkLst>
        <pc:spChg chg="mod">
          <ac:chgData name="Stephanie Bloem" userId="120205f8-b7c3-44c8-872f-00fc1f63a223" providerId="ADAL" clId="{4B39196F-D7F9-4C0D-99F8-296DE1455D8E}" dt="2023-11-27T19:07:52.844" v="3" actId="27636"/>
          <ac:spMkLst>
            <pc:docMk/>
            <pc:sldMk cId="1767615732" sldId="259"/>
            <ac:spMk id="5" creationId="{D757F702-FCAB-66DA-A754-AD6EDA1183D2}"/>
          </ac:spMkLst>
        </pc:spChg>
        <pc:spChg chg="mod">
          <ac:chgData name="Stephanie Bloem" userId="120205f8-b7c3-44c8-872f-00fc1f63a223" providerId="ADAL" clId="{4B39196F-D7F9-4C0D-99F8-296DE1455D8E}" dt="2023-11-27T19:08:03.662" v="4" actId="1076"/>
          <ac:spMkLst>
            <pc:docMk/>
            <pc:sldMk cId="1767615732" sldId="259"/>
            <ac:spMk id="12" creationId="{8763B08F-7A21-5EC4-E174-1098C4A3B212}"/>
          </ac:spMkLst>
        </pc:spChg>
      </pc:sldChg>
      <pc:sldChg chg="new del">
        <pc:chgData name="Stephanie Bloem" userId="120205f8-b7c3-44c8-872f-00fc1f63a223" providerId="ADAL" clId="{4B39196F-D7F9-4C0D-99F8-296DE1455D8E}" dt="2023-11-28T14:29:34.729" v="6" actId="2696"/>
        <pc:sldMkLst>
          <pc:docMk/>
          <pc:sldMk cId="2012904526" sldId="260"/>
        </pc:sldMkLst>
      </pc:sldChg>
      <pc:sldChg chg="add">
        <pc:chgData name="Stephanie Bloem" userId="120205f8-b7c3-44c8-872f-00fc1f63a223" providerId="ADAL" clId="{4B39196F-D7F9-4C0D-99F8-296DE1455D8E}" dt="2023-11-28T14:29:58.838" v="7"/>
        <pc:sldMkLst>
          <pc:docMk/>
          <pc:sldMk cId="2426932432" sldId="260"/>
        </pc:sldMkLst>
      </pc:sldChg>
    </pc:docChg>
  </pc:docChgLst>
  <pc:docChgLst>
    <pc:chgData name="Travis, Matthew - MRP-APHIS" userId="1611b3e5-3973-4110-a172-dee338e2a2e8" providerId="ADAL" clId="{850F9DAA-0730-4053-B8E4-2D31305D993B}"/>
    <pc:docChg chg="custSel modSld">
      <pc:chgData name="Travis, Matthew - MRP-APHIS" userId="1611b3e5-3973-4110-a172-dee338e2a2e8" providerId="ADAL" clId="{850F9DAA-0730-4053-B8E4-2D31305D993B}" dt="2023-11-13T19:50:36.476" v="742" actId="27636"/>
      <pc:docMkLst>
        <pc:docMk/>
      </pc:docMkLst>
      <pc:sldChg chg="modSp mod">
        <pc:chgData name="Travis, Matthew - MRP-APHIS" userId="1611b3e5-3973-4110-a172-dee338e2a2e8" providerId="ADAL" clId="{850F9DAA-0730-4053-B8E4-2D31305D993B}" dt="2023-11-13T19:50:36.476" v="742" actId="27636"/>
        <pc:sldMkLst>
          <pc:docMk/>
          <pc:sldMk cId="1767615732" sldId="259"/>
        </pc:sldMkLst>
        <pc:spChg chg="mod">
          <ac:chgData name="Travis, Matthew - MRP-APHIS" userId="1611b3e5-3973-4110-a172-dee338e2a2e8" providerId="ADAL" clId="{850F9DAA-0730-4053-B8E4-2D31305D993B}" dt="2023-11-13T19:50:36.476" v="742" actId="27636"/>
          <ac:spMkLst>
            <pc:docMk/>
            <pc:sldMk cId="1767615732" sldId="259"/>
            <ac:spMk id="5" creationId="{D757F702-FCAB-66DA-A754-AD6EDA1183D2}"/>
          </ac:spMkLst>
        </pc:spChg>
        <pc:spChg chg="mod">
          <ac:chgData name="Travis, Matthew - MRP-APHIS" userId="1611b3e5-3973-4110-a172-dee338e2a2e8" providerId="ADAL" clId="{850F9DAA-0730-4053-B8E4-2D31305D993B}" dt="2023-11-13T19:38:54.056" v="216" actId="20577"/>
          <ac:spMkLst>
            <pc:docMk/>
            <pc:sldMk cId="1767615732" sldId="259"/>
            <ac:spMk id="12" creationId="{8763B08F-7A21-5EC4-E174-1098C4A3B212}"/>
          </ac:spMkLst>
        </pc:spChg>
        <pc:picChg chg="mod">
          <ac:chgData name="Travis, Matthew - MRP-APHIS" userId="1611b3e5-3973-4110-a172-dee338e2a2e8" providerId="ADAL" clId="{850F9DAA-0730-4053-B8E4-2D31305D993B}" dt="2023-11-13T19:50:19.499" v="740" actId="1076"/>
          <ac:picMkLst>
            <pc:docMk/>
            <pc:sldMk cId="1767615732" sldId="259"/>
            <ac:picMk id="14" creationId="{5B38FDC8-9A8E-90F6-BFE6-B09B7969903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37B72-63EC-4BE0-B493-DCD952528934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67E6D-CFFF-436D-8AA4-8C947F33448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269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3BD2F-A5B1-764A-0709-D320211EE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C6A4F-01B1-BF9F-AED8-1BAA13151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FC893-BD80-D651-51FE-B0A4F93F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BFF10-7167-9E5D-72EB-F29E2D86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790BD-4A21-20AB-2280-97022881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250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1375-8D0B-8727-6A4B-0CB965D0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7709D-F2D8-FA55-58FB-6557EA522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0928F-FE80-807D-EEE6-94D121FD8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F50F2-D843-71CA-162B-5015840A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9279F-94F5-1E1F-01E5-385FC37E9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672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FEDB35-2791-CB15-44BB-8913C97D4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D6072-283C-A96F-9975-423EA2429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CA83B-99E1-AD60-539F-3EEC1D7F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157D6-A57B-75FC-D59D-64AE7EB9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77692-9488-499B-6358-95E0D917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322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879F-2D50-2CD1-9C36-EF160F2E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9EA1F-B76E-B66F-5A97-EBF843EB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6AF27-2792-BAEC-CD2A-D37EB6E4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98B8D-34B9-43C2-3785-25119E4A9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C2893-E288-47EB-36E2-40440890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83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A3293-750C-251E-F308-49E99D10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86040-F7C6-B984-A1AA-18789104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FFEB6-11C5-E182-E8D2-ABA28FC0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DCCD5-1446-0741-E9FB-557FA0E9F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FB0E1-51EE-A693-39D2-0C1B3125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43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868EA-7A81-2C37-5B9C-63A6E047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753B2-E7C8-F7C3-7837-9425127BB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4ADBE-6002-9737-D60A-BB1AE1689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4073A-E8B7-E2B8-57EC-C1A3FA94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0FE03-5DAF-7C0D-08F6-BA87F6FA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CAD97-D80C-78CE-2755-62B3F39D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288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BD844-7524-CB91-EEC5-671E30AB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20E56-8073-8C76-D6A5-67F0C6E72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DDAF0-8DCD-7D35-5CC7-CAE094B8D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1ECE9-271C-0361-A034-88DFBB0DE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4609F-788C-F4AF-AB6C-74DBBD3AF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C1248-CDF0-E0E6-1912-EFB261ED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52C8E-F7BB-16BE-532F-74D54651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BED0A-278A-C446-AFA8-9EBE637A6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86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ABDE-BC8E-223C-58BA-315CE6719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3AD37F-A3E7-8205-D2C7-99D1CA01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C02F8-4E93-4990-385C-A5597E72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279D8-1495-4D62-4424-A0E55E15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45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F907AF-B260-BD4C-53BC-09BD2DB36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986148-A2B0-C4F5-D684-66E6C629C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24F2BB-86D1-229D-5A83-3CE31784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97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CE3C6-6738-17C2-9E19-E84E2A23D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D8771-55D4-DAF1-4525-113240CA5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9FFC6-C776-00BC-EF72-91F273517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942B6-4D3C-D48C-A535-72F42513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40F72-5279-F5DE-0973-5115116C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9CA50-232F-9C7A-7DF0-64B89796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211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8A287-377A-C714-DC01-147B6B71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5F2846-7CEC-F970-2EF1-EE05C22A6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9BE26-B5D5-A99D-112F-42040814B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20AD0-9E2A-0DE7-CAC3-AE58368F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16464-E713-1715-2F55-AA65F7884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77592-5F5E-7F9D-A2F7-28B51ACB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15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48D91E-EC2F-0E95-FF43-9814436F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89FE0-7FA2-C106-EDD9-ECE54A6B6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611D5-A872-0D90-6EBA-887B6D92A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43AB-530F-4784-A00B-79CCBDF6F5A1}" type="datetimeFigureOut">
              <a:rPr lang="es-CO" smtClean="0"/>
              <a:t>28/11/2023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D59E6-999E-459E-E1A0-4A4AAA678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2FCA2-F361-20FC-8334-4BBDFEE9E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13411-4152-4326-8F8C-DE9989CAFE4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74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26CEE-9038-4CB4-9A48-ABB932EC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>
                <a:latin typeface="Calibri"/>
                <a:cs typeface="Calibri"/>
              </a:rPr>
              <a:t>Spotted lanternfly – SLF – </a:t>
            </a:r>
            <a:r>
              <a:rPr lang="en-US" sz="4800" b="1" i="1" err="1">
                <a:latin typeface="Calibri"/>
                <a:cs typeface="Calibri"/>
              </a:rPr>
              <a:t>Lycorma</a:t>
            </a:r>
            <a:r>
              <a:rPr lang="en-US" sz="4800" b="1" i="1">
                <a:latin typeface="Calibri"/>
                <a:cs typeface="Calibri"/>
              </a:rPr>
              <a:t> </a:t>
            </a:r>
            <a:r>
              <a:rPr lang="en-US" sz="4800" b="1" i="1" err="1">
                <a:latin typeface="Calibri"/>
                <a:cs typeface="Calibri"/>
              </a:rPr>
              <a:t>delicatula</a:t>
            </a:r>
            <a:endParaRPr lang="es-CO" sz="4800" b="1" i="1" err="1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63B08F-7A21-5EC4-E174-1098C4A3B212}"/>
              </a:ext>
            </a:extLst>
          </p:cNvPr>
          <p:cNvSpPr txBox="1"/>
          <p:nvPr/>
        </p:nvSpPr>
        <p:spPr>
          <a:xfrm>
            <a:off x="754556" y="1333258"/>
            <a:ext cx="6096000" cy="22467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s-CO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b="1" dirty="0" err="1"/>
              <a:t>Distribution</a:t>
            </a:r>
            <a:r>
              <a:rPr lang="es-CO" sz="2400" b="1" dirty="0"/>
              <a:t> </a:t>
            </a:r>
            <a:endParaRPr lang="es-CO" sz="2400" b="1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CO" dirty="0"/>
              <a:t> </a:t>
            </a:r>
            <a:r>
              <a:rPr lang="es-CO" sz="2000" dirty="0"/>
              <a:t>Native to subtropical regions of Southeast Asia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CO" sz="2000" dirty="0">
                <a:cs typeface="Calibri"/>
              </a:rPr>
              <a:t>2006 – 2009 </a:t>
            </a:r>
            <a:r>
              <a:rPr lang="es-CO" sz="2000" dirty="0" err="1">
                <a:cs typeface="Calibri"/>
              </a:rPr>
              <a:t>reported</a:t>
            </a:r>
            <a:r>
              <a:rPr lang="es-CO" sz="2000" dirty="0">
                <a:cs typeface="Calibri"/>
              </a:rPr>
              <a:t> in South </a:t>
            </a:r>
            <a:r>
              <a:rPr lang="es-CO" sz="2000" dirty="0" err="1">
                <a:cs typeface="Calibri"/>
              </a:rPr>
              <a:t>Korea</a:t>
            </a:r>
            <a:r>
              <a:rPr lang="es-CO" sz="2000" dirty="0">
                <a:cs typeface="Calibri"/>
              </a:rPr>
              <a:t> and Vietnam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CO" sz="2000" dirty="0">
                <a:cs typeface="Calibri"/>
              </a:rPr>
              <a:t>2014 introduced into Pennsylvania, United States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CO" dirty="0">
              <a:cs typeface="Calibri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B38FDC8-9A8E-90F6-BFE6-B09B79699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968" y="1690688"/>
            <a:ext cx="4935610" cy="282448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57F702-FCAB-66DA-A754-AD6EDA1183D2}"/>
              </a:ext>
            </a:extLst>
          </p:cNvPr>
          <p:cNvSpPr txBox="1">
            <a:spLocks/>
          </p:cNvSpPr>
          <p:nvPr/>
        </p:nvSpPr>
        <p:spPr>
          <a:xfrm>
            <a:off x="754556" y="3441002"/>
            <a:ext cx="8199974" cy="30518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0000"/>
              </a:lnSpc>
            </a:pPr>
            <a:r>
              <a:rPr lang="es-CO" sz="2400" b="1" dirty="0" err="1"/>
              <a:t>Affected</a:t>
            </a:r>
            <a:r>
              <a:rPr lang="es-CO" sz="2400" b="1" dirty="0"/>
              <a:t> hosts and </a:t>
            </a:r>
            <a:r>
              <a:rPr lang="es-CO" sz="2400" b="1" dirty="0" err="1"/>
              <a:t>damage</a:t>
            </a:r>
            <a:endParaRPr lang="es-CO" sz="2400" b="1" dirty="0"/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s-CO" sz="2100" i="1" dirty="0" err="1"/>
              <a:t>Ailanthus</a:t>
            </a:r>
            <a:r>
              <a:rPr lang="es-CO" sz="2100" i="1" dirty="0"/>
              <a:t> altissima </a:t>
            </a:r>
            <a:r>
              <a:rPr lang="es-CO" sz="2100" dirty="0"/>
              <a:t>(</a:t>
            </a:r>
            <a:r>
              <a:rPr lang="es-CO" sz="2100" dirty="0" err="1"/>
              <a:t>tree</a:t>
            </a:r>
            <a:r>
              <a:rPr lang="es-CO" sz="2100" dirty="0"/>
              <a:t>-of-</a:t>
            </a:r>
            <a:r>
              <a:rPr lang="es-CO" sz="2100" dirty="0" err="1"/>
              <a:t>heaven</a:t>
            </a:r>
            <a:r>
              <a:rPr lang="es-CO" sz="2100" dirty="0"/>
              <a:t>) </a:t>
            </a:r>
            <a:r>
              <a:rPr lang="es-CO" sz="2100" dirty="0" err="1"/>
              <a:t>is</a:t>
            </a:r>
            <a:r>
              <a:rPr lang="es-CO" sz="2100" dirty="0"/>
              <a:t> the </a:t>
            </a:r>
            <a:r>
              <a:rPr lang="es-CO" sz="2100" dirty="0" err="1"/>
              <a:t>most</a:t>
            </a:r>
            <a:r>
              <a:rPr lang="es-CO" sz="2100" dirty="0"/>
              <a:t> </a:t>
            </a:r>
            <a:r>
              <a:rPr lang="es-CO" sz="2100" dirty="0" err="1"/>
              <a:t>preferred</a:t>
            </a:r>
            <a:r>
              <a:rPr lang="es-CO" sz="2100" dirty="0"/>
              <a:t> host</a:t>
            </a:r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s-CO" sz="2100" dirty="0" err="1"/>
              <a:t>Reported</a:t>
            </a:r>
            <a:r>
              <a:rPr lang="es-CO" sz="2100" dirty="0"/>
              <a:t> </a:t>
            </a:r>
            <a:r>
              <a:rPr lang="es-CO" sz="2100" dirty="0" err="1"/>
              <a:t>feeding</a:t>
            </a:r>
            <a:r>
              <a:rPr lang="es-CO" sz="2100" dirty="0"/>
              <a:t> </a:t>
            </a:r>
            <a:r>
              <a:rPr lang="es-CO" sz="2100" dirty="0" err="1"/>
              <a:t>on</a:t>
            </a:r>
            <a:r>
              <a:rPr lang="es-CO" sz="2100" dirty="0"/>
              <a:t> </a:t>
            </a:r>
            <a:r>
              <a:rPr lang="es-CO" sz="2100" dirty="0" err="1"/>
              <a:t>over</a:t>
            </a:r>
            <a:r>
              <a:rPr lang="es-CO" sz="2100" dirty="0"/>
              <a:t> 100 </a:t>
            </a:r>
            <a:r>
              <a:rPr lang="es-CO" sz="2100" dirty="0" err="1"/>
              <a:t>plant</a:t>
            </a:r>
            <a:r>
              <a:rPr lang="es-CO" sz="2100" dirty="0"/>
              <a:t> </a:t>
            </a:r>
            <a:r>
              <a:rPr lang="es-CO" sz="2100" dirty="0" err="1"/>
              <a:t>taxa</a:t>
            </a:r>
            <a:endParaRPr lang="es-CO" sz="2100" dirty="0"/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100" b="0" dirty="0">
                <a:solidFill>
                  <a:srgbClr val="202122"/>
                </a:solidFill>
                <a:effectLst/>
              </a:rPr>
              <a:t>Nymphs and adults </a:t>
            </a:r>
            <a:r>
              <a:rPr lang="en-US" sz="2100" b="0" i="0" dirty="0">
                <a:solidFill>
                  <a:srgbClr val="202122"/>
                </a:solidFill>
                <a:effectLst/>
              </a:rPr>
              <a:t>feed on sap from the trunk or branches of their host plants</a:t>
            </a:r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rgbClr val="202122"/>
                </a:solidFill>
              </a:rPr>
              <a:t>Feeding in </a:t>
            </a:r>
            <a:r>
              <a:rPr lang="en-US" sz="2100" b="0" i="0" dirty="0">
                <a:solidFill>
                  <a:srgbClr val="202122"/>
                </a:solidFill>
                <a:effectLst/>
              </a:rPr>
              <a:t>large numbers on a single plant, they can directly cause substantial damage to, and effectively kill parts or the whole of the host</a:t>
            </a:r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rgbClr val="202122"/>
                </a:solidFill>
              </a:rPr>
              <a:t>Adults also secrete “honeydew”, a sugary secretion of excess waste and sap’ accumulation of the honeydew can develop mold, mildew and attract other insects.  Heavy mold and mildew can impact photosynthesis </a:t>
            </a:r>
            <a:endParaRPr lang="es-CO" sz="2100" dirty="0"/>
          </a:p>
          <a:p>
            <a:pPr marL="742950" lvl="1" indent="-285750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1767615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26CEE-9038-4CB4-9A48-ABB932ECB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sz="4800" b="1" dirty="0">
                <a:latin typeface="Calibri"/>
                <a:cs typeface="Calibri"/>
              </a:rPr>
              <a:t>Mosca linterna con manchas – </a:t>
            </a:r>
            <a:r>
              <a:rPr lang="es-419" sz="4800" b="1" i="1" dirty="0" err="1">
                <a:latin typeface="Calibri"/>
                <a:cs typeface="Calibri"/>
              </a:rPr>
              <a:t>Lycorma</a:t>
            </a:r>
            <a:r>
              <a:rPr lang="es-419" sz="4800" b="1" i="1" dirty="0">
                <a:latin typeface="Calibri"/>
                <a:cs typeface="Calibri"/>
              </a:rPr>
              <a:t> </a:t>
            </a:r>
            <a:r>
              <a:rPr lang="es-419" sz="4800" b="1" i="1" dirty="0" err="1">
                <a:latin typeface="Calibri"/>
                <a:cs typeface="Calibri"/>
              </a:rPr>
              <a:t>delicatula</a:t>
            </a:r>
            <a:endParaRPr lang="es-419" sz="4800" b="1" i="1" dirty="0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63B08F-7A21-5EC4-E174-1098C4A3B212}"/>
              </a:ext>
            </a:extLst>
          </p:cNvPr>
          <p:cNvSpPr txBox="1"/>
          <p:nvPr/>
        </p:nvSpPr>
        <p:spPr>
          <a:xfrm>
            <a:off x="754556" y="1499513"/>
            <a:ext cx="6096000" cy="220060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sz="2400" b="1" dirty="0"/>
              <a:t>Distribución </a:t>
            </a:r>
            <a:endParaRPr lang="es-CO" sz="2400" b="1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CO" sz="1900" dirty="0"/>
              <a:t>Nativa de regiones con clima subtropical del sudeste de Asia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CO" sz="1900" dirty="0">
                <a:cs typeface="Calibri"/>
              </a:rPr>
              <a:t>2006 – 2009 se notificó acerca de su presencia en Corea del Sur y Vietnam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CO" sz="1900" dirty="0">
                <a:cs typeface="Calibri"/>
              </a:rPr>
              <a:t>2014 se introdujo a Pensilvania, Estados Unidos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CO" dirty="0">
              <a:cs typeface="Calibri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B38FDC8-9A8E-90F6-BFE6-B09B79699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968" y="1690688"/>
            <a:ext cx="4935610" cy="282448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57F702-FCAB-66DA-A754-AD6EDA1183D2}"/>
              </a:ext>
            </a:extLst>
          </p:cNvPr>
          <p:cNvSpPr txBox="1">
            <a:spLocks/>
          </p:cNvSpPr>
          <p:nvPr/>
        </p:nvSpPr>
        <p:spPr>
          <a:xfrm>
            <a:off x="754556" y="3560594"/>
            <a:ext cx="8199974" cy="305187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s-CO" sz="2400" b="1" dirty="0"/>
              <a:t>Hospederos afectados y daño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419" sz="2100" i="1" dirty="0" err="1"/>
              <a:t>Ailanthus</a:t>
            </a:r>
            <a:r>
              <a:rPr lang="es-419" sz="2100" i="1" dirty="0"/>
              <a:t> </a:t>
            </a:r>
            <a:r>
              <a:rPr lang="es-419" sz="2100" i="1" dirty="0" err="1"/>
              <a:t>altissima</a:t>
            </a:r>
            <a:r>
              <a:rPr lang="es-419" sz="2100" i="1" dirty="0"/>
              <a:t> </a:t>
            </a:r>
            <a:r>
              <a:rPr lang="es-419" sz="2100" dirty="0"/>
              <a:t>(árbol del cielo) es el hospedero de mayor preferencia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419" sz="2100" dirty="0"/>
              <a:t>Se notificó que se alimenta de más de 100 taxones de plantas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419" sz="2100" b="0" dirty="0">
                <a:solidFill>
                  <a:srgbClr val="202122"/>
                </a:solidFill>
                <a:effectLst/>
              </a:rPr>
              <a:t>Ninfas y adultos se alimentan de la savia del tronco o ramas de sus plantas hospederas</a:t>
            </a:r>
            <a:endParaRPr lang="es-419" sz="2100" b="0" i="0" dirty="0">
              <a:solidFill>
                <a:srgbClr val="202122"/>
              </a:solidFill>
              <a:effectLst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419" sz="2100" dirty="0">
                <a:solidFill>
                  <a:srgbClr val="202122"/>
                </a:solidFill>
              </a:rPr>
              <a:t>Gran número de especímenes se alimentan de una sola </a:t>
            </a:r>
            <a:r>
              <a:rPr lang="es-419" sz="2100" b="0" i="0" dirty="0">
                <a:solidFill>
                  <a:srgbClr val="202122"/>
                </a:solidFill>
                <a:effectLst/>
              </a:rPr>
              <a:t>planta, ellos pueden causar daños </a:t>
            </a:r>
            <a:r>
              <a:rPr lang="es-419" sz="2100" dirty="0">
                <a:solidFill>
                  <a:srgbClr val="202122"/>
                </a:solidFill>
              </a:rPr>
              <a:t>considerables directamente a partes o a todo el hospedero y matarlo de manera eficaz</a:t>
            </a:r>
            <a:endParaRPr lang="es-419" sz="2100" b="0" i="0" dirty="0">
              <a:solidFill>
                <a:srgbClr val="202122"/>
              </a:solidFill>
              <a:effectLst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419" sz="2100" dirty="0">
                <a:solidFill>
                  <a:srgbClr val="202122"/>
                </a:solidFill>
              </a:rPr>
              <a:t>Los adultos también segregan una «mielecilla», una secreción azucarada de exceso de desecho y acumulación de savia de la mielecilla puede desarrollar moho, mildiu y atraer a otros insectos. El moho y mildiu excesivo pueden afectar la fotosíntesis </a:t>
            </a:r>
            <a:endParaRPr lang="es-419" sz="21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42693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B2F3DA-5F31-4A44-BFD5-686093F988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0F98C-8B07-41E3-82AC-DE9D7549C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288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Spotted lanternfly – SLF – Lycorma delicatula</vt:lpstr>
      <vt:lpstr>Mosca linterna con manchas – Lycorma delicatula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Citrus leprosis virus (CiLV)</dc:title>
  <dc:creator>Maribel Hurtado</dc:creator>
  <cp:lastModifiedBy>Stephanie Bloem</cp:lastModifiedBy>
  <cp:revision>2</cp:revision>
  <dcterms:created xsi:type="dcterms:W3CDTF">2023-11-03T14:12:05Z</dcterms:created>
  <dcterms:modified xsi:type="dcterms:W3CDTF">2023-11-28T14:30:09Z</dcterms:modified>
</cp:coreProperties>
</file>