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notesMasters/notesMaster1.xml" ContentType="application/vnd.openxmlformats-officedocument.presentationml.notesMaster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7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7.xml" ContentType="application/vnd.openxmlformats-officedocument.drawingml.diagramColors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7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656" r:id="rId3"/>
    <p:sldId id="655" r:id="rId4"/>
    <p:sldId id="272" r:id="rId5"/>
    <p:sldId id="657" r:id="rId6"/>
    <p:sldId id="658" r:id="rId7"/>
    <p:sldId id="263" r:id="rId8"/>
    <p:sldId id="659" r:id="rId9"/>
    <p:sldId id="274" r:id="rId10"/>
    <p:sldId id="276" r:id="rId11"/>
    <p:sldId id="295" r:id="rId12"/>
    <p:sldId id="296" r:id="rId13"/>
    <p:sldId id="660" r:id="rId14"/>
    <p:sldId id="661" r:id="rId15"/>
    <p:sldId id="279" r:id="rId16"/>
    <p:sldId id="662" r:id="rId17"/>
    <p:sldId id="663" r:id="rId18"/>
    <p:sldId id="664" r:id="rId19"/>
    <p:sldId id="665" r:id="rId20"/>
    <p:sldId id="666" r:id="rId21"/>
    <p:sldId id="667" r:id="rId22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1B3"/>
    <a:srgbClr val="BBD8BD"/>
    <a:srgbClr val="4472C4"/>
    <a:srgbClr val="4DC58D"/>
    <a:srgbClr val="135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EEAB0-D792-4662-A20B-B43C5B2810A1}" type="doc">
      <dgm:prSet loTypeId="urn:microsoft.com/office/officeart/2005/8/layout/hList7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0466E10-D9B3-4DCC-BA31-6196287A048E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Patricia McAllister, ACIA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Pamela Ross, ACIA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400" b="0" dirty="0" err="1">
              <a:latin typeface="Arial" panose="020B0604020202020204" pitchFamily="34" charset="0"/>
              <a:cs typeface="Arial" panose="020B0604020202020204" pitchFamily="34" charset="0"/>
            </a:rPr>
            <a:t>Huimin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 Xu, ACIA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Jennifer Nickerson, ACIA (ad-hoc member)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Lauren Comin, </a:t>
          </a:r>
          <a:r>
            <a:rPr lang="en-US" sz="1400" b="0" i="1" dirty="0">
              <a:latin typeface="Arial" panose="020B0604020202020204" pitchFamily="34" charset="0"/>
              <a:cs typeface="Arial" panose="020B0604020202020204" pitchFamily="34" charset="0"/>
            </a:rPr>
            <a:t>Seeds Canada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US" sz="2000" b="1" dirty="0">
            <a:latin typeface="+mj-lt"/>
          </a:endParaRPr>
        </a:p>
      </dgm:t>
    </dgm:pt>
    <dgm:pt modelId="{015959AD-B3AB-46A5-932F-5BDACCCE9ED6}" type="parTrans" cxnId="{62808695-DCD0-423B-92E8-A9B50495BAC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11906FD-B24F-45B3-A984-A9E0815E73D5}" type="sibTrans" cxnId="{62808695-DCD0-423B-92E8-A9B50495BAC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9525914-BD80-4434-9C81-C477CB91B61F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endParaRPr lang="es-ES" sz="1600" b="1" dirty="0">
            <a:latin typeface="+mj-lt"/>
          </a:endParaRPr>
        </a:p>
        <a:p>
          <a:endParaRPr lang="es-ES" sz="2000" b="1" dirty="0">
            <a:latin typeface="+mj-lt"/>
          </a:endParaRPr>
        </a:p>
        <a:p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Edward Podleckis, (Jubilado USDA- APHIS</a:t>
          </a:r>
          <a:endParaRPr lang="es-ES" sz="14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Vessela Mavrodieva, USDA-APHIS</a:t>
          </a:r>
        </a:p>
        <a:p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Nancy Osterbauer, USDA-APHIS</a:t>
          </a:r>
        </a:p>
        <a:p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Geoffrey Dennis, USDA-APHIS</a:t>
          </a:r>
        </a:p>
        <a:p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Kevin Ong, Texas A&amp;M</a:t>
          </a:r>
        </a:p>
        <a:p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Samantha Thomas, Bayer</a:t>
          </a:r>
        </a:p>
        <a:p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Rick Dunkle, ASTA</a:t>
          </a:r>
        </a:p>
        <a:p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0CE49-8540-44CB-B657-D75E9D18E379}" type="parTrans" cxnId="{A46E57E6-3645-4444-BC61-1E5A60BD868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EF84F09-94EA-404F-A790-DC1B57B1719B}" type="sibTrans" cxnId="{A46E57E6-3645-4444-BC61-1E5A60BD868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14F7101-39BF-4388-8260-69FB9C37BE7E}">
      <dgm:prSet custT="1"/>
      <dgm:spPr>
        <a:ln w="28575">
          <a:solidFill>
            <a:srgbClr val="0070C0"/>
          </a:solidFill>
        </a:ln>
      </dgm:spPr>
      <dgm:t>
        <a:bodyPr/>
        <a:lstStyle/>
        <a:p>
          <a:endParaRPr lang="en-US" sz="800" b="1" dirty="0">
            <a:latin typeface="+mj-lt"/>
          </a:endParaRPr>
        </a:p>
        <a:p>
          <a:endParaRPr lang="en-US" sz="1600" b="1" dirty="0">
            <a:latin typeface="+mj-lt"/>
          </a:endParaRPr>
        </a:p>
        <a:p>
          <a:endParaRPr lang="en-US" sz="1600" b="1" dirty="0">
            <a:latin typeface="+mj-lt"/>
          </a:endParaRPr>
        </a:p>
        <a:p>
          <a:endParaRPr lang="en-US" sz="1600" b="1" dirty="0">
            <a:latin typeface="+mj-lt"/>
          </a:endParaRP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Jos</a:t>
          </a:r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é Manuel Cambrón Crisantos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, SENASICA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Jessica Berenice Valencia Luna, SENASICA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Daniela Alejandra </a:t>
          </a:r>
          <a:r>
            <a:rPr lang="en-US" sz="1400" b="0" dirty="0" err="1">
              <a:latin typeface="Arial" panose="020B0604020202020204" pitchFamily="34" charset="0"/>
              <a:cs typeface="Arial" panose="020B0604020202020204" pitchFamily="34" charset="0"/>
            </a:rPr>
            <a:t>Bocanegra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 Flores, SENASICA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Ángel Ramírez Suárez, SENASICA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Beatriz Xoconostle Cazares, CINVESTAV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Eduardo Garrido, INIFAP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Marlene Ortiz, AMSAC-</a:t>
          </a:r>
          <a:r>
            <a: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Chair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 Mario Puente Raya, AMSAC</a:t>
          </a:r>
        </a:p>
        <a:p>
          <a:endParaRPr lang="en-US" sz="1600" b="1" dirty="0">
            <a:latin typeface="+mj-lt"/>
          </a:endParaRPr>
        </a:p>
      </dgm:t>
    </dgm:pt>
    <dgm:pt modelId="{C13D38E1-5070-4AC0-9D47-1024685F4DDB}" type="parTrans" cxnId="{C385E85F-4551-4E0F-9A28-1300C67807A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B9EA57E-5E52-49EA-9BFC-F884C8707B21}" type="sibTrans" cxnId="{C385E85F-4551-4E0F-9A28-1300C67807A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54DD332-16C5-4B35-9D4A-5F81DDDDF2A9}" type="pres">
      <dgm:prSet presAssocID="{5A8EEAB0-D792-4662-A20B-B43C5B2810A1}" presName="Name0" presStyleCnt="0">
        <dgm:presLayoutVars>
          <dgm:dir/>
          <dgm:resizeHandles val="exact"/>
        </dgm:presLayoutVars>
      </dgm:prSet>
      <dgm:spPr/>
    </dgm:pt>
    <dgm:pt modelId="{E856B7BB-50F8-4586-B577-F28AA39AAA98}" type="pres">
      <dgm:prSet presAssocID="{5A8EEAB0-D792-4662-A20B-B43C5B2810A1}" presName="fgShape" presStyleLbl="fgShp" presStyleIdx="0" presStyleCnt="1" custScaleX="1532" custScaleY="15063" custLinFactNeighborX="12635" custLinFactNeighborY="37779"/>
      <dgm:spPr>
        <a:solidFill>
          <a:schemeClr val="bg1"/>
        </a:solidFill>
      </dgm:spPr>
    </dgm:pt>
    <dgm:pt modelId="{C9B2FFE9-EFFE-46B0-B9A7-2F4DAF662CBF}" type="pres">
      <dgm:prSet presAssocID="{5A8EEAB0-D792-4662-A20B-B43C5B2810A1}" presName="linComp" presStyleCnt="0"/>
      <dgm:spPr/>
    </dgm:pt>
    <dgm:pt modelId="{C89A3B1A-51A7-4DEB-8F02-F00748557B6A}" type="pres">
      <dgm:prSet presAssocID="{E0466E10-D9B3-4DCC-BA31-6196287A048E}" presName="compNode" presStyleCnt="0"/>
      <dgm:spPr/>
    </dgm:pt>
    <dgm:pt modelId="{941CA905-ADB6-4D32-BEEE-22A8430232B4}" type="pres">
      <dgm:prSet presAssocID="{E0466E10-D9B3-4DCC-BA31-6196287A048E}" presName="bkgdShape" presStyleLbl="node1" presStyleIdx="0" presStyleCnt="3" custLinFactNeighborX="-2750"/>
      <dgm:spPr/>
    </dgm:pt>
    <dgm:pt modelId="{6075CB21-5D37-4DCC-A576-3A8653B57578}" type="pres">
      <dgm:prSet presAssocID="{E0466E10-D9B3-4DCC-BA31-6196287A048E}" presName="nodeTx" presStyleLbl="node1" presStyleIdx="0" presStyleCnt="3">
        <dgm:presLayoutVars>
          <dgm:bulletEnabled val="1"/>
        </dgm:presLayoutVars>
      </dgm:prSet>
      <dgm:spPr/>
    </dgm:pt>
    <dgm:pt modelId="{AEBE13DE-23ED-46F1-BAF9-B6ABDC1751CF}" type="pres">
      <dgm:prSet presAssocID="{E0466E10-D9B3-4DCC-BA31-6196287A048E}" presName="invisiNode" presStyleLbl="node1" presStyleIdx="0" presStyleCnt="3"/>
      <dgm:spPr/>
    </dgm:pt>
    <dgm:pt modelId="{BF0B6D6A-FC3D-4DF5-9F6B-A313B31682F5}" type="pres">
      <dgm:prSet presAssocID="{E0466E10-D9B3-4DCC-BA31-6196287A048E}" presName="imagNode" presStyleLbl="fgImgPlace1" presStyleIdx="0" presStyleCnt="3" custLinFactNeighborY="-107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</dgm:pt>
    <dgm:pt modelId="{DB8D332C-DC4E-40D4-B8F1-8CC71BD5F95A}" type="pres">
      <dgm:prSet presAssocID="{411906FD-B24F-45B3-A984-A9E0815E73D5}" presName="sibTrans" presStyleLbl="sibTrans2D1" presStyleIdx="0" presStyleCnt="0"/>
      <dgm:spPr/>
    </dgm:pt>
    <dgm:pt modelId="{503FA8F9-E5FE-4E6F-BE67-6402127A236A}" type="pres">
      <dgm:prSet presAssocID="{29525914-BD80-4434-9C81-C477CB91B61F}" presName="compNode" presStyleCnt="0"/>
      <dgm:spPr/>
    </dgm:pt>
    <dgm:pt modelId="{1CCE06B0-8BB2-4855-B344-820794257294}" type="pres">
      <dgm:prSet presAssocID="{29525914-BD80-4434-9C81-C477CB91B61F}" presName="bkgdShape" presStyleLbl="node1" presStyleIdx="1" presStyleCnt="3" custScaleX="103122" custLinFactNeighborX="-504"/>
      <dgm:spPr/>
    </dgm:pt>
    <dgm:pt modelId="{52B5AB52-C4CA-40CD-95D0-682E6DD5EE00}" type="pres">
      <dgm:prSet presAssocID="{29525914-BD80-4434-9C81-C477CB91B61F}" presName="nodeTx" presStyleLbl="node1" presStyleIdx="1" presStyleCnt="3">
        <dgm:presLayoutVars>
          <dgm:bulletEnabled val="1"/>
        </dgm:presLayoutVars>
      </dgm:prSet>
      <dgm:spPr/>
    </dgm:pt>
    <dgm:pt modelId="{CD831CC8-54EB-4EBB-8CB9-F0DCEEEB4352}" type="pres">
      <dgm:prSet presAssocID="{29525914-BD80-4434-9C81-C477CB91B61F}" presName="invisiNode" presStyleLbl="node1" presStyleIdx="1" presStyleCnt="3"/>
      <dgm:spPr/>
    </dgm:pt>
    <dgm:pt modelId="{2B8FAD84-57B7-4C8C-BDEA-6851F871AA1F}" type="pres">
      <dgm:prSet presAssocID="{29525914-BD80-4434-9C81-C477CB91B61F}" presName="imagNode" presStyleLbl="fgImgPlace1" presStyleIdx="1" presStyleCnt="3" custLinFactNeighborY="-112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</dgm:pt>
    <dgm:pt modelId="{79A85E22-DC64-4F58-B514-61053BEB3656}" type="pres">
      <dgm:prSet presAssocID="{CEF84F09-94EA-404F-A790-DC1B57B1719B}" presName="sibTrans" presStyleLbl="sibTrans2D1" presStyleIdx="0" presStyleCnt="0"/>
      <dgm:spPr/>
    </dgm:pt>
    <dgm:pt modelId="{5487B0EE-73E8-47E3-B9C9-7E42C06592A3}" type="pres">
      <dgm:prSet presAssocID="{B14F7101-39BF-4388-8260-69FB9C37BE7E}" presName="compNode" presStyleCnt="0"/>
      <dgm:spPr/>
    </dgm:pt>
    <dgm:pt modelId="{06BF5A00-93F0-4AEF-ACB8-25255824A37A}" type="pres">
      <dgm:prSet presAssocID="{B14F7101-39BF-4388-8260-69FB9C37BE7E}" presName="bkgdShape" presStyleLbl="node1" presStyleIdx="2" presStyleCnt="3" custLinFactNeighborX="-286" custLinFactNeighborY="1429"/>
      <dgm:spPr/>
    </dgm:pt>
    <dgm:pt modelId="{CD32E131-12A7-4DE7-8343-30791DB72653}" type="pres">
      <dgm:prSet presAssocID="{B14F7101-39BF-4388-8260-69FB9C37BE7E}" presName="nodeTx" presStyleLbl="node1" presStyleIdx="2" presStyleCnt="3">
        <dgm:presLayoutVars>
          <dgm:bulletEnabled val="1"/>
        </dgm:presLayoutVars>
      </dgm:prSet>
      <dgm:spPr/>
    </dgm:pt>
    <dgm:pt modelId="{F3B737BD-5577-40E3-A042-32B88A7E2706}" type="pres">
      <dgm:prSet presAssocID="{B14F7101-39BF-4388-8260-69FB9C37BE7E}" presName="invisiNode" presStyleLbl="node1" presStyleIdx="2" presStyleCnt="3"/>
      <dgm:spPr/>
    </dgm:pt>
    <dgm:pt modelId="{22DFE942-4F1F-431C-ABCA-33A49D400153}" type="pres">
      <dgm:prSet presAssocID="{B14F7101-39BF-4388-8260-69FB9C37BE7E}" presName="imagNode" presStyleLbl="fgImgPlace1" presStyleIdx="2" presStyleCnt="3" custLinFactNeighborY="-1274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</dgm:pt>
  </dgm:ptLst>
  <dgm:cxnLst>
    <dgm:cxn modelId="{1A3B2708-7E0E-45F5-936D-638861B75F19}" type="presOf" srcId="{E0466E10-D9B3-4DCC-BA31-6196287A048E}" destId="{941CA905-ADB6-4D32-BEEE-22A8430232B4}" srcOrd="0" destOrd="0" presId="urn:microsoft.com/office/officeart/2005/8/layout/hList7"/>
    <dgm:cxn modelId="{9287732D-AE04-4E1E-8172-64883D4B4C5B}" type="presOf" srcId="{29525914-BD80-4434-9C81-C477CB91B61F}" destId="{52B5AB52-C4CA-40CD-95D0-682E6DD5EE00}" srcOrd="1" destOrd="0" presId="urn:microsoft.com/office/officeart/2005/8/layout/hList7"/>
    <dgm:cxn modelId="{C385E85F-4551-4E0F-9A28-1300C67807A9}" srcId="{5A8EEAB0-D792-4662-A20B-B43C5B2810A1}" destId="{B14F7101-39BF-4388-8260-69FB9C37BE7E}" srcOrd="2" destOrd="0" parTransId="{C13D38E1-5070-4AC0-9D47-1024685F4DDB}" sibTransId="{7B9EA57E-5E52-49EA-9BFC-F884C8707B21}"/>
    <dgm:cxn modelId="{0A80B942-4FDB-44FB-A74E-5199532F7047}" type="presOf" srcId="{411906FD-B24F-45B3-A984-A9E0815E73D5}" destId="{DB8D332C-DC4E-40D4-B8F1-8CC71BD5F95A}" srcOrd="0" destOrd="0" presId="urn:microsoft.com/office/officeart/2005/8/layout/hList7"/>
    <dgm:cxn modelId="{62808695-DCD0-423B-92E8-A9B50495BACD}" srcId="{5A8EEAB0-D792-4662-A20B-B43C5B2810A1}" destId="{E0466E10-D9B3-4DCC-BA31-6196287A048E}" srcOrd="0" destOrd="0" parTransId="{015959AD-B3AB-46A5-932F-5BDACCCE9ED6}" sibTransId="{411906FD-B24F-45B3-A984-A9E0815E73D5}"/>
    <dgm:cxn modelId="{B862EA97-40BA-4F42-A52E-D3DD7A59826C}" type="presOf" srcId="{B14F7101-39BF-4388-8260-69FB9C37BE7E}" destId="{06BF5A00-93F0-4AEF-ACB8-25255824A37A}" srcOrd="0" destOrd="0" presId="urn:microsoft.com/office/officeart/2005/8/layout/hList7"/>
    <dgm:cxn modelId="{3CA745B4-85B8-4A61-A3D0-B76C42FE8348}" type="presOf" srcId="{E0466E10-D9B3-4DCC-BA31-6196287A048E}" destId="{6075CB21-5D37-4DCC-A576-3A8653B57578}" srcOrd="1" destOrd="0" presId="urn:microsoft.com/office/officeart/2005/8/layout/hList7"/>
    <dgm:cxn modelId="{C77410D4-C1BC-4058-ABEA-D4659F7CB574}" type="presOf" srcId="{B14F7101-39BF-4388-8260-69FB9C37BE7E}" destId="{CD32E131-12A7-4DE7-8343-30791DB72653}" srcOrd="1" destOrd="0" presId="urn:microsoft.com/office/officeart/2005/8/layout/hList7"/>
    <dgm:cxn modelId="{D1E77ED4-3DDD-46DF-B1DA-7AA4D222A316}" type="presOf" srcId="{5A8EEAB0-D792-4662-A20B-B43C5B2810A1}" destId="{554DD332-16C5-4B35-9D4A-5F81DDDDF2A9}" srcOrd="0" destOrd="0" presId="urn:microsoft.com/office/officeart/2005/8/layout/hList7"/>
    <dgm:cxn modelId="{A46E57E6-3645-4444-BC61-1E5A60BD868A}" srcId="{5A8EEAB0-D792-4662-A20B-B43C5B2810A1}" destId="{29525914-BD80-4434-9C81-C477CB91B61F}" srcOrd="1" destOrd="0" parTransId="{F8F0CE49-8540-44CB-B657-D75E9D18E379}" sibTransId="{CEF84F09-94EA-404F-A790-DC1B57B1719B}"/>
    <dgm:cxn modelId="{D9DAA4F7-6233-439B-8210-AEA2C3B15D67}" type="presOf" srcId="{CEF84F09-94EA-404F-A790-DC1B57B1719B}" destId="{79A85E22-DC64-4F58-B514-61053BEB3656}" srcOrd="0" destOrd="0" presId="urn:microsoft.com/office/officeart/2005/8/layout/hList7"/>
    <dgm:cxn modelId="{E0AC38FA-0061-4CDF-BC7E-9A1B5BBF5000}" type="presOf" srcId="{29525914-BD80-4434-9C81-C477CB91B61F}" destId="{1CCE06B0-8BB2-4855-B344-820794257294}" srcOrd="0" destOrd="0" presId="urn:microsoft.com/office/officeart/2005/8/layout/hList7"/>
    <dgm:cxn modelId="{EBD98CDE-62DF-42C7-A9C4-D8992744D6C3}" type="presParOf" srcId="{554DD332-16C5-4B35-9D4A-5F81DDDDF2A9}" destId="{E856B7BB-50F8-4586-B577-F28AA39AAA98}" srcOrd="0" destOrd="0" presId="urn:microsoft.com/office/officeart/2005/8/layout/hList7"/>
    <dgm:cxn modelId="{B184F307-4933-4ADE-BA36-4B7C3ACC0F1E}" type="presParOf" srcId="{554DD332-16C5-4B35-9D4A-5F81DDDDF2A9}" destId="{C9B2FFE9-EFFE-46B0-B9A7-2F4DAF662CBF}" srcOrd="1" destOrd="0" presId="urn:microsoft.com/office/officeart/2005/8/layout/hList7"/>
    <dgm:cxn modelId="{BEDC6AFB-E373-4933-90C7-CFA1A207FF55}" type="presParOf" srcId="{C9B2FFE9-EFFE-46B0-B9A7-2F4DAF662CBF}" destId="{C89A3B1A-51A7-4DEB-8F02-F00748557B6A}" srcOrd="0" destOrd="0" presId="urn:microsoft.com/office/officeart/2005/8/layout/hList7"/>
    <dgm:cxn modelId="{D5B0364A-1497-4450-A8F1-28738C98B824}" type="presParOf" srcId="{C89A3B1A-51A7-4DEB-8F02-F00748557B6A}" destId="{941CA905-ADB6-4D32-BEEE-22A8430232B4}" srcOrd="0" destOrd="0" presId="urn:microsoft.com/office/officeart/2005/8/layout/hList7"/>
    <dgm:cxn modelId="{650AFB97-385E-4C56-B8F3-42F9D5769F77}" type="presParOf" srcId="{C89A3B1A-51A7-4DEB-8F02-F00748557B6A}" destId="{6075CB21-5D37-4DCC-A576-3A8653B57578}" srcOrd="1" destOrd="0" presId="urn:microsoft.com/office/officeart/2005/8/layout/hList7"/>
    <dgm:cxn modelId="{E43A308F-31A7-418E-8943-A262FB0232CD}" type="presParOf" srcId="{C89A3B1A-51A7-4DEB-8F02-F00748557B6A}" destId="{AEBE13DE-23ED-46F1-BAF9-B6ABDC1751CF}" srcOrd="2" destOrd="0" presId="urn:microsoft.com/office/officeart/2005/8/layout/hList7"/>
    <dgm:cxn modelId="{45A1DB16-FA2E-4802-A2BA-46367AA29E92}" type="presParOf" srcId="{C89A3B1A-51A7-4DEB-8F02-F00748557B6A}" destId="{BF0B6D6A-FC3D-4DF5-9F6B-A313B31682F5}" srcOrd="3" destOrd="0" presId="urn:microsoft.com/office/officeart/2005/8/layout/hList7"/>
    <dgm:cxn modelId="{BF90741D-CF59-4E07-97DC-55D7778C82F9}" type="presParOf" srcId="{C9B2FFE9-EFFE-46B0-B9A7-2F4DAF662CBF}" destId="{DB8D332C-DC4E-40D4-B8F1-8CC71BD5F95A}" srcOrd="1" destOrd="0" presId="urn:microsoft.com/office/officeart/2005/8/layout/hList7"/>
    <dgm:cxn modelId="{6EED3AA8-43CA-47D4-9A11-8C4CF96BED3C}" type="presParOf" srcId="{C9B2FFE9-EFFE-46B0-B9A7-2F4DAF662CBF}" destId="{503FA8F9-E5FE-4E6F-BE67-6402127A236A}" srcOrd="2" destOrd="0" presId="urn:microsoft.com/office/officeart/2005/8/layout/hList7"/>
    <dgm:cxn modelId="{47B7FE0B-7B37-417E-AE54-8A2A95A8D9D0}" type="presParOf" srcId="{503FA8F9-E5FE-4E6F-BE67-6402127A236A}" destId="{1CCE06B0-8BB2-4855-B344-820794257294}" srcOrd="0" destOrd="0" presId="urn:microsoft.com/office/officeart/2005/8/layout/hList7"/>
    <dgm:cxn modelId="{66BAC657-0D6E-476C-A07D-488F29348520}" type="presParOf" srcId="{503FA8F9-E5FE-4E6F-BE67-6402127A236A}" destId="{52B5AB52-C4CA-40CD-95D0-682E6DD5EE00}" srcOrd="1" destOrd="0" presId="urn:microsoft.com/office/officeart/2005/8/layout/hList7"/>
    <dgm:cxn modelId="{37F56322-CA31-4E73-824E-9A86C88AFE0B}" type="presParOf" srcId="{503FA8F9-E5FE-4E6F-BE67-6402127A236A}" destId="{CD831CC8-54EB-4EBB-8CB9-F0DCEEEB4352}" srcOrd="2" destOrd="0" presId="urn:microsoft.com/office/officeart/2005/8/layout/hList7"/>
    <dgm:cxn modelId="{4DD474BA-0C3A-4D3A-A2D2-44D8495D9645}" type="presParOf" srcId="{503FA8F9-E5FE-4E6F-BE67-6402127A236A}" destId="{2B8FAD84-57B7-4C8C-BDEA-6851F871AA1F}" srcOrd="3" destOrd="0" presId="urn:microsoft.com/office/officeart/2005/8/layout/hList7"/>
    <dgm:cxn modelId="{289B0673-1AE1-415B-BD8F-3E90147ECDD4}" type="presParOf" srcId="{C9B2FFE9-EFFE-46B0-B9A7-2F4DAF662CBF}" destId="{79A85E22-DC64-4F58-B514-61053BEB3656}" srcOrd="3" destOrd="0" presId="urn:microsoft.com/office/officeart/2005/8/layout/hList7"/>
    <dgm:cxn modelId="{4255E7E0-9465-4036-981B-F0D9DDAAEF28}" type="presParOf" srcId="{C9B2FFE9-EFFE-46B0-B9A7-2F4DAF662CBF}" destId="{5487B0EE-73E8-47E3-B9C9-7E42C06592A3}" srcOrd="4" destOrd="0" presId="urn:microsoft.com/office/officeart/2005/8/layout/hList7"/>
    <dgm:cxn modelId="{353371B1-31E4-47FA-B5B2-FB5C0B935312}" type="presParOf" srcId="{5487B0EE-73E8-47E3-B9C9-7E42C06592A3}" destId="{06BF5A00-93F0-4AEF-ACB8-25255824A37A}" srcOrd="0" destOrd="0" presId="urn:microsoft.com/office/officeart/2005/8/layout/hList7"/>
    <dgm:cxn modelId="{8951DABC-C30F-4D37-BEBF-E3A3EB932DE5}" type="presParOf" srcId="{5487B0EE-73E8-47E3-B9C9-7E42C06592A3}" destId="{CD32E131-12A7-4DE7-8343-30791DB72653}" srcOrd="1" destOrd="0" presId="urn:microsoft.com/office/officeart/2005/8/layout/hList7"/>
    <dgm:cxn modelId="{2AA4DE60-B881-4189-9B7B-A91BED8D83FA}" type="presParOf" srcId="{5487B0EE-73E8-47E3-B9C9-7E42C06592A3}" destId="{F3B737BD-5577-40E3-A042-32B88A7E2706}" srcOrd="2" destOrd="0" presId="urn:microsoft.com/office/officeart/2005/8/layout/hList7"/>
    <dgm:cxn modelId="{329D9145-05B8-4265-A699-DA3A677D89BB}" type="presParOf" srcId="{5487B0EE-73E8-47E3-B9C9-7E42C06592A3}" destId="{22DFE942-4F1F-431C-ABCA-33A49D400153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7F767-C308-4A19-AEB6-FF4E7FA8F073}" type="doc">
      <dgm:prSet loTypeId="urn:microsoft.com/office/officeart/2005/8/layout/lProcess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5489B7B-4622-47BD-B267-E92C8863CDE5}">
      <dgm:prSet phldrT="[Texto]" custT="1"/>
      <dgm:spPr/>
      <dgm:t>
        <a:bodyPr/>
        <a:lstStyle/>
        <a:p>
          <a:r>
            <a:rPr lang="es-MX" sz="2000" b="1" dirty="0" err="1">
              <a:latin typeface="Montserrat" panose="00000500000000000000" pitchFamily="50" charset="0"/>
            </a:rPr>
            <a:t>Pilot</a:t>
          </a:r>
          <a:r>
            <a:rPr lang="es-MX" sz="2000" b="1" dirty="0">
              <a:latin typeface="Montserrat" panose="00000500000000000000" pitchFamily="50" charset="0"/>
            </a:rPr>
            <a:t> Project </a:t>
          </a:r>
          <a:r>
            <a:rPr lang="es-MX" sz="2000" b="1" dirty="0" err="1">
              <a:latin typeface="Montserrat" panose="00000500000000000000" pitchFamily="50" charset="0"/>
            </a:rPr>
            <a:t>workplan</a:t>
          </a:r>
          <a:r>
            <a:rPr lang="es-MX" sz="2000" b="1" dirty="0">
              <a:latin typeface="Montserrat" panose="00000500000000000000" pitchFamily="50" charset="0"/>
            </a:rPr>
            <a:t> (</a:t>
          </a:r>
          <a:r>
            <a:rPr lang="es-MX" sz="2000" b="1" dirty="0" err="1">
              <a:latin typeface="Montserrat" panose="00000500000000000000" pitchFamily="50" charset="0"/>
            </a:rPr>
            <a:t>subgroups</a:t>
          </a:r>
          <a:r>
            <a:rPr lang="es-MX" sz="1400" b="1" dirty="0">
              <a:latin typeface="Montserrat" panose="00000500000000000000" pitchFamily="50" charset="0"/>
            </a:rPr>
            <a:t>)</a:t>
          </a:r>
        </a:p>
      </dgm:t>
    </dgm:pt>
    <dgm:pt modelId="{4F7B6B9D-5D26-4888-AD3B-A6CBEC427459}" type="parTrans" cxnId="{30DFC5FF-04A1-43B4-B56E-96DC68795F0C}">
      <dgm:prSet/>
      <dgm:spPr/>
      <dgm:t>
        <a:bodyPr/>
        <a:lstStyle/>
        <a:p>
          <a:endParaRPr lang="es-MX" sz="1600" b="1">
            <a:latin typeface="Montserrat" panose="00000500000000000000" pitchFamily="50" charset="0"/>
          </a:endParaRPr>
        </a:p>
      </dgm:t>
    </dgm:pt>
    <dgm:pt modelId="{44A558D7-682D-449D-82A4-6474E23D8D63}" type="sibTrans" cxnId="{30DFC5FF-04A1-43B4-B56E-96DC68795F0C}">
      <dgm:prSet/>
      <dgm:spPr/>
      <dgm:t>
        <a:bodyPr/>
        <a:lstStyle/>
        <a:p>
          <a:endParaRPr lang="es-MX" sz="1600" b="1">
            <a:latin typeface="Montserrat" panose="00000500000000000000" pitchFamily="50" charset="0"/>
          </a:endParaRPr>
        </a:p>
      </dgm:t>
    </dgm:pt>
    <dgm:pt modelId="{07701B45-5298-4DCB-B5A1-FA0AA172A76E}">
      <dgm:prSet phldrT="[Texto]" custT="1"/>
      <dgm:spPr/>
      <dgm:t>
        <a:bodyPr/>
        <a:lstStyle/>
        <a:p>
          <a:r>
            <a:rPr lang="es-MX" sz="1800" b="1" dirty="0" err="1">
              <a:latin typeface="+mn-lt"/>
            </a:rPr>
            <a:t>Subgroup</a:t>
          </a:r>
          <a:r>
            <a:rPr lang="es-MX" sz="1800" b="1" dirty="0">
              <a:latin typeface="+mn-lt"/>
            </a:rPr>
            <a:t> 1: </a:t>
          </a:r>
          <a:r>
            <a:rPr lang="es-MX" sz="1800" b="1" dirty="0" err="1">
              <a:latin typeface="+mn-lt"/>
            </a:rPr>
            <a:t>Protocol</a:t>
          </a:r>
          <a:r>
            <a:rPr lang="es-MX" sz="1800" b="1" dirty="0">
              <a:latin typeface="+mn-lt"/>
            </a:rPr>
            <a:t> </a:t>
          </a:r>
          <a:r>
            <a:rPr lang="es-MX" sz="1800" b="1" dirty="0" err="1">
              <a:latin typeface="+mn-lt"/>
            </a:rPr>
            <a:t>selection</a:t>
          </a:r>
          <a:endParaRPr lang="es-MX" sz="1800" b="1" dirty="0">
            <a:latin typeface="+mn-lt"/>
          </a:endParaRPr>
        </a:p>
      </dgm:t>
    </dgm:pt>
    <dgm:pt modelId="{4970E4B7-463E-4641-BC5A-C8A9F25E2A0B}" type="parTrans" cxnId="{F38CFF6E-DE25-4E44-8894-2FF3B446867D}">
      <dgm:prSet/>
      <dgm:spPr/>
      <dgm:t>
        <a:bodyPr/>
        <a:lstStyle/>
        <a:p>
          <a:endParaRPr lang="es-MX" sz="1600" b="1">
            <a:latin typeface="Montserrat" panose="00000500000000000000" pitchFamily="50" charset="0"/>
          </a:endParaRPr>
        </a:p>
      </dgm:t>
    </dgm:pt>
    <dgm:pt modelId="{C3F45D57-1E88-4CF9-9D3D-89D3C3EA1361}" type="sibTrans" cxnId="{F38CFF6E-DE25-4E44-8894-2FF3B446867D}">
      <dgm:prSet/>
      <dgm:spPr/>
      <dgm:t>
        <a:bodyPr/>
        <a:lstStyle/>
        <a:p>
          <a:endParaRPr lang="es-MX" sz="1600" b="1">
            <a:latin typeface="Montserrat" panose="00000500000000000000" pitchFamily="50" charset="0"/>
          </a:endParaRPr>
        </a:p>
      </dgm:t>
    </dgm:pt>
    <dgm:pt modelId="{9950BD0B-DF2A-4C7F-8126-0484D88A98F1}">
      <dgm:prSet phldrT="[Texto]" custT="1"/>
      <dgm:spPr/>
      <dgm:t>
        <a:bodyPr/>
        <a:lstStyle/>
        <a:p>
          <a:r>
            <a:rPr lang="es-MX" sz="1800" b="1">
              <a:latin typeface="+mn-lt"/>
            </a:rPr>
            <a:t>Subgroup 2: Experimental design</a:t>
          </a:r>
          <a:endParaRPr lang="es-MX" sz="1800" b="1" dirty="0">
            <a:latin typeface="+mn-lt"/>
          </a:endParaRPr>
        </a:p>
      </dgm:t>
    </dgm:pt>
    <dgm:pt modelId="{35781C93-1D70-49E6-9B59-E936E677610C}" type="parTrans" cxnId="{4E5266BC-B2B6-4022-90BB-E94021C899B4}">
      <dgm:prSet/>
      <dgm:spPr/>
      <dgm:t>
        <a:bodyPr/>
        <a:lstStyle/>
        <a:p>
          <a:endParaRPr lang="es-MX" sz="1600" b="1">
            <a:latin typeface="Montserrat" panose="00000500000000000000" pitchFamily="50" charset="0"/>
          </a:endParaRPr>
        </a:p>
      </dgm:t>
    </dgm:pt>
    <dgm:pt modelId="{B62820F1-0F4B-4244-A8E6-F7DBDD332EE8}" type="sibTrans" cxnId="{4E5266BC-B2B6-4022-90BB-E94021C899B4}">
      <dgm:prSet/>
      <dgm:spPr/>
      <dgm:t>
        <a:bodyPr/>
        <a:lstStyle/>
        <a:p>
          <a:endParaRPr lang="es-MX" sz="1600" b="1">
            <a:latin typeface="Montserrat" panose="00000500000000000000" pitchFamily="50" charset="0"/>
          </a:endParaRPr>
        </a:p>
      </dgm:t>
    </dgm:pt>
    <dgm:pt modelId="{7AE4E2BE-E031-45AA-BA3B-B39BED4BC34A}">
      <dgm:prSet custT="1"/>
      <dgm:spPr/>
      <dgm:t>
        <a:bodyPr/>
        <a:lstStyle/>
        <a:p>
          <a:r>
            <a:rPr lang="es-MX" sz="1800" b="1">
              <a:latin typeface="+mn-lt"/>
            </a:rPr>
            <a:t>Subgroup 3: Logistics </a:t>
          </a:r>
          <a:endParaRPr lang="es-MX" sz="1800" b="1" dirty="0">
            <a:latin typeface="+mn-lt"/>
          </a:endParaRPr>
        </a:p>
      </dgm:t>
    </dgm:pt>
    <dgm:pt modelId="{4FC6A251-2C57-4E2D-97BE-2A2C9295EB2A}" type="parTrans" cxnId="{1A2D0AB7-7DE5-4102-BD7C-A60C25C21B56}">
      <dgm:prSet/>
      <dgm:spPr/>
      <dgm:t>
        <a:bodyPr/>
        <a:lstStyle/>
        <a:p>
          <a:endParaRPr lang="es-MX" sz="1600" b="1">
            <a:latin typeface="Montserrat" panose="00000500000000000000" pitchFamily="50" charset="0"/>
          </a:endParaRPr>
        </a:p>
      </dgm:t>
    </dgm:pt>
    <dgm:pt modelId="{1DE539D0-3972-46C8-B702-9B50E72C49C2}" type="sibTrans" cxnId="{1A2D0AB7-7DE5-4102-BD7C-A60C25C21B56}">
      <dgm:prSet/>
      <dgm:spPr/>
      <dgm:t>
        <a:bodyPr/>
        <a:lstStyle/>
        <a:p>
          <a:endParaRPr lang="es-MX" sz="1600" b="1">
            <a:latin typeface="Montserrat" panose="00000500000000000000" pitchFamily="50" charset="0"/>
          </a:endParaRPr>
        </a:p>
      </dgm:t>
    </dgm:pt>
    <dgm:pt modelId="{B7F2D210-4E2B-4A6C-B967-06BA11DBA0B3}">
      <dgm:prSet custT="1"/>
      <dgm:spPr/>
      <dgm:t>
        <a:bodyPr/>
        <a:lstStyle/>
        <a:p>
          <a:r>
            <a:rPr lang="es-ES" sz="1800" b="1">
              <a:latin typeface="+mn-lt"/>
            </a:rPr>
            <a:t>Subgroup 4: Writing – scientific paper</a:t>
          </a:r>
          <a:endParaRPr lang="en-US" sz="1800" b="1" dirty="0">
            <a:latin typeface="+mn-lt"/>
          </a:endParaRPr>
        </a:p>
      </dgm:t>
    </dgm:pt>
    <dgm:pt modelId="{55F7BA71-0194-45DE-85BE-AE291A9570CC}" type="parTrans" cxnId="{79540231-4280-46A2-B6BB-53DBB6ECF89E}">
      <dgm:prSet/>
      <dgm:spPr/>
      <dgm:t>
        <a:bodyPr/>
        <a:lstStyle/>
        <a:p>
          <a:endParaRPr lang="en-US"/>
        </a:p>
      </dgm:t>
    </dgm:pt>
    <dgm:pt modelId="{119AD453-DEFC-4EBC-94B1-71E58573CFE1}" type="sibTrans" cxnId="{79540231-4280-46A2-B6BB-53DBB6ECF89E}">
      <dgm:prSet/>
      <dgm:spPr/>
      <dgm:t>
        <a:bodyPr/>
        <a:lstStyle/>
        <a:p>
          <a:endParaRPr lang="en-US"/>
        </a:p>
      </dgm:t>
    </dgm:pt>
    <dgm:pt modelId="{63F2E43F-F802-4381-BF87-7C98E83B5BB5}" type="pres">
      <dgm:prSet presAssocID="{D067F767-C308-4A19-AEB6-FF4E7FA8F073}" presName="theList" presStyleCnt="0">
        <dgm:presLayoutVars>
          <dgm:dir/>
          <dgm:animLvl val="lvl"/>
          <dgm:resizeHandles val="exact"/>
        </dgm:presLayoutVars>
      </dgm:prSet>
      <dgm:spPr/>
    </dgm:pt>
    <dgm:pt modelId="{71D773A4-E32F-4447-BDBF-FD494AE2EBD5}" type="pres">
      <dgm:prSet presAssocID="{85489B7B-4622-47BD-B267-E92C8863CDE5}" presName="compNode" presStyleCnt="0"/>
      <dgm:spPr/>
    </dgm:pt>
    <dgm:pt modelId="{D73AFA05-29A2-4552-89EA-5894A1526C21}" type="pres">
      <dgm:prSet presAssocID="{85489B7B-4622-47BD-B267-E92C8863CDE5}" presName="aNode" presStyleLbl="bgShp" presStyleIdx="0" presStyleCnt="1"/>
      <dgm:spPr/>
    </dgm:pt>
    <dgm:pt modelId="{AF1E1A80-E2CE-4B3F-B6DB-F3262A4196B4}" type="pres">
      <dgm:prSet presAssocID="{85489B7B-4622-47BD-B267-E92C8863CDE5}" presName="textNode" presStyleLbl="bgShp" presStyleIdx="0" presStyleCnt="1"/>
      <dgm:spPr/>
    </dgm:pt>
    <dgm:pt modelId="{43A057AB-2208-4996-AEE5-768D186FD9F0}" type="pres">
      <dgm:prSet presAssocID="{85489B7B-4622-47BD-B267-E92C8863CDE5}" presName="compChildNode" presStyleCnt="0"/>
      <dgm:spPr/>
    </dgm:pt>
    <dgm:pt modelId="{8F3F30B2-6D03-4BFF-9C68-9B63A34D54ED}" type="pres">
      <dgm:prSet presAssocID="{85489B7B-4622-47BD-B267-E92C8863CDE5}" presName="theInnerList" presStyleCnt="0"/>
      <dgm:spPr/>
    </dgm:pt>
    <dgm:pt modelId="{8C652A4D-F456-4B6C-BF24-823A102B07A5}" type="pres">
      <dgm:prSet presAssocID="{07701B45-5298-4DCB-B5A1-FA0AA172A76E}" presName="childNode" presStyleLbl="node1" presStyleIdx="0" presStyleCnt="4">
        <dgm:presLayoutVars>
          <dgm:bulletEnabled val="1"/>
        </dgm:presLayoutVars>
      </dgm:prSet>
      <dgm:spPr/>
    </dgm:pt>
    <dgm:pt modelId="{67BBF110-6C65-4EAC-A3EC-62BF5470F661}" type="pres">
      <dgm:prSet presAssocID="{07701B45-5298-4DCB-B5A1-FA0AA172A76E}" presName="aSpace2" presStyleCnt="0"/>
      <dgm:spPr/>
    </dgm:pt>
    <dgm:pt modelId="{16507835-DCE9-4B94-B678-9A52B8CACF1D}" type="pres">
      <dgm:prSet presAssocID="{9950BD0B-DF2A-4C7F-8126-0484D88A98F1}" presName="childNode" presStyleLbl="node1" presStyleIdx="1" presStyleCnt="4">
        <dgm:presLayoutVars>
          <dgm:bulletEnabled val="1"/>
        </dgm:presLayoutVars>
      </dgm:prSet>
      <dgm:spPr/>
    </dgm:pt>
    <dgm:pt modelId="{1ED5A470-EE4B-481F-B55E-631DC0F85973}" type="pres">
      <dgm:prSet presAssocID="{9950BD0B-DF2A-4C7F-8126-0484D88A98F1}" presName="aSpace2" presStyleCnt="0"/>
      <dgm:spPr/>
    </dgm:pt>
    <dgm:pt modelId="{E9F49490-7B4A-42E6-ABB8-195F903E3879}" type="pres">
      <dgm:prSet presAssocID="{7AE4E2BE-E031-45AA-BA3B-B39BED4BC34A}" presName="childNode" presStyleLbl="node1" presStyleIdx="2" presStyleCnt="4">
        <dgm:presLayoutVars>
          <dgm:bulletEnabled val="1"/>
        </dgm:presLayoutVars>
      </dgm:prSet>
      <dgm:spPr/>
    </dgm:pt>
    <dgm:pt modelId="{91607C24-6E94-49BB-AE51-6CDF77000FB5}" type="pres">
      <dgm:prSet presAssocID="{7AE4E2BE-E031-45AA-BA3B-B39BED4BC34A}" presName="aSpace2" presStyleCnt="0"/>
      <dgm:spPr/>
    </dgm:pt>
    <dgm:pt modelId="{2A9B53C9-5611-4987-B2BD-FDA8D4C523DB}" type="pres">
      <dgm:prSet presAssocID="{B7F2D210-4E2B-4A6C-B967-06BA11DBA0B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FDD702B-C1F2-433F-8A1F-44A6E604552F}" type="presOf" srcId="{85489B7B-4622-47BD-B267-E92C8863CDE5}" destId="{D73AFA05-29A2-4552-89EA-5894A1526C21}" srcOrd="0" destOrd="0" presId="urn:microsoft.com/office/officeart/2005/8/layout/lProcess2"/>
    <dgm:cxn modelId="{79540231-4280-46A2-B6BB-53DBB6ECF89E}" srcId="{85489B7B-4622-47BD-B267-E92C8863CDE5}" destId="{B7F2D210-4E2B-4A6C-B967-06BA11DBA0B3}" srcOrd="3" destOrd="0" parTransId="{55F7BA71-0194-45DE-85BE-AE291A9570CC}" sibTransId="{119AD453-DEFC-4EBC-94B1-71E58573CFE1}"/>
    <dgm:cxn modelId="{F38CFF6E-DE25-4E44-8894-2FF3B446867D}" srcId="{85489B7B-4622-47BD-B267-E92C8863CDE5}" destId="{07701B45-5298-4DCB-B5A1-FA0AA172A76E}" srcOrd="0" destOrd="0" parTransId="{4970E4B7-463E-4641-BC5A-C8A9F25E2A0B}" sibTransId="{C3F45D57-1E88-4CF9-9D3D-89D3C3EA1361}"/>
    <dgm:cxn modelId="{9821D57C-D6AB-49C8-9BDB-7C63DD0DE34F}" type="presOf" srcId="{7AE4E2BE-E031-45AA-BA3B-B39BED4BC34A}" destId="{E9F49490-7B4A-42E6-ABB8-195F903E3879}" srcOrd="0" destOrd="0" presId="urn:microsoft.com/office/officeart/2005/8/layout/lProcess2"/>
    <dgm:cxn modelId="{7D9F4894-E6DC-4B78-9EFA-6F5D4338543D}" type="presOf" srcId="{85489B7B-4622-47BD-B267-E92C8863CDE5}" destId="{AF1E1A80-E2CE-4B3F-B6DB-F3262A4196B4}" srcOrd="1" destOrd="0" presId="urn:microsoft.com/office/officeart/2005/8/layout/lProcess2"/>
    <dgm:cxn modelId="{5F37E19A-E4CE-451C-B3BD-C9EF9C42CEF8}" type="presOf" srcId="{B7F2D210-4E2B-4A6C-B967-06BA11DBA0B3}" destId="{2A9B53C9-5611-4987-B2BD-FDA8D4C523DB}" srcOrd="0" destOrd="0" presId="urn:microsoft.com/office/officeart/2005/8/layout/lProcess2"/>
    <dgm:cxn modelId="{1A2D0AB7-7DE5-4102-BD7C-A60C25C21B56}" srcId="{85489B7B-4622-47BD-B267-E92C8863CDE5}" destId="{7AE4E2BE-E031-45AA-BA3B-B39BED4BC34A}" srcOrd="2" destOrd="0" parTransId="{4FC6A251-2C57-4E2D-97BE-2A2C9295EB2A}" sibTransId="{1DE539D0-3972-46C8-B702-9B50E72C49C2}"/>
    <dgm:cxn modelId="{4E5266BC-B2B6-4022-90BB-E94021C899B4}" srcId="{85489B7B-4622-47BD-B267-E92C8863CDE5}" destId="{9950BD0B-DF2A-4C7F-8126-0484D88A98F1}" srcOrd="1" destOrd="0" parTransId="{35781C93-1D70-49E6-9B59-E936E677610C}" sibTransId="{B62820F1-0F4B-4244-A8E6-F7DBDD332EE8}"/>
    <dgm:cxn modelId="{818519D1-29C8-4C39-A840-AA59A9C29590}" type="presOf" srcId="{D067F767-C308-4A19-AEB6-FF4E7FA8F073}" destId="{63F2E43F-F802-4381-BF87-7C98E83B5BB5}" srcOrd="0" destOrd="0" presId="urn:microsoft.com/office/officeart/2005/8/layout/lProcess2"/>
    <dgm:cxn modelId="{0EFE30F3-214B-4CAE-A603-CEEC6C3FD29D}" type="presOf" srcId="{9950BD0B-DF2A-4C7F-8126-0484D88A98F1}" destId="{16507835-DCE9-4B94-B678-9A52B8CACF1D}" srcOrd="0" destOrd="0" presId="urn:microsoft.com/office/officeart/2005/8/layout/lProcess2"/>
    <dgm:cxn modelId="{20A578F3-5CE7-403E-871A-95761F4F622B}" type="presOf" srcId="{07701B45-5298-4DCB-B5A1-FA0AA172A76E}" destId="{8C652A4D-F456-4B6C-BF24-823A102B07A5}" srcOrd="0" destOrd="0" presId="urn:microsoft.com/office/officeart/2005/8/layout/lProcess2"/>
    <dgm:cxn modelId="{30DFC5FF-04A1-43B4-B56E-96DC68795F0C}" srcId="{D067F767-C308-4A19-AEB6-FF4E7FA8F073}" destId="{85489B7B-4622-47BD-B267-E92C8863CDE5}" srcOrd="0" destOrd="0" parTransId="{4F7B6B9D-5D26-4888-AD3B-A6CBEC427459}" sibTransId="{44A558D7-682D-449D-82A4-6474E23D8D63}"/>
    <dgm:cxn modelId="{B59D2573-E37C-4BCC-A225-446CCED7B687}" type="presParOf" srcId="{63F2E43F-F802-4381-BF87-7C98E83B5BB5}" destId="{71D773A4-E32F-4447-BDBF-FD494AE2EBD5}" srcOrd="0" destOrd="0" presId="urn:microsoft.com/office/officeart/2005/8/layout/lProcess2"/>
    <dgm:cxn modelId="{6CC2BFAE-C3B7-4E5C-8CC8-06EB78BBAA02}" type="presParOf" srcId="{71D773A4-E32F-4447-BDBF-FD494AE2EBD5}" destId="{D73AFA05-29A2-4552-89EA-5894A1526C21}" srcOrd="0" destOrd="0" presId="urn:microsoft.com/office/officeart/2005/8/layout/lProcess2"/>
    <dgm:cxn modelId="{A7D487BA-35B7-4AFC-AE5C-B136656E9F92}" type="presParOf" srcId="{71D773A4-E32F-4447-BDBF-FD494AE2EBD5}" destId="{AF1E1A80-E2CE-4B3F-B6DB-F3262A4196B4}" srcOrd="1" destOrd="0" presId="urn:microsoft.com/office/officeart/2005/8/layout/lProcess2"/>
    <dgm:cxn modelId="{D3636356-494F-4190-A133-62B7F6E081C6}" type="presParOf" srcId="{71D773A4-E32F-4447-BDBF-FD494AE2EBD5}" destId="{43A057AB-2208-4996-AEE5-768D186FD9F0}" srcOrd="2" destOrd="0" presId="urn:microsoft.com/office/officeart/2005/8/layout/lProcess2"/>
    <dgm:cxn modelId="{03D7D0C2-7133-4E32-8E92-EFE335B16473}" type="presParOf" srcId="{43A057AB-2208-4996-AEE5-768D186FD9F0}" destId="{8F3F30B2-6D03-4BFF-9C68-9B63A34D54ED}" srcOrd="0" destOrd="0" presId="urn:microsoft.com/office/officeart/2005/8/layout/lProcess2"/>
    <dgm:cxn modelId="{BD7A6E84-DAE6-4B8A-9C9A-9E89188586A9}" type="presParOf" srcId="{8F3F30B2-6D03-4BFF-9C68-9B63A34D54ED}" destId="{8C652A4D-F456-4B6C-BF24-823A102B07A5}" srcOrd="0" destOrd="0" presId="urn:microsoft.com/office/officeart/2005/8/layout/lProcess2"/>
    <dgm:cxn modelId="{3AC855EB-2D59-480B-B57A-DA6A327F19A9}" type="presParOf" srcId="{8F3F30B2-6D03-4BFF-9C68-9B63A34D54ED}" destId="{67BBF110-6C65-4EAC-A3EC-62BF5470F661}" srcOrd="1" destOrd="0" presId="urn:microsoft.com/office/officeart/2005/8/layout/lProcess2"/>
    <dgm:cxn modelId="{2D405FC8-F2C7-4223-B550-52BD91E2D603}" type="presParOf" srcId="{8F3F30B2-6D03-4BFF-9C68-9B63A34D54ED}" destId="{16507835-DCE9-4B94-B678-9A52B8CACF1D}" srcOrd="2" destOrd="0" presId="urn:microsoft.com/office/officeart/2005/8/layout/lProcess2"/>
    <dgm:cxn modelId="{FE0F7F92-224A-4F41-82B7-AFD3E2295439}" type="presParOf" srcId="{8F3F30B2-6D03-4BFF-9C68-9B63A34D54ED}" destId="{1ED5A470-EE4B-481F-B55E-631DC0F85973}" srcOrd="3" destOrd="0" presId="urn:microsoft.com/office/officeart/2005/8/layout/lProcess2"/>
    <dgm:cxn modelId="{4B0CF7B4-0310-442A-B274-06275F590343}" type="presParOf" srcId="{8F3F30B2-6D03-4BFF-9C68-9B63A34D54ED}" destId="{E9F49490-7B4A-42E6-ABB8-195F903E3879}" srcOrd="4" destOrd="0" presId="urn:microsoft.com/office/officeart/2005/8/layout/lProcess2"/>
    <dgm:cxn modelId="{BCF36124-B7D4-4CD5-BFEF-D9A7BB713031}" type="presParOf" srcId="{8F3F30B2-6D03-4BFF-9C68-9B63A34D54ED}" destId="{91607C24-6E94-49BB-AE51-6CDF77000FB5}" srcOrd="5" destOrd="0" presId="urn:microsoft.com/office/officeart/2005/8/layout/lProcess2"/>
    <dgm:cxn modelId="{C945EC56-8E0A-4911-B275-46D8C9FF4CF2}" type="presParOf" srcId="{8F3F30B2-6D03-4BFF-9C68-9B63A34D54ED}" destId="{2A9B53C9-5611-4987-B2BD-FDA8D4C523D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247F1-8B1B-4647-A388-F6815AA30A19}" type="doc">
      <dgm:prSet loTypeId="urn:microsoft.com/office/officeart/2011/layout/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CA6E74-1A8E-4FE4-AB44-19A07D91A0B5}">
      <dgm:prSet phldrT="[Texto]" custT="1"/>
      <dgm:spPr/>
      <dgm:t>
        <a:bodyPr/>
        <a:lstStyle/>
        <a:p>
          <a:r>
            <a:rPr lang="es-MX" sz="1200" b="1" dirty="0">
              <a:latin typeface="Montserrat" panose="00000500000000000000" pitchFamily="50" charset="0"/>
            </a:rPr>
            <a:t>Draft </a:t>
          </a:r>
          <a:r>
            <a:rPr lang="es-MX" sz="1200" b="1" dirty="0" err="1">
              <a:latin typeface="Montserrat" panose="00000500000000000000" pitchFamily="50" charset="0"/>
            </a:rPr>
            <a:t>Terms</a:t>
          </a:r>
          <a:r>
            <a:rPr lang="es-MX" sz="1200" b="1" dirty="0">
              <a:latin typeface="Montserrat" panose="00000500000000000000" pitchFamily="50" charset="0"/>
            </a:rPr>
            <a:t> </a:t>
          </a:r>
          <a:r>
            <a:rPr lang="es-MX" sz="1200" b="1" dirty="0" err="1">
              <a:latin typeface="Montserrat" panose="00000500000000000000" pitchFamily="50" charset="0"/>
            </a:rPr>
            <a:t>of</a:t>
          </a:r>
          <a:r>
            <a:rPr lang="es-MX" sz="1200" b="1" dirty="0">
              <a:latin typeface="Montserrat" panose="00000500000000000000" pitchFamily="50" charset="0"/>
            </a:rPr>
            <a:t> Reference</a:t>
          </a:r>
        </a:p>
        <a:p>
          <a:r>
            <a:rPr lang="es-MX" sz="1200" b="1" dirty="0">
              <a:latin typeface="Montserrat" panose="00000500000000000000" pitchFamily="50" charset="0"/>
            </a:rPr>
            <a:t>(</a:t>
          </a:r>
          <a:r>
            <a:rPr lang="es-MX" sz="1200" b="1" dirty="0" err="1">
              <a:latin typeface="Montserrat" panose="00000500000000000000" pitchFamily="50" charset="0"/>
            </a:rPr>
            <a:t>ToR</a:t>
          </a:r>
          <a:r>
            <a:rPr lang="es-MX" sz="1200" b="1" dirty="0">
              <a:latin typeface="Montserrat" panose="00000500000000000000" pitchFamily="50" charset="0"/>
            </a:rPr>
            <a:t>)</a:t>
          </a:r>
        </a:p>
      </dgm:t>
    </dgm:pt>
    <dgm:pt modelId="{BD1A34C5-4132-40AD-93A4-F7FB862D2E0B}" type="parTrans" cxnId="{63A40537-4230-44D7-9433-D88A6B8B8FD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BA3BD90D-A070-4120-9CD8-6F3D18714135}" type="sibTrans" cxnId="{63A40537-4230-44D7-9433-D88A6B8B8FD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C621018A-1430-4B61-B563-5A87D783A830}">
      <dgm:prSet phldrT="[Texto]" custT="1"/>
      <dgm:spPr/>
      <dgm:t>
        <a:bodyPr/>
        <a:lstStyle/>
        <a:p>
          <a:r>
            <a:rPr lang="es-MX" sz="1200" b="1" dirty="0" err="1">
              <a:latin typeface="Montserrat" panose="00000500000000000000" pitchFamily="50" charset="0"/>
            </a:rPr>
            <a:t>ToR</a:t>
          </a:r>
          <a:r>
            <a:rPr lang="es-MX" sz="1200" b="1" dirty="0">
              <a:latin typeface="Montserrat" panose="00000500000000000000" pitchFamily="50" charset="0"/>
            </a:rPr>
            <a:t> </a:t>
          </a:r>
          <a:r>
            <a:rPr lang="es-MX" sz="1200" b="1" dirty="0" err="1">
              <a:latin typeface="Montserrat" panose="00000500000000000000" pitchFamily="50" charset="0"/>
            </a:rPr>
            <a:t>Review</a:t>
          </a:r>
          <a:r>
            <a:rPr lang="es-MX" sz="1200" b="1" dirty="0">
              <a:latin typeface="Montserrat" panose="00000500000000000000" pitchFamily="50" charset="0"/>
            </a:rPr>
            <a:t> and </a:t>
          </a:r>
          <a:r>
            <a:rPr lang="es-MX" sz="1200" b="1" dirty="0" err="1">
              <a:latin typeface="Montserrat" panose="00000500000000000000" pitchFamily="50" charset="0"/>
            </a:rPr>
            <a:t>approval</a:t>
          </a:r>
          <a:endParaRPr lang="es-MX" sz="1200" b="1" dirty="0">
            <a:latin typeface="Montserrat" panose="00000500000000000000" pitchFamily="50" charset="0"/>
          </a:endParaRPr>
        </a:p>
        <a:p>
          <a:r>
            <a:rPr lang="es-MX" sz="1200" b="1" dirty="0">
              <a:latin typeface="Montserrat" panose="00000500000000000000" pitchFamily="50" charset="0"/>
            </a:rPr>
            <a:t> NAPPO AMC and EC</a:t>
          </a:r>
        </a:p>
      </dgm:t>
    </dgm:pt>
    <dgm:pt modelId="{1A236699-566E-4950-8473-AF3AB67A01E9}" type="parTrans" cxnId="{ABC26927-67C2-4322-8A19-097F1AA38C0E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679BA332-1EDE-4562-8D22-A4F40379A2C2}" type="sibTrans" cxnId="{ABC26927-67C2-4322-8A19-097F1AA38C0E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27E33B2E-1BB3-44C5-B04B-1055B4A702DD}">
      <dgm:prSet phldrT="[Texto]" custT="1"/>
      <dgm:spPr/>
      <dgm:t>
        <a:bodyPr/>
        <a:lstStyle/>
        <a:p>
          <a:r>
            <a:rPr lang="es-MX" sz="1400" b="1" dirty="0" err="1">
              <a:latin typeface="Montserrat" panose="00000500000000000000" pitchFamily="50" charset="0"/>
            </a:rPr>
            <a:t>Start</a:t>
          </a:r>
          <a:r>
            <a:rPr lang="es-MX" sz="1400" b="1" dirty="0">
              <a:latin typeface="Montserrat" panose="00000500000000000000" pitchFamily="50" charset="0"/>
            </a:rPr>
            <a:t> Ring test</a:t>
          </a:r>
        </a:p>
      </dgm:t>
    </dgm:pt>
    <dgm:pt modelId="{5ADA095B-5D76-4FCF-9B8A-9206B4429E59}" type="parTrans" cxnId="{349ADD40-71E8-4222-B730-36326A39D2B8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7589FD75-64D8-41DB-B8EF-5AFE4DE470B9}" type="sibTrans" cxnId="{349ADD40-71E8-4222-B730-36326A39D2B8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230E8434-AE1B-4241-A13C-D69CEAE70574}">
      <dgm:prSet custT="1"/>
      <dgm:spPr/>
      <dgm:t>
        <a:bodyPr/>
        <a:lstStyle/>
        <a:p>
          <a:r>
            <a:rPr lang="es-ES" sz="2000" b="1" dirty="0"/>
            <a:t>Final </a:t>
          </a:r>
          <a:r>
            <a:rPr lang="es-ES" sz="2000" b="1" dirty="0" err="1"/>
            <a:t>report</a:t>
          </a:r>
          <a:endParaRPr lang="en-US" sz="2000" b="1" dirty="0"/>
        </a:p>
      </dgm:t>
    </dgm:pt>
    <dgm:pt modelId="{B8FE1987-251B-4D28-9ED7-A47EC01DB82A}" type="parTrans" cxnId="{7B0FBD8A-5CD5-4D11-9371-626438232FCE}">
      <dgm:prSet/>
      <dgm:spPr/>
      <dgm:t>
        <a:bodyPr/>
        <a:lstStyle/>
        <a:p>
          <a:endParaRPr lang="en-US"/>
        </a:p>
      </dgm:t>
    </dgm:pt>
    <dgm:pt modelId="{57D0B232-546B-4515-8685-1A56CC649F27}" type="sibTrans" cxnId="{7B0FBD8A-5CD5-4D11-9371-626438232FCE}">
      <dgm:prSet/>
      <dgm:spPr/>
      <dgm:t>
        <a:bodyPr/>
        <a:lstStyle/>
        <a:p>
          <a:endParaRPr lang="en-US"/>
        </a:p>
      </dgm:t>
    </dgm:pt>
    <dgm:pt modelId="{30DFA63E-0E6B-4461-A1F6-F1EA2812B373}" type="pres">
      <dgm:prSet presAssocID="{22C247F1-8B1B-4647-A388-F6815AA30A1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73A4177-566B-4EEA-BAD9-0D83EABAD9AE}" type="pres">
      <dgm:prSet presAssocID="{230E8434-AE1B-4241-A13C-D69CEAE70574}" presName="Accent4" presStyleCnt="0"/>
      <dgm:spPr/>
    </dgm:pt>
    <dgm:pt modelId="{B7A620A7-9811-4D2B-8B3D-BC50623BECBB}" type="pres">
      <dgm:prSet presAssocID="{230E8434-AE1B-4241-A13C-D69CEAE70574}" presName="Accent" presStyleLbl="node1" presStyleIdx="0" presStyleCnt="4"/>
      <dgm:spPr/>
    </dgm:pt>
    <dgm:pt modelId="{32D1885D-1DBE-4123-A182-19899B72C128}" type="pres">
      <dgm:prSet presAssocID="{230E8434-AE1B-4241-A13C-D69CEAE70574}" presName="ParentBackground4" presStyleCnt="0"/>
      <dgm:spPr/>
    </dgm:pt>
    <dgm:pt modelId="{BABEF2C5-D997-44BD-AD80-FB307FDDB87F}" type="pres">
      <dgm:prSet presAssocID="{230E8434-AE1B-4241-A13C-D69CEAE70574}" presName="ParentBackground" presStyleLbl="fgAcc1" presStyleIdx="0" presStyleCnt="4"/>
      <dgm:spPr/>
    </dgm:pt>
    <dgm:pt modelId="{64580C14-C3F8-4E1B-A7E0-22AF898083FF}" type="pres">
      <dgm:prSet presAssocID="{230E8434-AE1B-4241-A13C-D69CEAE7057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B35E826-09BE-4C70-B424-7AA1318B00E9}" type="pres">
      <dgm:prSet presAssocID="{27E33B2E-1BB3-44C5-B04B-1055B4A702DD}" presName="Accent3" presStyleCnt="0"/>
      <dgm:spPr/>
    </dgm:pt>
    <dgm:pt modelId="{9343F32E-7A4F-41F5-8CEA-7567333E9902}" type="pres">
      <dgm:prSet presAssocID="{27E33B2E-1BB3-44C5-B04B-1055B4A702DD}" presName="Accent" presStyleLbl="node1" presStyleIdx="1" presStyleCnt="4"/>
      <dgm:spPr/>
    </dgm:pt>
    <dgm:pt modelId="{74B1EEBE-ACF3-4B3B-8A1C-7AB85A3A0188}" type="pres">
      <dgm:prSet presAssocID="{27E33B2E-1BB3-44C5-B04B-1055B4A702DD}" presName="ParentBackground3" presStyleCnt="0"/>
      <dgm:spPr/>
    </dgm:pt>
    <dgm:pt modelId="{BFC95860-4158-4B34-BA4C-5E4E15F4198D}" type="pres">
      <dgm:prSet presAssocID="{27E33B2E-1BB3-44C5-B04B-1055B4A702DD}" presName="ParentBackground" presStyleLbl="fgAcc1" presStyleIdx="1" presStyleCnt="4"/>
      <dgm:spPr/>
    </dgm:pt>
    <dgm:pt modelId="{F88C78A4-A622-47C3-8859-5309F4BB5C84}" type="pres">
      <dgm:prSet presAssocID="{27E33B2E-1BB3-44C5-B04B-1055B4A702D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86D1CE0-90CB-45CE-A874-0CD0015DC3DA}" type="pres">
      <dgm:prSet presAssocID="{C621018A-1430-4B61-B563-5A87D783A830}" presName="Accent2" presStyleCnt="0"/>
      <dgm:spPr/>
    </dgm:pt>
    <dgm:pt modelId="{44C086AB-7492-49C7-84E6-E54FF04F75CA}" type="pres">
      <dgm:prSet presAssocID="{C621018A-1430-4B61-B563-5A87D783A830}" presName="Accent" presStyleLbl="node1" presStyleIdx="2" presStyleCnt="4"/>
      <dgm:spPr/>
    </dgm:pt>
    <dgm:pt modelId="{0F1E12C0-D008-4FF9-80F5-B7BB797CA6F0}" type="pres">
      <dgm:prSet presAssocID="{C621018A-1430-4B61-B563-5A87D783A830}" presName="ParentBackground2" presStyleCnt="0"/>
      <dgm:spPr/>
    </dgm:pt>
    <dgm:pt modelId="{D5C5B610-DDF9-4E19-930E-F32E21350B2E}" type="pres">
      <dgm:prSet presAssocID="{C621018A-1430-4B61-B563-5A87D783A830}" presName="ParentBackground" presStyleLbl="fgAcc1" presStyleIdx="2" presStyleCnt="4"/>
      <dgm:spPr/>
    </dgm:pt>
    <dgm:pt modelId="{967595EE-C609-45AD-9013-0287FD0F81E5}" type="pres">
      <dgm:prSet presAssocID="{C621018A-1430-4B61-B563-5A87D783A83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C31C821-CD5D-4D48-937D-FD5A9692B08B}" type="pres">
      <dgm:prSet presAssocID="{3ECA6E74-1A8E-4FE4-AB44-19A07D91A0B5}" presName="Accent1" presStyleCnt="0"/>
      <dgm:spPr/>
    </dgm:pt>
    <dgm:pt modelId="{E893F7C7-599A-45C0-A2D3-9F66616C4F60}" type="pres">
      <dgm:prSet presAssocID="{3ECA6E74-1A8E-4FE4-AB44-19A07D91A0B5}" presName="Accent" presStyleLbl="node1" presStyleIdx="3" presStyleCnt="4"/>
      <dgm:spPr/>
    </dgm:pt>
    <dgm:pt modelId="{040A6D15-C4C7-4894-9AF8-702F8609FACD}" type="pres">
      <dgm:prSet presAssocID="{3ECA6E74-1A8E-4FE4-AB44-19A07D91A0B5}" presName="ParentBackground1" presStyleCnt="0"/>
      <dgm:spPr/>
    </dgm:pt>
    <dgm:pt modelId="{F3426A5A-A285-44D1-B3F6-77A722B28A05}" type="pres">
      <dgm:prSet presAssocID="{3ECA6E74-1A8E-4FE4-AB44-19A07D91A0B5}" presName="ParentBackground" presStyleLbl="fgAcc1" presStyleIdx="3" presStyleCnt="4"/>
      <dgm:spPr/>
    </dgm:pt>
    <dgm:pt modelId="{038488FA-050F-4517-A2E2-44A27BF70C46}" type="pres">
      <dgm:prSet presAssocID="{3ECA6E74-1A8E-4FE4-AB44-19A07D91A0B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BC26927-67C2-4322-8A19-097F1AA38C0E}" srcId="{22C247F1-8B1B-4647-A388-F6815AA30A19}" destId="{C621018A-1430-4B61-B563-5A87D783A830}" srcOrd="1" destOrd="0" parTransId="{1A236699-566E-4950-8473-AF3AB67A01E9}" sibTransId="{679BA332-1EDE-4562-8D22-A4F40379A2C2}"/>
    <dgm:cxn modelId="{09104232-BB7B-48A0-AC39-AE708B32A34F}" type="presOf" srcId="{230E8434-AE1B-4241-A13C-D69CEAE70574}" destId="{64580C14-C3F8-4E1B-A7E0-22AF898083FF}" srcOrd="1" destOrd="0" presId="urn:microsoft.com/office/officeart/2011/layout/CircleProcess"/>
    <dgm:cxn modelId="{63A40537-4230-44D7-9433-D88A6B8B8FD0}" srcId="{22C247F1-8B1B-4647-A388-F6815AA30A19}" destId="{3ECA6E74-1A8E-4FE4-AB44-19A07D91A0B5}" srcOrd="0" destOrd="0" parTransId="{BD1A34C5-4132-40AD-93A4-F7FB862D2E0B}" sibTransId="{BA3BD90D-A070-4120-9CD8-6F3D18714135}"/>
    <dgm:cxn modelId="{349ADD40-71E8-4222-B730-36326A39D2B8}" srcId="{22C247F1-8B1B-4647-A388-F6815AA30A19}" destId="{27E33B2E-1BB3-44C5-B04B-1055B4A702DD}" srcOrd="2" destOrd="0" parTransId="{5ADA095B-5D76-4FCF-9B8A-9206B4429E59}" sibTransId="{7589FD75-64D8-41DB-B8EF-5AFE4DE470B9}"/>
    <dgm:cxn modelId="{7B0FBD8A-5CD5-4D11-9371-626438232FCE}" srcId="{22C247F1-8B1B-4647-A388-F6815AA30A19}" destId="{230E8434-AE1B-4241-A13C-D69CEAE70574}" srcOrd="3" destOrd="0" parTransId="{B8FE1987-251B-4D28-9ED7-A47EC01DB82A}" sibTransId="{57D0B232-546B-4515-8685-1A56CC649F27}"/>
    <dgm:cxn modelId="{D85BB78C-276D-4A34-98CA-CAB71278BCD2}" type="presOf" srcId="{3ECA6E74-1A8E-4FE4-AB44-19A07D91A0B5}" destId="{038488FA-050F-4517-A2E2-44A27BF70C46}" srcOrd="1" destOrd="0" presId="urn:microsoft.com/office/officeart/2011/layout/CircleProcess"/>
    <dgm:cxn modelId="{3C9B03A6-4DEF-456D-8E09-0ECD032829BD}" type="presOf" srcId="{C621018A-1430-4B61-B563-5A87D783A830}" destId="{D5C5B610-DDF9-4E19-930E-F32E21350B2E}" srcOrd="0" destOrd="0" presId="urn:microsoft.com/office/officeart/2011/layout/CircleProcess"/>
    <dgm:cxn modelId="{14EE11BA-A0A4-475F-88DA-A3E0BD164D8E}" type="presOf" srcId="{230E8434-AE1B-4241-A13C-D69CEAE70574}" destId="{BABEF2C5-D997-44BD-AD80-FB307FDDB87F}" srcOrd="0" destOrd="0" presId="urn:microsoft.com/office/officeart/2011/layout/CircleProcess"/>
    <dgm:cxn modelId="{68E7C9BE-F293-486F-B2E1-7B1533573F34}" type="presOf" srcId="{27E33B2E-1BB3-44C5-B04B-1055B4A702DD}" destId="{BFC95860-4158-4B34-BA4C-5E4E15F4198D}" srcOrd="0" destOrd="0" presId="urn:microsoft.com/office/officeart/2011/layout/CircleProcess"/>
    <dgm:cxn modelId="{28C744C8-76E3-4CE1-959C-621EA2292A0E}" type="presOf" srcId="{27E33B2E-1BB3-44C5-B04B-1055B4A702DD}" destId="{F88C78A4-A622-47C3-8859-5309F4BB5C84}" srcOrd="1" destOrd="0" presId="urn:microsoft.com/office/officeart/2011/layout/CircleProcess"/>
    <dgm:cxn modelId="{C9BF6CCC-770D-4F49-85CC-021785EE3CAD}" type="presOf" srcId="{3ECA6E74-1A8E-4FE4-AB44-19A07D91A0B5}" destId="{F3426A5A-A285-44D1-B3F6-77A722B28A05}" srcOrd="0" destOrd="0" presId="urn:microsoft.com/office/officeart/2011/layout/CircleProcess"/>
    <dgm:cxn modelId="{D3D588DC-619D-44DE-86B8-01DAF6AFA9BD}" type="presOf" srcId="{22C247F1-8B1B-4647-A388-F6815AA30A19}" destId="{30DFA63E-0E6B-4461-A1F6-F1EA2812B373}" srcOrd="0" destOrd="0" presId="urn:microsoft.com/office/officeart/2011/layout/CircleProcess"/>
    <dgm:cxn modelId="{27C49CEB-589E-4D6F-96F0-863579097E88}" type="presOf" srcId="{C621018A-1430-4B61-B563-5A87D783A830}" destId="{967595EE-C609-45AD-9013-0287FD0F81E5}" srcOrd="1" destOrd="0" presId="urn:microsoft.com/office/officeart/2011/layout/CircleProcess"/>
    <dgm:cxn modelId="{D971F393-CD98-411A-B171-931024D968B1}" type="presParOf" srcId="{30DFA63E-0E6B-4461-A1F6-F1EA2812B373}" destId="{773A4177-566B-4EEA-BAD9-0D83EABAD9AE}" srcOrd="0" destOrd="0" presId="urn:microsoft.com/office/officeart/2011/layout/CircleProcess"/>
    <dgm:cxn modelId="{C48CD8FB-AA7D-4754-A04D-539CC9CD0A99}" type="presParOf" srcId="{773A4177-566B-4EEA-BAD9-0D83EABAD9AE}" destId="{B7A620A7-9811-4D2B-8B3D-BC50623BECBB}" srcOrd="0" destOrd="0" presId="urn:microsoft.com/office/officeart/2011/layout/CircleProcess"/>
    <dgm:cxn modelId="{CCA5D343-62A9-4489-8575-9EC54B143A6F}" type="presParOf" srcId="{30DFA63E-0E6B-4461-A1F6-F1EA2812B373}" destId="{32D1885D-1DBE-4123-A182-19899B72C128}" srcOrd="1" destOrd="0" presId="urn:microsoft.com/office/officeart/2011/layout/CircleProcess"/>
    <dgm:cxn modelId="{1A5CE2FD-B847-41CD-880F-B9DBF7E44EA0}" type="presParOf" srcId="{32D1885D-1DBE-4123-A182-19899B72C128}" destId="{BABEF2C5-D997-44BD-AD80-FB307FDDB87F}" srcOrd="0" destOrd="0" presId="urn:microsoft.com/office/officeart/2011/layout/CircleProcess"/>
    <dgm:cxn modelId="{FB2FB797-30CB-4D99-8F36-043D73D2855F}" type="presParOf" srcId="{30DFA63E-0E6B-4461-A1F6-F1EA2812B373}" destId="{64580C14-C3F8-4E1B-A7E0-22AF898083FF}" srcOrd="2" destOrd="0" presId="urn:microsoft.com/office/officeart/2011/layout/CircleProcess"/>
    <dgm:cxn modelId="{F219F00A-C084-4942-8493-8D30B14EAD37}" type="presParOf" srcId="{30DFA63E-0E6B-4461-A1F6-F1EA2812B373}" destId="{BB35E826-09BE-4C70-B424-7AA1318B00E9}" srcOrd="3" destOrd="0" presId="urn:microsoft.com/office/officeart/2011/layout/CircleProcess"/>
    <dgm:cxn modelId="{E90AF958-5453-439B-AC78-A00AEF543963}" type="presParOf" srcId="{BB35E826-09BE-4C70-B424-7AA1318B00E9}" destId="{9343F32E-7A4F-41F5-8CEA-7567333E9902}" srcOrd="0" destOrd="0" presId="urn:microsoft.com/office/officeart/2011/layout/CircleProcess"/>
    <dgm:cxn modelId="{ED8A2AD8-20F0-47A4-B267-D2C1872BC98E}" type="presParOf" srcId="{30DFA63E-0E6B-4461-A1F6-F1EA2812B373}" destId="{74B1EEBE-ACF3-4B3B-8A1C-7AB85A3A0188}" srcOrd="4" destOrd="0" presId="urn:microsoft.com/office/officeart/2011/layout/CircleProcess"/>
    <dgm:cxn modelId="{80431F01-5AE6-4E78-B44B-600C80B34FAB}" type="presParOf" srcId="{74B1EEBE-ACF3-4B3B-8A1C-7AB85A3A0188}" destId="{BFC95860-4158-4B34-BA4C-5E4E15F4198D}" srcOrd="0" destOrd="0" presId="urn:microsoft.com/office/officeart/2011/layout/CircleProcess"/>
    <dgm:cxn modelId="{591B156B-CC72-4064-B74E-2DAA1E50C23A}" type="presParOf" srcId="{30DFA63E-0E6B-4461-A1F6-F1EA2812B373}" destId="{F88C78A4-A622-47C3-8859-5309F4BB5C84}" srcOrd="5" destOrd="0" presId="urn:microsoft.com/office/officeart/2011/layout/CircleProcess"/>
    <dgm:cxn modelId="{DDB3E478-EC43-4443-9C95-BDDE3B6EE1A6}" type="presParOf" srcId="{30DFA63E-0E6B-4461-A1F6-F1EA2812B373}" destId="{786D1CE0-90CB-45CE-A874-0CD0015DC3DA}" srcOrd="6" destOrd="0" presId="urn:microsoft.com/office/officeart/2011/layout/CircleProcess"/>
    <dgm:cxn modelId="{145E2AF1-139B-4F19-8DAE-7B4D939FA0A5}" type="presParOf" srcId="{786D1CE0-90CB-45CE-A874-0CD0015DC3DA}" destId="{44C086AB-7492-49C7-84E6-E54FF04F75CA}" srcOrd="0" destOrd="0" presId="urn:microsoft.com/office/officeart/2011/layout/CircleProcess"/>
    <dgm:cxn modelId="{D36A65EA-9D16-4702-AEE8-AC286D8B9665}" type="presParOf" srcId="{30DFA63E-0E6B-4461-A1F6-F1EA2812B373}" destId="{0F1E12C0-D008-4FF9-80F5-B7BB797CA6F0}" srcOrd="7" destOrd="0" presId="urn:microsoft.com/office/officeart/2011/layout/CircleProcess"/>
    <dgm:cxn modelId="{A7FF496D-6440-4E53-A615-F1F5758E3BC8}" type="presParOf" srcId="{0F1E12C0-D008-4FF9-80F5-B7BB797CA6F0}" destId="{D5C5B610-DDF9-4E19-930E-F32E21350B2E}" srcOrd="0" destOrd="0" presId="urn:microsoft.com/office/officeart/2011/layout/CircleProcess"/>
    <dgm:cxn modelId="{E60E42A3-6F80-4E73-BD6E-D2D77D7C4E39}" type="presParOf" srcId="{30DFA63E-0E6B-4461-A1F6-F1EA2812B373}" destId="{967595EE-C609-45AD-9013-0287FD0F81E5}" srcOrd="8" destOrd="0" presId="urn:microsoft.com/office/officeart/2011/layout/CircleProcess"/>
    <dgm:cxn modelId="{9F528080-3982-40F8-A797-5439121BE2CD}" type="presParOf" srcId="{30DFA63E-0E6B-4461-A1F6-F1EA2812B373}" destId="{2C31C821-CD5D-4D48-937D-FD5A9692B08B}" srcOrd="9" destOrd="0" presId="urn:microsoft.com/office/officeart/2011/layout/CircleProcess"/>
    <dgm:cxn modelId="{00ADBE64-2589-4F7E-9F81-DEB911E530C2}" type="presParOf" srcId="{2C31C821-CD5D-4D48-937D-FD5A9692B08B}" destId="{E893F7C7-599A-45C0-A2D3-9F66616C4F60}" srcOrd="0" destOrd="0" presId="urn:microsoft.com/office/officeart/2011/layout/CircleProcess"/>
    <dgm:cxn modelId="{F1CD67BB-3C7C-45DE-8493-9C50BB0A1C41}" type="presParOf" srcId="{30DFA63E-0E6B-4461-A1F6-F1EA2812B373}" destId="{040A6D15-C4C7-4894-9AF8-702F8609FACD}" srcOrd="10" destOrd="0" presId="urn:microsoft.com/office/officeart/2011/layout/CircleProcess"/>
    <dgm:cxn modelId="{12E07721-8C0D-4263-BF85-326E436E0B1A}" type="presParOf" srcId="{040A6D15-C4C7-4894-9AF8-702F8609FACD}" destId="{F3426A5A-A285-44D1-B3F6-77A722B28A05}" srcOrd="0" destOrd="0" presId="urn:microsoft.com/office/officeart/2011/layout/CircleProcess"/>
    <dgm:cxn modelId="{714CBA2A-31E7-4027-B6BC-8339A6554E00}" type="presParOf" srcId="{30DFA63E-0E6B-4461-A1F6-F1EA2812B373}" destId="{038488FA-050F-4517-A2E2-44A27BF70C4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BB705F-2EAE-429C-8F85-A922AF35DE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B2BE45A-C62F-4BCE-ABCF-55E13ACB4C16}">
      <dgm:prSet phldrT="[Texto]"/>
      <dgm:spPr/>
      <dgm:t>
        <a:bodyPr/>
        <a:lstStyle/>
        <a:p>
          <a:r>
            <a:rPr lang="es-MX" b="1" dirty="0">
              <a:latin typeface="Montserrat" panose="00000500000000000000" pitchFamily="50" charset="0"/>
            </a:rPr>
            <a:t>Determine </a:t>
          </a:r>
          <a:r>
            <a:rPr lang="es-MX" b="1" dirty="0" err="1">
              <a:latin typeface="Montserrat" panose="00000500000000000000" pitchFamily="50" charset="0"/>
            </a:rPr>
            <a:t>criteria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for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selecting</a:t>
          </a:r>
          <a:r>
            <a:rPr lang="es-MX" b="1" dirty="0">
              <a:latin typeface="Montserrat" panose="00000500000000000000" pitchFamily="50" charset="0"/>
            </a:rPr>
            <a:t> candidate </a:t>
          </a:r>
          <a:r>
            <a:rPr lang="es-MX" b="1" dirty="0" err="1">
              <a:latin typeface="Montserrat" panose="00000500000000000000" pitchFamily="50" charset="0"/>
            </a:rPr>
            <a:t>protocols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to</a:t>
          </a:r>
          <a:r>
            <a:rPr lang="es-MX" b="1" dirty="0">
              <a:latin typeface="Montserrat" panose="00000500000000000000" pitchFamily="50" charset="0"/>
            </a:rPr>
            <a:t> compare</a:t>
          </a:r>
        </a:p>
      </dgm:t>
    </dgm:pt>
    <dgm:pt modelId="{EE38A2F8-E2CA-48F8-8257-0214507BB2F7}" type="parTrans" cxnId="{E9952796-2884-4D85-8026-73107A62BECA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A6E16E0E-BC4A-4C15-893A-BF8114073570}" type="sibTrans" cxnId="{E9952796-2884-4D85-8026-73107A62BECA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3E843BD4-F178-447D-A9B7-FD716D259897}">
      <dgm:prSet phldrT="[Texto]"/>
      <dgm:spPr/>
      <dgm:t>
        <a:bodyPr/>
        <a:lstStyle/>
        <a:p>
          <a:r>
            <a:rPr lang="es-MX" b="1" dirty="0" err="1">
              <a:latin typeface="Montserrat" panose="00000500000000000000" pitchFamily="50" charset="0"/>
            </a:rPr>
            <a:t>Review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literature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for</a:t>
          </a:r>
          <a:r>
            <a:rPr lang="es-MX" b="1" dirty="0">
              <a:latin typeface="Montserrat" panose="00000500000000000000" pitchFamily="50" charset="0"/>
            </a:rPr>
            <a:t> candidate </a:t>
          </a:r>
          <a:r>
            <a:rPr lang="es-MX" b="1" dirty="0" err="1">
              <a:latin typeface="Montserrat" panose="00000500000000000000" pitchFamily="50" charset="0"/>
            </a:rPr>
            <a:t>protocols</a:t>
          </a:r>
          <a:endParaRPr lang="es-MX" b="1" dirty="0">
            <a:latin typeface="Montserrat" panose="00000500000000000000" pitchFamily="50" charset="0"/>
          </a:endParaRPr>
        </a:p>
      </dgm:t>
    </dgm:pt>
    <dgm:pt modelId="{0278A525-43FC-4350-85DA-CBEDA95B2147}" type="parTrans" cxnId="{2B7E4D88-305F-43B1-BEF5-A6FE331C7DC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E845DA09-E7B6-44D4-916D-674A862565C4}" type="sibTrans" cxnId="{2B7E4D88-305F-43B1-BEF5-A6FE331C7DC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A14582E7-A684-4696-A117-3974633E49A1}">
      <dgm:prSet phldrT="[Texto]"/>
      <dgm:spPr/>
      <dgm:t>
        <a:bodyPr/>
        <a:lstStyle/>
        <a:p>
          <a:r>
            <a:rPr lang="es-MX" b="1" dirty="0" err="1">
              <a:latin typeface="Montserrat" panose="00000500000000000000" pitchFamily="50" charset="0"/>
            </a:rPr>
            <a:t>Select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protocols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to</a:t>
          </a:r>
          <a:r>
            <a:rPr lang="es-MX" b="1" dirty="0">
              <a:latin typeface="Montserrat" panose="00000500000000000000" pitchFamily="50" charset="0"/>
            </a:rPr>
            <a:t> compare</a:t>
          </a:r>
        </a:p>
      </dgm:t>
    </dgm:pt>
    <dgm:pt modelId="{5F5E2913-578B-4400-A5B6-5E7D847C82B4}" type="parTrans" cxnId="{BF6F8040-A492-4C6D-B86E-87E66156F431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96A55399-F0BF-45F7-ACFE-E248F4439920}" type="sibTrans" cxnId="{BF6F8040-A492-4C6D-B86E-87E66156F431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572981E1-3EEA-42CE-8DE4-10DA5DB67D78}">
      <dgm:prSet/>
      <dgm:spPr/>
      <dgm:t>
        <a:bodyPr/>
        <a:lstStyle/>
        <a:p>
          <a:r>
            <a:rPr lang="es-MX" b="1" dirty="0" err="1">
              <a:latin typeface="Montserrat" panose="00000500000000000000" pitchFamily="50" charset="0"/>
            </a:rPr>
            <a:t>Estimate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budget</a:t>
          </a:r>
          <a:endParaRPr lang="es-MX" b="1" dirty="0">
            <a:latin typeface="Montserrat" panose="00000500000000000000" pitchFamily="50" charset="0"/>
          </a:endParaRPr>
        </a:p>
      </dgm:t>
    </dgm:pt>
    <dgm:pt modelId="{CE17B417-EDF7-413D-B973-4287450203D4}" type="parTrans" cxnId="{DF6B7AE9-5440-4B04-B55B-7B1E8CA0E37E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9FC1E7A4-DB6E-41A1-A45D-B7A965066121}" type="sibTrans" cxnId="{DF6B7AE9-5440-4B04-B55B-7B1E8CA0E37E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738F4CC8-4839-450B-B2B7-2EDBF3A4D7E2}" type="pres">
      <dgm:prSet presAssocID="{DABB705F-2EAE-429C-8F85-A922AF35DE7C}" presName="Name0" presStyleCnt="0">
        <dgm:presLayoutVars>
          <dgm:dir/>
          <dgm:resizeHandles val="exact"/>
        </dgm:presLayoutVars>
      </dgm:prSet>
      <dgm:spPr/>
    </dgm:pt>
    <dgm:pt modelId="{B8DD707D-68C8-4010-AA30-279762660BF5}" type="pres">
      <dgm:prSet presAssocID="{0B2BE45A-C62F-4BCE-ABCF-55E13ACB4C16}" presName="node" presStyleLbl="node1" presStyleIdx="0" presStyleCnt="4">
        <dgm:presLayoutVars>
          <dgm:bulletEnabled val="1"/>
        </dgm:presLayoutVars>
      </dgm:prSet>
      <dgm:spPr/>
    </dgm:pt>
    <dgm:pt modelId="{7C94D002-D958-4A8F-A1EC-66634B96ED7D}" type="pres">
      <dgm:prSet presAssocID="{A6E16E0E-BC4A-4C15-893A-BF8114073570}" presName="sibTrans" presStyleLbl="sibTrans2D1" presStyleIdx="0" presStyleCnt="3"/>
      <dgm:spPr/>
    </dgm:pt>
    <dgm:pt modelId="{7AEB88F6-46D0-4DE1-B99B-84DE7FE6977D}" type="pres">
      <dgm:prSet presAssocID="{A6E16E0E-BC4A-4C15-893A-BF8114073570}" presName="connectorText" presStyleLbl="sibTrans2D1" presStyleIdx="0" presStyleCnt="3"/>
      <dgm:spPr/>
    </dgm:pt>
    <dgm:pt modelId="{6A40CF07-426D-4286-A712-BD5E88A87091}" type="pres">
      <dgm:prSet presAssocID="{3E843BD4-F178-447D-A9B7-FD716D259897}" presName="node" presStyleLbl="node1" presStyleIdx="1" presStyleCnt="4">
        <dgm:presLayoutVars>
          <dgm:bulletEnabled val="1"/>
        </dgm:presLayoutVars>
      </dgm:prSet>
      <dgm:spPr/>
    </dgm:pt>
    <dgm:pt modelId="{90EF84CD-B34E-4745-BB54-E3CDD4AE25DE}" type="pres">
      <dgm:prSet presAssocID="{E845DA09-E7B6-44D4-916D-674A862565C4}" presName="sibTrans" presStyleLbl="sibTrans2D1" presStyleIdx="1" presStyleCnt="3"/>
      <dgm:spPr/>
    </dgm:pt>
    <dgm:pt modelId="{CEF2C8ED-381C-42DB-8808-80EBE571CA07}" type="pres">
      <dgm:prSet presAssocID="{E845DA09-E7B6-44D4-916D-674A862565C4}" presName="connectorText" presStyleLbl="sibTrans2D1" presStyleIdx="1" presStyleCnt="3"/>
      <dgm:spPr/>
    </dgm:pt>
    <dgm:pt modelId="{8EDD93D3-6B55-46B6-BD84-973403BD1A9A}" type="pres">
      <dgm:prSet presAssocID="{A14582E7-A684-4696-A117-3974633E49A1}" presName="node" presStyleLbl="node1" presStyleIdx="2" presStyleCnt="4">
        <dgm:presLayoutVars>
          <dgm:bulletEnabled val="1"/>
        </dgm:presLayoutVars>
      </dgm:prSet>
      <dgm:spPr/>
    </dgm:pt>
    <dgm:pt modelId="{692E5B8A-B291-4895-82FC-F5414E37CB2C}" type="pres">
      <dgm:prSet presAssocID="{96A55399-F0BF-45F7-ACFE-E248F4439920}" presName="sibTrans" presStyleLbl="sibTrans2D1" presStyleIdx="2" presStyleCnt="3"/>
      <dgm:spPr/>
    </dgm:pt>
    <dgm:pt modelId="{5F1819E9-221F-49F3-8A05-74D047145099}" type="pres">
      <dgm:prSet presAssocID="{96A55399-F0BF-45F7-ACFE-E248F4439920}" presName="connectorText" presStyleLbl="sibTrans2D1" presStyleIdx="2" presStyleCnt="3"/>
      <dgm:spPr/>
    </dgm:pt>
    <dgm:pt modelId="{B2446890-246B-409D-AAD5-7477BAC92F2B}" type="pres">
      <dgm:prSet presAssocID="{572981E1-3EEA-42CE-8DE4-10DA5DB67D78}" presName="node" presStyleLbl="node1" presStyleIdx="3" presStyleCnt="4">
        <dgm:presLayoutVars>
          <dgm:bulletEnabled val="1"/>
        </dgm:presLayoutVars>
      </dgm:prSet>
      <dgm:spPr/>
    </dgm:pt>
  </dgm:ptLst>
  <dgm:cxnLst>
    <dgm:cxn modelId="{7F83EB03-9828-4DEB-A90A-C663DF491C9E}" type="presOf" srcId="{A6E16E0E-BC4A-4C15-893A-BF8114073570}" destId="{7C94D002-D958-4A8F-A1EC-66634B96ED7D}" srcOrd="0" destOrd="0" presId="urn:microsoft.com/office/officeart/2005/8/layout/process1"/>
    <dgm:cxn modelId="{C7537007-21CC-422D-B1CC-01AE54082743}" type="presOf" srcId="{A6E16E0E-BC4A-4C15-893A-BF8114073570}" destId="{7AEB88F6-46D0-4DE1-B99B-84DE7FE6977D}" srcOrd="1" destOrd="0" presId="urn:microsoft.com/office/officeart/2005/8/layout/process1"/>
    <dgm:cxn modelId="{B9BF1939-FFA0-4B80-AD2E-5DE61F86A8A2}" type="presOf" srcId="{3E843BD4-F178-447D-A9B7-FD716D259897}" destId="{6A40CF07-426D-4286-A712-BD5E88A87091}" srcOrd="0" destOrd="0" presId="urn:microsoft.com/office/officeart/2005/8/layout/process1"/>
    <dgm:cxn modelId="{BF6F8040-A492-4C6D-B86E-87E66156F431}" srcId="{DABB705F-2EAE-429C-8F85-A922AF35DE7C}" destId="{A14582E7-A684-4696-A117-3974633E49A1}" srcOrd="2" destOrd="0" parTransId="{5F5E2913-578B-4400-A5B6-5E7D847C82B4}" sibTransId="{96A55399-F0BF-45F7-ACFE-E248F4439920}"/>
    <dgm:cxn modelId="{C72E3965-85FF-4EF5-B1EB-61129C5AAD6D}" type="presOf" srcId="{0B2BE45A-C62F-4BCE-ABCF-55E13ACB4C16}" destId="{B8DD707D-68C8-4010-AA30-279762660BF5}" srcOrd="0" destOrd="0" presId="urn:microsoft.com/office/officeart/2005/8/layout/process1"/>
    <dgm:cxn modelId="{9522FB75-04D0-40EE-AF26-2A7E94BD5E9B}" type="presOf" srcId="{A14582E7-A684-4696-A117-3974633E49A1}" destId="{8EDD93D3-6B55-46B6-BD84-973403BD1A9A}" srcOrd="0" destOrd="0" presId="urn:microsoft.com/office/officeart/2005/8/layout/process1"/>
    <dgm:cxn modelId="{2B7E4D88-305F-43B1-BEF5-A6FE331C7DC0}" srcId="{DABB705F-2EAE-429C-8F85-A922AF35DE7C}" destId="{3E843BD4-F178-447D-A9B7-FD716D259897}" srcOrd="1" destOrd="0" parTransId="{0278A525-43FC-4350-85DA-CBEDA95B2147}" sibTransId="{E845DA09-E7B6-44D4-916D-674A862565C4}"/>
    <dgm:cxn modelId="{E9952796-2884-4D85-8026-73107A62BECA}" srcId="{DABB705F-2EAE-429C-8F85-A922AF35DE7C}" destId="{0B2BE45A-C62F-4BCE-ABCF-55E13ACB4C16}" srcOrd="0" destOrd="0" parTransId="{EE38A2F8-E2CA-48F8-8257-0214507BB2F7}" sibTransId="{A6E16E0E-BC4A-4C15-893A-BF8114073570}"/>
    <dgm:cxn modelId="{E3CB71D2-4B53-4337-89B8-0C207EE52386}" type="presOf" srcId="{E845DA09-E7B6-44D4-916D-674A862565C4}" destId="{90EF84CD-B34E-4745-BB54-E3CDD4AE25DE}" srcOrd="0" destOrd="0" presId="urn:microsoft.com/office/officeart/2005/8/layout/process1"/>
    <dgm:cxn modelId="{A7FB72E1-AC14-4D3B-A63E-5CFBC6F43634}" type="presOf" srcId="{E845DA09-E7B6-44D4-916D-674A862565C4}" destId="{CEF2C8ED-381C-42DB-8808-80EBE571CA07}" srcOrd="1" destOrd="0" presId="urn:microsoft.com/office/officeart/2005/8/layout/process1"/>
    <dgm:cxn modelId="{B19BDFE5-DD5D-4318-A0D3-15FFBEE28136}" type="presOf" srcId="{DABB705F-2EAE-429C-8F85-A922AF35DE7C}" destId="{738F4CC8-4839-450B-B2B7-2EDBF3A4D7E2}" srcOrd="0" destOrd="0" presId="urn:microsoft.com/office/officeart/2005/8/layout/process1"/>
    <dgm:cxn modelId="{F0922CE8-5794-496E-A57C-D01F264CC630}" type="presOf" srcId="{96A55399-F0BF-45F7-ACFE-E248F4439920}" destId="{692E5B8A-B291-4895-82FC-F5414E37CB2C}" srcOrd="0" destOrd="0" presId="urn:microsoft.com/office/officeart/2005/8/layout/process1"/>
    <dgm:cxn modelId="{DF6B7AE9-5440-4B04-B55B-7B1E8CA0E37E}" srcId="{DABB705F-2EAE-429C-8F85-A922AF35DE7C}" destId="{572981E1-3EEA-42CE-8DE4-10DA5DB67D78}" srcOrd="3" destOrd="0" parTransId="{CE17B417-EDF7-413D-B973-4287450203D4}" sibTransId="{9FC1E7A4-DB6E-41A1-A45D-B7A965066121}"/>
    <dgm:cxn modelId="{8EB393EF-DBAE-414C-91DF-22BC48FDDA07}" type="presOf" srcId="{96A55399-F0BF-45F7-ACFE-E248F4439920}" destId="{5F1819E9-221F-49F3-8A05-74D047145099}" srcOrd="1" destOrd="0" presId="urn:microsoft.com/office/officeart/2005/8/layout/process1"/>
    <dgm:cxn modelId="{EE6B04FD-B237-4D60-ACDA-D772D110C38D}" type="presOf" srcId="{572981E1-3EEA-42CE-8DE4-10DA5DB67D78}" destId="{B2446890-246B-409D-AAD5-7477BAC92F2B}" srcOrd="0" destOrd="0" presId="urn:microsoft.com/office/officeart/2005/8/layout/process1"/>
    <dgm:cxn modelId="{74399FF0-85F5-4629-9FEB-335BFFEEFA64}" type="presParOf" srcId="{738F4CC8-4839-450B-B2B7-2EDBF3A4D7E2}" destId="{B8DD707D-68C8-4010-AA30-279762660BF5}" srcOrd="0" destOrd="0" presId="urn:microsoft.com/office/officeart/2005/8/layout/process1"/>
    <dgm:cxn modelId="{DC99F194-70EF-4EC5-87BD-7D9523AB9468}" type="presParOf" srcId="{738F4CC8-4839-450B-B2B7-2EDBF3A4D7E2}" destId="{7C94D002-D958-4A8F-A1EC-66634B96ED7D}" srcOrd="1" destOrd="0" presId="urn:microsoft.com/office/officeart/2005/8/layout/process1"/>
    <dgm:cxn modelId="{5D682CA9-2203-40F5-B397-059E3F0662A1}" type="presParOf" srcId="{7C94D002-D958-4A8F-A1EC-66634B96ED7D}" destId="{7AEB88F6-46D0-4DE1-B99B-84DE7FE6977D}" srcOrd="0" destOrd="0" presId="urn:microsoft.com/office/officeart/2005/8/layout/process1"/>
    <dgm:cxn modelId="{36C5310A-3F84-4025-A3CA-326EB4ACFDE1}" type="presParOf" srcId="{738F4CC8-4839-450B-B2B7-2EDBF3A4D7E2}" destId="{6A40CF07-426D-4286-A712-BD5E88A87091}" srcOrd="2" destOrd="0" presId="urn:microsoft.com/office/officeart/2005/8/layout/process1"/>
    <dgm:cxn modelId="{DA8E84E3-B251-4E0D-B901-1EB640C3E53E}" type="presParOf" srcId="{738F4CC8-4839-450B-B2B7-2EDBF3A4D7E2}" destId="{90EF84CD-B34E-4745-BB54-E3CDD4AE25DE}" srcOrd="3" destOrd="0" presId="urn:microsoft.com/office/officeart/2005/8/layout/process1"/>
    <dgm:cxn modelId="{CBEA3947-A7F9-48F4-A83A-7068AA55504F}" type="presParOf" srcId="{90EF84CD-B34E-4745-BB54-E3CDD4AE25DE}" destId="{CEF2C8ED-381C-42DB-8808-80EBE571CA07}" srcOrd="0" destOrd="0" presId="urn:microsoft.com/office/officeart/2005/8/layout/process1"/>
    <dgm:cxn modelId="{8FF8857C-1732-4461-9867-2DEEDD23F16A}" type="presParOf" srcId="{738F4CC8-4839-450B-B2B7-2EDBF3A4D7E2}" destId="{8EDD93D3-6B55-46B6-BD84-973403BD1A9A}" srcOrd="4" destOrd="0" presId="urn:microsoft.com/office/officeart/2005/8/layout/process1"/>
    <dgm:cxn modelId="{42B38DB2-EFA4-405E-8F2B-E95BBEF23B14}" type="presParOf" srcId="{738F4CC8-4839-450B-B2B7-2EDBF3A4D7E2}" destId="{692E5B8A-B291-4895-82FC-F5414E37CB2C}" srcOrd="5" destOrd="0" presId="urn:microsoft.com/office/officeart/2005/8/layout/process1"/>
    <dgm:cxn modelId="{9064065D-A28E-43D9-8066-7E7072FE97E2}" type="presParOf" srcId="{692E5B8A-B291-4895-82FC-F5414E37CB2C}" destId="{5F1819E9-221F-49F3-8A05-74D047145099}" srcOrd="0" destOrd="0" presId="urn:microsoft.com/office/officeart/2005/8/layout/process1"/>
    <dgm:cxn modelId="{83FEC140-6EBD-4D31-BDCE-D603C3C163C3}" type="presParOf" srcId="{738F4CC8-4839-450B-B2B7-2EDBF3A4D7E2}" destId="{B2446890-246B-409D-AAD5-7477BAC92F2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BB705F-2EAE-429C-8F85-A922AF35DE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B2BE45A-C62F-4BCE-ABCF-55E13ACB4C16}">
      <dgm:prSet phldrT="[Texto]"/>
      <dgm:spPr>
        <a:solidFill>
          <a:srgbClr val="4DC58D"/>
        </a:solidFill>
      </dgm:spPr>
      <dgm:t>
        <a:bodyPr/>
        <a:lstStyle/>
        <a:p>
          <a:r>
            <a:rPr lang="es-MX" b="1" dirty="0">
              <a:latin typeface="Montserrat" panose="00000500000000000000" pitchFamily="50" charset="0"/>
            </a:rPr>
            <a:t>Describe </a:t>
          </a:r>
          <a:r>
            <a:rPr lang="es-MX" b="1" dirty="0" err="1">
              <a:latin typeface="Montserrat" panose="00000500000000000000" pitchFamily="50" charset="0"/>
            </a:rPr>
            <a:t>method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to</a:t>
          </a:r>
          <a:r>
            <a:rPr lang="es-MX" b="1" dirty="0">
              <a:latin typeface="Montserrat" panose="00000500000000000000" pitchFamily="50" charset="0"/>
            </a:rPr>
            <a:t> compare </a:t>
          </a:r>
          <a:r>
            <a:rPr lang="es-MX" b="1" dirty="0" err="1">
              <a:latin typeface="Montserrat" panose="00000500000000000000" pitchFamily="50" charset="0"/>
            </a:rPr>
            <a:t>protocols</a:t>
          </a:r>
          <a:endParaRPr lang="es-MX" b="1" dirty="0">
            <a:latin typeface="Montserrat" panose="00000500000000000000" pitchFamily="50" charset="0"/>
          </a:endParaRPr>
        </a:p>
      </dgm:t>
    </dgm:pt>
    <dgm:pt modelId="{EE38A2F8-E2CA-48F8-8257-0214507BB2F7}" type="parTrans" cxnId="{E9952796-2884-4D85-8026-73107A62BECA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A6E16E0E-BC4A-4C15-893A-BF8114073570}" type="sibTrans" cxnId="{E9952796-2884-4D85-8026-73107A62BECA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3E843BD4-F178-447D-A9B7-FD716D259897}">
      <dgm:prSet phldrT="[Texto]"/>
      <dgm:spPr>
        <a:solidFill>
          <a:srgbClr val="4DC58D"/>
        </a:solidFill>
      </dgm:spPr>
      <dgm:t>
        <a:bodyPr/>
        <a:lstStyle/>
        <a:p>
          <a:r>
            <a:rPr lang="es-MX" b="1" dirty="0">
              <a:latin typeface="Montserrat" panose="00000500000000000000" pitchFamily="50" charset="0"/>
            </a:rPr>
            <a:t>Determine </a:t>
          </a:r>
          <a:r>
            <a:rPr lang="es-MX" b="1" dirty="0" err="1">
              <a:latin typeface="Montserrat" panose="00000500000000000000" pitchFamily="50" charset="0"/>
            </a:rPr>
            <a:t>specifics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used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to</a:t>
          </a:r>
          <a:r>
            <a:rPr lang="es-MX" b="1" dirty="0">
              <a:latin typeface="Montserrat" panose="00000500000000000000" pitchFamily="50" charset="0"/>
            </a:rPr>
            <a:t> compare </a:t>
          </a:r>
          <a:r>
            <a:rPr lang="es-MX" b="1" dirty="0" err="1">
              <a:latin typeface="Montserrat" panose="00000500000000000000" pitchFamily="50" charset="0"/>
            </a:rPr>
            <a:t>protocols</a:t>
          </a:r>
          <a:endParaRPr lang="es-MX" b="1" dirty="0">
            <a:latin typeface="Montserrat" panose="00000500000000000000" pitchFamily="50" charset="0"/>
          </a:endParaRPr>
        </a:p>
      </dgm:t>
    </dgm:pt>
    <dgm:pt modelId="{0278A525-43FC-4350-85DA-CBEDA95B2147}" type="parTrans" cxnId="{2B7E4D88-305F-43B1-BEF5-A6FE331C7DC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E845DA09-E7B6-44D4-916D-674A862565C4}" type="sibTrans" cxnId="{2B7E4D88-305F-43B1-BEF5-A6FE331C7DC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A14582E7-A684-4696-A117-3974633E49A1}">
      <dgm:prSet phldrT="[Texto]"/>
      <dgm:spPr>
        <a:solidFill>
          <a:srgbClr val="4DC58D"/>
        </a:solidFill>
      </dgm:spPr>
      <dgm:t>
        <a:bodyPr/>
        <a:lstStyle/>
        <a:p>
          <a:r>
            <a:rPr lang="es-MX" b="1" dirty="0">
              <a:latin typeface="Montserrat" panose="00000500000000000000" pitchFamily="50" charset="0"/>
            </a:rPr>
            <a:t>Describe </a:t>
          </a:r>
          <a:r>
            <a:rPr lang="es-MX" b="1" dirty="0" err="1">
              <a:latin typeface="Montserrat" panose="00000500000000000000" pitchFamily="50" charset="0"/>
            </a:rPr>
            <a:t>criteria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used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to</a:t>
          </a:r>
          <a:r>
            <a:rPr lang="es-MX" b="1" dirty="0">
              <a:latin typeface="Montserrat" panose="00000500000000000000" pitchFamily="50" charset="0"/>
            </a:rPr>
            <a:t> determine </a:t>
          </a:r>
          <a:r>
            <a:rPr lang="es-MX" b="1" dirty="0" err="1">
              <a:latin typeface="Montserrat" panose="00000500000000000000" pitchFamily="50" charset="0"/>
            </a:rPr>
            <a:t>acceptability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of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protocols</a:t>
          </a:r>
          <a:endParaRPr lang="es-MX" b="1" dirty="0">
            <a:latin typeface="Montserrat" panose="00000500000000000000" pitchFamily="50" charset="0"/>
          </a:endParaRPr>
        </a:p>
      </dgm:t>
    </dgm:pt>
    <dgm:pt modelId="{5F5E2913-578B-4400-A5B6-5E7D847C82B4}" type="parTrans" cxnId="{BF6F8040-A492-4C6D-B86E-87E66156F431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96A55399-F0BF-45F7-ACFE-E248F4439920}" type="sibTrans" cxnId="{BF6F8040-A492-4C6D-B86E-87E66156F431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572981E1-3EEA-42CE-8DE4-10DA5DB67D78}">
      <dgm:prSet/>
      <dgm:spPr>
        <a:solidFill>
          <a:srgbClr val="4DC58D"/>
        </a:solidFill>
      </dgm:spPr>
      <dgm:t>
        <a:bodyPr/>
        <a:lstStyle/>
        <a:p>
          <a:r>
            <a:rPr lang="es-MX" b="1" dirty="0" err="1">
              <a:latin typeface="Montserrat" panose="00000500000000000000" pitchFamily="50" charset="0"/>
            </a:rPr>
            <a:t>Establish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procedures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to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evaluate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results</a:t>
          </a:r>
          <a:endParaRPr lang="es-MX" b="1" dirty="0">
            <a:latin typeface="Montserrat" panose="00000500000000000000" pitchFamily="50" charset="0"/>
          </a:endParaRPr>
        </a:p>
      </dgm:t>
    </dgm:pt>
    <dgm:pt modelId="{CE17B417-EDF7-413D-B973-4287450203D4}" type="parTrans" cxnId="{DF6B7AE9-5440-4B04-B55B-7B1E8CA0E37E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9FC1E7A4-DB6E-41A1-A45D-B7A965066121}" type="sibTrans" cxnId="{DF6B7AE9-5440-4B04-B55B-7B1E8CA0E37E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738F4CC8-4839-450B-B2B7-2EDBF3A4D7E2}" type="pres">
      <dgm:prSet presAssocID="{DABB705F-2EAE-429C-8F85-A922AF35DE7C}" presName="Name0" presStyleCnt="0">
        <dgm:presLayoutVars>
          <dgm:dir/>
          <dgm:resizeHandles val="exact"/>
        </dgm:presLayoutVars>
      </dgm:prSet>
      <dgm:spPr/>
    </dgm:pt>
    <dgm:pt modelId="{B8DD707D-68C8-4010-AA30-279762660BF5}" type="pres">
      <dgm:prSet presAssocID="{0B2BE45A-C62F-4BCE-ABCF-55E13ACB4C16}" presName="node" presStyleLbl="node1" presStyleIdx="0" presStyleCnt="4">
        <dgm:presLayoutVars>
          <dgm:bulletEnabled val="1"/>
        </dgm:presLayoutVars>
      </dgm:prSet>
      <dgm:spPr/>
    </dgm:pt>
    <dgm:pt modelId="{7C94D002-D958-4A8F-A1EC-66634B96ED7D}" type="pres">
      <dgm:prSet presAssocID="{A6E16E0E-BC4A-4C15-893A-BF8114073570}" presName="sibTrans" presStyleLbl="sibTrans2D1" presStyleIdx="0" presStyleCnt="3"/>
      <dgm:spPr/>
    </dgm:pt>
    <dgm:pt modelId="{7AEB88F6-46D0-4DE1-B99B-84DE7FE6977D}" type="pres">
      <dgm:prSet presAssocID="{A6E16E0E-BC4A-4C15-893A-BF8114073570}" presName="connectorText" presStyleLbl="sibTrans2D1" presStyleIdx="0" presStyleCnt="3"/>
      <dgm:spPr/>
    </dgm:pt>
    <dgm:pt modelId="{6A40CF07-426D-4286-A712-BD5E88A87091}" type="pres">
      <dgm:prSet presAssocID="{3E843BD4-F178-447D-A9B7-FD716D259897}" presName="node" presStyleLbl="node1" presStyleIdx="1" presStyleCnt="4">
        <dgm:presLayoutVars>
          <dgm:bulletEnabled val="1"/>
        </dgm:presLayoutVars>
      </dgm:prSet>
      <dgm:spPr/>
    </dgm:pt>
    <dgm:pt modelId="{90EF84CD-B34E-4745-BB54-E3CDD4AE25DE}" type="pres">
      <dgm:prSet presAssocID="{E845DA09-E7B6-44D4-916D-674A862565C4}" presName="sibTrans" presStyleLbl="sibTrans2D1" presStyleIdx="1" presStyleCnt="3"/>
      <dgm:spPr/>
    </dgm:pt>
    <dgm:pt modelId="{CEF2C8ED-381C-42DB-8808-80EBE571CA07}" type="pres">
      <dgm:prSet presAssocID="{E845DA09-E7B6-44D4-916D-674A862565C4}" presName="connectorText" presStyleLbl="sibTrans2D1" presStyleIdx="1" presStyleCnt="3"/>
      <dgm:spPr/>
    </dgm:pt>
    <dgm:pt modelId="{8EDD93D3-6B55-46B6-BD84-973403BD1A9A}" type="pres">
      <dgm:prSet presAssocID="{A14582E7-A684-4696-A117-3974633E49A1}" presName="node" presStyleLbl="node1" presStyleIdx="2" presStyleCnt="4">
        <dgm:presLayoutVars>
          <dgm:bulletEnabled val="1"/>
        </dgm:presLayoutVars>
      </dgm:prSet>
      <dgm:spPr/>
    </dgm:pt>
    <dgm:pt modelId="{692E5B8A-B291-4895-82FC-F5414E37CB2C}" type="pres">
      <dgm:prSet presAssocID="{96A55399-F0BF-45F7-ACFE-E248F4439920}" presName="sibTrans" presStyleLbl="sibTrans2D1" presStyleIdx="2" presStyleCnt="3"/>
      <dgm:spPr/>
    </dgm:pt>
    <dgm:pt modelId="{5F1819E9-221F-49F3-8A05-74D047145099}" type="pres">
      <dgm:prSet presAssocID="{96A55399-F0BF-45F7-ACFE-E248F4439920}" presName="connectorText" presStyleLbl="sibTrans2D1" presStyleIdx="2" presStyleCnt="3"/>
      <dgm:spPr/>
    </dgm:pt>
    <dgm:pt modelId="{B2446890-246B-409D-AAD5-7477BAC92F2B}" type="pres">
      <dgm:prSet presAssocID="{572981E1-3EEA-42CE-8DE4-10DA5DB67D78}" presName="node" presStyleLbl="node1" presStyleIdx="3" presStyleCnt="4">
        <dgm:presLayoutVars>
          <dgm:bulletEnabled val="1"/>
        </dgm:presLayoutVars>
      </dgm:prSet>
      <dgm:spPr/>
    </dgm:pt>
  </dgm:ptLst>
  <dgm:cxnLst>
    <dgm:cxn modelId="{7F83EB03-9828-4DEB-A90A-C663DF491C9E}" type="presOf" srcId="{A6E16E0E-BC4A-4C15-893A-BF8114073570}" destId="{7C94D002-D958-4A8F-A1EC-66634B96ED7D}" srcOrd="0" destOrd="0" presId="urn:microsoft.com/office/officeart/2005/8/layout/process1"/>
    <dgm:cxn modelId="{C7537007-21CC-422D-B1CC-01AE54082743}" type="presOf" srcId="{A6E16E0E-BC4A-4C15-893A-BF8114073570}" destId="{7AEB88F6-46D0-4DE1-B99B-84DE7FE6977D}" srcOrd="1" destOrd="0" presId="urn:microsoft.com/office/officeart/2005/8/layout/process1"/>
    <dgm:cxn modelId="{B9BF1939-FFA0-4B80-AD2E-5DE61F86A8A2}" type="presOf" srcId="{3E843BD4-F178-447D-A9B7-FD716D259897}" destId="{6A40CF07-426D-4286-A712-BD5E88A87091}" srcOrd="0" destOrd="0" presId="urn:microsoft.com/office/officeart/2005/8/layout/process1"/>
    <dgm:cxn modelId="{BF6F8040-A492-4C6D-B86E-87E66156F431}" srcId="{DABB705F-2EAE-429C-8F85-A922AF35DE7C}" destId="{A14582E7-A684-4696-A117-3974633E49A1}" srcOrd="2" destOrd="0" parTransId="{5F5E2913-578B-4400-A5B6-5E7D847C82B4}" sibTransId="{96A55399-F0BF-45F7-ACFE-E248F4439920}"/>
    <dgm:cxn modelId="{C72E3965-85FF-4EF5-B1EB-61129C5AAD6D}" type="presOf" srcId="{0B2BE45A-C62F-4BCE-ABCF-55E13ACB4C16}" destId="{B8DD707D-68C8-4010-AA30-279762660BF5}" srcOrd="0" destOrd="0" presId="urn:microsoft.com/office/officeart/2005/8/layout/process1"/>
    <dgm:cxn modelId="{9522FB75-04D0-40EE-AF26-2A7E94BD5E9B}" type="presOf" srcId="{A14582E7-A684-4696-A117-3974633E49A1}" destId="{8EDD93D3-6B55-46B6-BD84-973403BD1A9A}" srcOrd="0" destOrd="0" presId="urn:microsoft.com/office/officeart/2005/8/layout/process1"/>
    <dgm:cxn modelId="{2B7E4D88-305F-43B1-BEF5-A6FE331C7DC0}" srcId="{DABB705F-2EAE-429C-8F85-A922AF35DE7C}" destId="{3E843BD4-F178-447D-A9B7-FD716D259897}" srcOrd="1" destOrd="0" parTransId="{0278A525-43FC-4350-85DA-CBEDA95B2147}" sibTransId="{E845DA09-E7B6-44D4-916D-674A862565C4}"/>
    <dgm:cxn modelId="{E9952796-2884-4D85-8026-73107A62BECA}" srcId="{DABB705F-2EAE-429C-8F85-A922AF35DE7C}" destId="{0B2BE45A-C62F-4BCE-ABCF-55E13ACB4C16}" srcOrd="0" destOrd="0" parTransId="{EE38A2F8-E2CA-48F8-8257-0214507BB2F7}" sibTransId="{A6E16E0E-BC4A-4C15-893A-BF8114073570}"/>
    <dgm:cxn modelId="{E3CB71D2-4B53-4337-89B8-0C207EE52386}" type="presOf" srcId="{E845DA09-E7B6-44D4-916D-674A862565C4}" destId="{90EF84CD-B34E-4745-BB54-E3CDD4AE25DE}" srcOrd="0" destOrd="0" presId="urn:microsoft.com/office/officeart/2005/8/layout/process1"/>
    <dgm:cxn modelId="{A7FB72E1-AC14-4D3B-A63E-5CFBC6F43634}" type="presOf" srcId="{E845DA09-E7B6-44D4-916D-674A862565C4}" destId="{CEF2C8ED-381C-42DB-8808-80EBE571CA07}" srcOrd="1" destOrd="0" presId="urn:microsoft.com/office/officeart/2005/8/layout/process1"/>
    <dgm:cxn modelId="{B19BDFE5-DD5D-4318-A0D3-15FFBEE28136}" type="presOf" srcId="{DABB705F-2EAE-429C-8F85-A922AF35DE7C}" destId="{738F4CC8-4839-450B-B2B7-2EDBF3A4D7E2}" srcOrd="0" destOrd="0" presId="urn:microsoft.com/office/officeart/2005/8/layout/process1"/>
    <dgm:cxn modelId="{F0922CE8-5794-496E-A57C-D01F264CC630}" type="presOf" srcId="{96A55399-F0BF-45F7-ACFE-E248F4439920}" destId="{692E5B8A-B291-4895-82FC-F5414E37CB2C}" srcOrd="0" destOrd="0" presId="urn:microsoft.com/office/officeart/2005/8/layout/process1"/>
    <dgm:cxn modelId="{DF6B7AE9-5440-4B04-B55B-7B1E8CA0E37E}" srcId="{DABB705F-2EAE-429C-8F85-A922AF35DE7C}" destId="{572981E1-3EEA-42CE-8DE4-10DA5DB67D78}" srcOrd="3" destOrd="0" parTransId="{CE17B417-EDF7-413D-B973-4287450203D4}" sibTransId="{9FC1E7A4-DB6E-41A1-A45D-B7A965066121}"/>
    <dgm:cxn modelId="{8EB393EF-DBAE-414C-91DF-22BC48FDDA07}" type="presOf" srcId="{96A55399-F0BF-45F7-ACFE-E248F4439920}" destId="{5F1819E9-221F-49F3-8A05-74D047145099}" srcOrd="1" destOrd="0" presId="urn:microsoft.com/office/officeart/2005/8/layout/process1"/>
    <dgm:cxn modelId="{EE6B04FD-B237-4D60-ACDA-D772D110C38D}" type="presOf" srcId="{572981E1-3EEA-42CE-8DE4-10DA5DB67D78}" destId="{B2446890-246B-409D-AAD5-7477BAC92F2B}" srcOrd="0" destOrd="0" presId="urn:microsoft.com/office/officeart/2005/8/layout/process1"/>
    <dgm:cxn modelId="{74399FF0-85F5-4629-9FEB-335BFFEEFA64}" type="presParOf" srcId="{738F4CC8-4839-450B-B2B7-2EDBF3A4D7E2}" destId="{B8DD707D-68C8-4010-AA30-279762660BF5}" srcOrd="0" destOrd="0" presId="urn:microsoft.com/office/officeart/2005/8/layout/process1"/>
    <dgm:cxn modelId="{DC99F194-70EF-4EC5-87BD-7D9523AB9468}" type="presParOf" srcId="{738F4CC8-4839-450B-B2B7-2EDBF3A4D7E2}" destId="{7C94D002-D958-4A8F-A1EC-66634B96ED7D}" srcOrd="1" destOrd="0" presId="urn:microsoft.com/office/officeart/2005/8/layout/process1"/>
    <dgm:cxn modelId="{5D682CA9-2203-40F5-B397-059E3F0662A1}" type="presParOf" srcId="{7C94D002-D958-4A8F-A1EC-66634B96ED7D}" destId="{7AEB88F6-46D0-4DE1-B99B-84DE7FE6977D}" srcOrd="0" destOrd="0" presId="urn:microsoft.com/office/officeart/2005/8/layout/process1"/>
    <dgm:cxn modelId="{36C5310A-3F84-4025-A3CA-326EB4ACFDE1}" type="presParOf" srcId="{738F4CC8-4839-450B-B2B7-2EDBF3A4D7E2}" destId="{6A40CF07-426D-4286-A712-BD5E88A87091}" srcOrd="2" destOrd="0" presId="urn:microsoft.com/office/officeart/2005/8/layout/process1"/>
    <dgm:cxn modelId="{DA8E84E3-B251-4E0D-B901-1EB640C3E53E}" type="presParOf" srcId="{738F4CC8-4839-450B-B2B7-2EDBF3A4D7E2}" destId="{90EF84CD-B34E-4745-BB54-E3CDD4AE25DE}" srcOrd="3" destOrd="0" presId="urn:microsoft.com/office/officeart/2005/8/layout/process1"/>
    <dgm:cxn modelId="{CBEA3947-A7F9-48F4-A83A-7068AA55504F}" type="presParOf" srcId="{90EF84CD-B34E-4745-BB54-E3CDD4AE25DE}" destId="{CEF2C8ED-381C-42DB-8808-80EBE571CA07}" srcOrd="0" destOrd="0" presId="urn:microsoft.com/office/officeart/2005/8/layout/process1"/>
    <dgm:cxn modelId="{8FF8857C-1732-4461-9867-2DEEDD23F16A}" type="presParOf" srcId="{738F4CC8-4839-450B-B2B7-2EDBF3A4D7E2}" destId="{8EDD93D3-6B55-46B6-BD84-973403BD1A9A}" srcOrd="4" destOrd="0" presId="urn:microsoft.com/office/officeart/2005/8/layout/process1"/>
    <dgm:cxn modelId="{42B38DB2-EFA4-405E-8F2B-E95BBEF23B14}" type="presParOf" srcId="{738F4CC8-4839-450B-B2B7-2EDBF3A4D7E2}" destId="{692E5B8A-B291-4895-82FC-F5414E37CB2C}" srcOrd="5" destOrd="0" presId="urn:microsoft.com/office/officeart/2005/8/layout/process1"/>
    <dgm:cxn modelId="{9064065D-A28E-43D9-8066-7E7072FE97E2}" type="presParOf" srcId="{692E5B8A-B291-4895-82FC-F5414E37CB2C}" destId="{5F1819E9-221F-49F3-8A05-74D047145099}" srcOrd="0" destOrd="0" presId="urn:microsoft.com/office/officeart/2005/8/layout/process1"/>
    <dgm:cxn modelId="{83FEC140-6EBD-4D31-BDCE-D603C3C163C3}" type="presParOf" srcId="{738F4CC8-4839-450B-B2B7-2EDBF3A4D7E2}" destId="{B2446890-246B-409D-AAD5-7477BAC92F2B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BB705F-2EAE-429C-8F85-A922AF35DE7C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0B2BE45A-C62F-4BCE-ABCF-55E13ACB4C16}">
      <dgm:prSet phldrT="[Texto]"/>
      <dgm:spPr/>
      <dgm:t>
        <a:bodyPr/>
        <a:lstStyle/>
        <a:p>
          <a:r>
            <a:rPr lang="es-MX" b="1" dirty="0">
              <a:latin typeface="Montserrat" panose="00000500000000000000" pitchFamily="50" charset="0"/>
            </a:rPr>
            <a:t>Prepare </a:t>
          </a:r>
          <a:r>
            <a:rPr lang="es-MX" b="1" dirty="0" err="1">
              <a:latin typeface="Montserrat" panose="00000500000000000000" pitchFamily="50" charset="0"/>
            </a:rPr>
            <a:t>list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of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participating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labs</a:t>
          </a:r>
          <a:endParaRPr lang="es-MX" b="1" dirty="0">
            <a:latin typeface="Montserrat" panose="00000500000000000000" pitchFamily="50" charset="0"/>
          </a:endParaRPr>
        </a:p>
      </dgm:t>
    </dgm:pt>
    <dgm:pt modelId="{EE38A2F8-E2CA-48F8-8257-0214507BB2F7}" type="parTrans" cxnId="{E9952796-2884-4D85-8026-73107A62BECA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A6E16E0E-BC4A-4C15-893A-BF8114073570}" type="sibTrans" cxnId="{E9952796-2884-4D85-8026-73107A62BECA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3E843BD4-F178-447D-A9B7-FD716D259897}">
      <dgm:prSet phldrT="[Texto]"/>
      <dgm:spPr/>
      <dgm:t>
        <a:bodyPr/>
        <a:lstStyle/>
        <a:p>
          <a:r>
            <a:rPr lang="es-MX" b="1" dirty="0" err="1">
              <a:latin typeface="Montserrat" panose="00000500000000000000" pitchFamily="50" charset="0"/>
            </a:rPr>
            <a:t>Obtain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healthy</a:t>
          </a:r>
          <a:r>
            <a:rPr lang="es-MX" b="1" dirty="0">
              <a:latin typeface="Montserrat" panose="00000500000000000000" pitchFamily="50" charset="0"/>
            </a:rPr>
            <a:t> and </a:t>
          </a:r>
          <a:r>
            <a:rPr lang="es-MX" b="1" dirty="0" err="1">
              <a:latin typeface="Montserrat" panose="00000500000000000000" pitchFamily="50" charset="0"/>
            </a:rPr>
            <a:t>diseased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seed</a:t>
          </a:r>
          <a:endParaRPr lang="es-MX" b="1" dirty="0">
            <a:latin typeface="Montserrat" panose="00000500000000000000" pitchFamily="50" charset="0"/>
          </a:endParaRPr>
        </a:p>
      </dgm:t>
    </dgm:pt>
    <dgm:pt modelId="{0278A525-43FC-4350-85DA-CBEDA95B2147}" type="parTrans" cxnId="{2B7E4D88-305F-43B1-BEF5-A6FE331C7DC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E845DA09-E7B6-44D4-916D-674A862565C4}" type="sibTrans" cxnId="{2B7E4D88-305F-43B1-BEF5-A6FE331C7DC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A14582E7-A684-4696-A117-3974633E49A1}">
      <dgm:prSet phldrT="[Texto]"/>
      <dgm:spPr/>
      <dgm:t>
        <a:bodyPr/>
        <a:lstStyle/>
        <a:p>
          <a:r>
            <a:rPr lang="es-MX" b="1" dirty="0">
              <a:latin typeface="Montserrat" panose="00000500000000000000" pitchFamily="50" charset="0"/>
            </a:rPr>
            <a:t>Prepare and </a:t>
          </a:r>
          <a:r>
            <a:rPr lang="es-MX" b="1" dirty="0" err="1">
              <a:latin typeface="Montserrat" panose="00000500000000000000" pitchFamily="50" charset="0"/>
            </a:rPr>
            <a:t>distribute</a:t>
          </a:r>
          <a:r>
            <a:rPr lang="es-MX" b="1" dirty="0">
              <a:latin typeface="Montserrat" panose="00000500000000000000" pitchFamily="50" charset="0"/>
            </a:rPr>
            <a:t> ring test </a:t>
          </a:r>
          <a:r>
            <a:rPr lang="es-MX" b="1" dirty="0" err="1">
              <a:latin typeface="Montserrat" panose="00000500000000000000" pitchFamily="50" charset="0"/>
            </a:rPr>
            <a:t>seed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panels</a:t>
          </a:r>
          <a:endParaRPr lang="es-MX" b="1" dirty="0">
            <a:latin typeface="Montserrat" panose="00000500000000000000" pitchFamily="50" charset="0"/>
          </a:endParaRPr>
        </a:p>
      </dgm:t>
    </dgm:pt>
    <dgm:pt modelId="{5F5E2913-578B-4400-A5B6-5E7D847C82B4}" type="parTrans" cxnId="{BF6F8040-A492-4C6D-B86E-87E66156F431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96A55399-F0BF-45F7-ACFE-E248F4439920}" type="sibTrans" cxnId="{BF6F8040-A492-4C6D-B86E-87E66156F431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572981E1-3EEA-42CE-8DE4-10DA5DB67D78}">
      <dgm:prSet/>
      <dgm:spPr/>
      <dgm:t>
        <a:bodyPr/>
        <a:lstStyle/>
        <a:p>
          <a:r>
            <a:rPr lang="es-MX" b="1" dirty="0" err="1">
              <a:latin typeface="Montserrat" panose="00000500000000000000" pitchFamily="50" charset="0"/>
            </a:rPr>
            <a:t>Obtain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necessary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permits</a:t>
          </a:r>
          <a:endParaRPr lang="es-MX" b="1" dirty="0">
            <a:latin typeface="Montserrat" panose="00000500000000000000" pitchFamily="50" charset="0"/>
          </a:endParaRPr>
        </a:p>
      </dgm:t>
    </dgm:pt>
    <dgm:pt modelId="{CE17B417-EDF7-413D-B973-4287450203D4}" type="parTrans" cxnId="{DF6B7AE9-5440-4B04-B55B-7B1E8CA0E37E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9FC1E7A4-DB6E-41A1-A45D-B7A965066121}" type="sibTrans" cxnId="{DF6B7AE9-5440-4B04-B55B-7B1E8CA0E37E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738F4CC8-4839-450B-B2B7-2EDBF3A4D7E2}" type="pres">
      <dgm:prSet presAssocID="{DABB705F-2EAE-429C-8F85-A922AF35DE7C}" presName="Name0" presStyleCnt="0">
        <dgm:presLayoutVars>
          <dgm:dir/>
          <dgm:resizeHandles val="exact"/>
        </dgm:presLayoutVars>
      </dgm:prSet>
      <dgm:spPr/>
    </dgm:pt>
    <dgm:pt modelId="{B8DD707D-68C8-4010-AA30-279762660BF5}" type="pres">
      <dgm:prSet presAssocID="{0B2BE45A-C62F-4BCE-ABCF-55E13ACB4C16}" presName="node" presStyleLbl="node1" presStyleIdx="0" presStyleCnt="4">
        <dgm:presLayoutVars>
          <dgm:bulletEnabled val="1"/>
        </dgm:presLayoutVars>
      </dgm:prSet>
      <dgm:spPr/>
    </dgm:pt>
    <dgm:pt modelId="{7C94D002-D958-4A8F-A1EC-66634B96ED7D}" type="pres">
      <dgm:prSet presAssocID="{A6E16E0E-BC4A-4C15-893A-BF8114073570}" presName="sibTrans" presStyleLbl="sibTrans2D1" presStyleIdx="0" presStyleCnt="3"/>
      <dgm:spPr/>
    </dgm:pt>
    <dgm:pt modelId="{7AEB88F6-46D0-4DE1-B99B-84DE7FE6977D}" type="pres">
      <dgm:prSet presAssocID="{A6E16E0E-BC4A-4C15-893A-BF8114073570}" presName="connectorText" presStyleLbl="sibTrans2D1" presStyleIdx="0" presStyleCnt="3"/>
      <dgm:spPr/>
    </dgm:pt>
    <dgm:pt modelId="{6A40CF07-426D-4286-A712-BD5E88A87091}" type="pres">
      <dgm:prSet presAssocID="{3E843BD4-F178-447D-A9B7-FD716D259897}" presName="node" presStyleLbl="node1" presStyleIdx="1" presStyleCnt="4">
        <dgm:presLayoutVars>
          <dgm:bulletEnabled val="1"/>
        </dgm:presLayoutVars>
      </dgm:prSet>
      <dgm:spPr/>
    </dgm:pt>
    <dgm:pt modelId="{90EF84CD-B34E-4745-BB54-E3CDD4AE25DE}" type="pres">
      <dgm:prSet presAssocID="{E845DA09-E7B6-44D4-916D-674A862565C4}" presName="sibTrans" presStyleLbl="sibTrans2D1" presStyleIdx="1" presStyleCnt="3"/>
      <dgm:spPr/>
    </dgm:pt>
    <dgm:pt modelId="{CEF2C8ED-381C-42DB-8808-80EBE571CA07}" type="pres">
      <dgm:prSet presAssocID="{E845DA09-E7B6-44D4-916D-674A862565C4}" presName="connectorText" presStyleLbl="sibTrans2D1" presStyleIdx="1" presStyleCnt="3"/>
      <dgm:spPr/>
    </dgm:pt>
    <dgm:pt modelId="{8EDD93D3-6B55-46B6-BD84-973403BD1A9A}" type="pres">
      <dgm:prSet presAssocID="{A14582E7-A684-4696-A117-3974633E49A1}" presName="node" presStyleLbl="node1" presStyleIdx="2" presStyleCnt="4">
        <dgm:presLayoutVars>
          <dgm:bulletEnabled val="1"/>
        </dgm:presLayoutVars>
      </dgm:prSet>
      <dgm:spPr/>
    </dgm:pt>
    <dgm:pt modelId="{692E5B8A-B291-4895-82FC-F5414E37CB2C}" type="pres">
      <dgm:prSet presAssocID="{96A55399-F0BF-45F7-ACFE-E248F4439920}" presName="sibTrans" presStyleLbl="sibTrans2D1" presStyleIdx="2" presStyleCnt="3"/>
      <dgm:spPr/>
    </dgm:pt>
    <dgm:pt modelId="{5F1819E9-221F-49F3-8A05-74D047145099}" type="pres">
      <dgm:prSet presAssocID="{96A55399-F0BF-45F7-ACFE-E248F4439920}" presName="connectorText" presStyleLbl="sibTrans2D1" presStyleIdx="2" presStyleCnt="3"/>
      <dgm:spPr/>
    </dgm:pt>
    <dgm:pt modelId="{B2446890-246B-409D-AAD5-7477BAC92F2B}" type="pres">
      <dgm:prSet presAssocID="{572981E1-3EEA-42CE-8DE4-10DA5DB67D78}" presName="node" presStyleLbl="node1" presStyleIdx="3" presStyleCnt="4" custLinFactNeighborX="572" custLinFactNeighborY="4317">
        <dgm:presLayoutVars>
          <dgm:bulletEnabled val="1"/>
        </dgm:presLayoutVars>
      </dgm:prSet>
      <dgm:spPr/>
    </dgm:pt>
  </dgm:ptLst>
  <dgm:cxnLst>
    <dgm:cxn modelId="{7F83EB03-9828-4DEB-A90A-C663DF491C9E}" type="presOf" srcId="{A6E16E0E-BC4A-4C15-893A-BF8114073570}" destId="{7C94D002-D958-4A8F-A1EC-66634B96ED7D}" srcOrd="0" destOrd="0" presId="urn:microsoft.com/office/officeart/2005/8/layout/process1"/>
    <dgm:cxn modelId="{C7537007-21CC-422D-B1CC-01AE54082743}" type="presOf" srcId="{A6E16E0E-BC4A-4C15-893A-BF8114073570}" destId="{7AEB88F6-46D0-4DE1-B99B-84DE7FE6977D}" srcOrd="1" destOrd="0" presId="urn:microsoft.com/office/officeart/2005/8/layout/process1"/>
    <dgm:cxn modelId="{B9BF1939-FFA0-4B80-AD2E-5DE61F86A8A2}" type="presOf" srcId="{3E843BD4-F178-447D-A9B7-FD716D259897}" destId="{6A40CF07-426D-4286-A712-BD5E88A87091}" srcOrd="0" destOrd="0" presId="urn:microsoft.com/office/officeart/2005/8/layout/process1"/>
    <dgm:cxn modelId="{BF6F8040-A492-4C6D-B86E-87E66156F431}" srcId="{DABB705F-2EAE-429C-8F85-A922AF35DE7C}" destId="{A14582E7-A684-4696-A117-3974633E49A1}" srcOrd="2" destOrd="0" parTransId="{5F5E2913-578B-4400-A5B6-5E7D847C82B4}" sibTransId="{96A55399-F0BF-45F7-ACFE-E248F4439920}"/>
    <dgm:cxn modelId="{C72E3965-85FF-4EF5-B1EB-61129C5AAD6D}" type="presOf" srcId="{0B2BE45A-C62F-4BCE-ABCF-55E13ACB4C16}" destId="{B8DD707D-68C8-4010-AA30-279762660BF5}" srcOrd="0" destOrd="0" presId="urn:microsoft.com/office/officeart/2005/8/layout/process1"/>
    <dgm:cxn modelId="{9522FB75-04D0-40EE-AF26-2A7E94BD5E9B}" type="presOf" srcId="{A14582E7-A684-4696-A117-3974633E49A1}" destId="{8EDD93D3-6B55-46B6-BD84-973403BD1A9A}" srcOrd="0" destOrd="0" presId="urn:microsoft.com/office/officeart/2005/8/layout/process1"/>
    <dgm:cxn modelId="{2B7E4D88-305F-43B1-BEF5-A6FE331C7DC0}" srcId="{DABB705F-2EAE-429C-8F85-A922AF35DE7C}" destId="{3E843BD4-F178-447D-A9B7-FD716D259897}" srcOrd="1" destOrd="0" parTransId="{0278A525-43FC-4350-85DA-CBEDA95B2147}" sibTransId="{E845DA09-E7B6-44D4-916D-674A862565C4}"/>
    <dgm:cxn modelId="{E9952796-2884-4D85-8026-73107A62BECA}" srcId="{DABB705F-2EAE-429C-8F85-A922AF35DE7C}" destId="{0B2BE45A-C62F-4BCE-ABCF-55E13ACB4C16}" srcOrd="0" destOrd="0" parTransId="{EE38A2F8-E2CA-48F8-8257-0214507BB2F7}" sibTransId="{A6E16E0E-BC4A-4C15-893A-BF8114073570}"/>
    <dgm:cxn modelId="{E3CB71D2-4B53-4337-89B8-0C207EE52386}" type="presOf" srcId="{E845DA09-E7B6-44D4-916D-674A862565C4}" destId="{90EF84CD-B34E-4745-BB54-E3CDD4AE25DE}" srcOrd="0" destOrd="0" presId="urn:microsoft.com/office/officeart/2005/8/layout/process1"/>
    <dgm:cxn modelId="{A7FB72E1-AC14-4D3B-A63E-5CFBC6F43634}" type="presOf" srcId="{E845DA09-E7B6-44D4-916D-674A862565C4}" destId="{CEF2C8ED-381C-42DB-8808-80EBE571CA07}" srcOrd="1" destOrd="0" presId="urn:microsoft.com/office/officeart/2005/8/layout/process1"/>
    <dgm:cxn modelId="{B19BDFE5-DD5D-4318-A0D3-15FFBEE28136}" type="presOf" srcId="{DABB705F-2EAE-429C-8F85-A922AF35DE7C}" destId="{738F4CC8-4839-450B-B2B7-2EDBF3A4D7E2}" srcOrd="0" destOrd="0" presId="urn:microsoft.com/office/officeart/2005/8/layout/process1"/>
    <dgm:cxn modelId="{F0922CE8-5794-496E-A57C-D01F264CC630}" type="presOf" srcId="{96A55399-F0BF-45F7-ACFE-E248F4439920}" destId="{692E5B8A-B291-4895-82FC-F5414E37CB2C}" srcOrd="0" destOrd="0" presId="urn:microsoft.com/office/officeart/2005/8/layout/process1"/>
    <dgm:cxn modelId="{DF6B7AE9-5440-4B04-B55B-7B1E8CA0E37E}" srcId="{DABB705F-2EAE-429C-8F85-A922AF35DE7C}" destId="{572981E1-3EEA-42CE-8DE4-10DA5DB67D78}" srcOrd="3" destOrd="0" parTransId="{CE17B417-EDF7-413D-B973-4287450203D4}" sibTransId="{9FC1E7A4-DB6E-41A1-A45D-B7A965066121}"/>
    <dgm:cxn modelId="{8EB393EF-DBAE-414C-91DF-22BC48FDDA07}" type="presOf" srcId="{96A55399-F0BF-45F7-ACFE-E248F4439920}" destId="{5F1819E9-221F-49F3-8A05-74D047145099}" srcOrd="1" destOrd="0" presId="urn:microsoft.com/office/officeart/2005/8/layout/process1"/>
    <dgm:cxn modelId="{EE6B04FD-B237-4D60-ACDA-D772D110C38D}" type="presOf" srcId="{572981E1-3EEA-42CE-8DE4-10DA5DB67D78}" destId="{B2446890-246B-409D-AAD5-7477BAC92F2B}" srcOrd="0" destOrd="0" presId="urn:microsoft.com/office/officeart/2005/8/layout/process1"/>
    <dgm:cxn modelId="{74399FF0-85F5-4629-9FEB-335BFFEEFA64}" type="presParOf" srcId="{738F4CC8-4839-450B-B2B7-2EDBF3A4D7E2}" destId="{B8DD707D-68C8-4010-AA30-279762660BF5}" srcOrd="0" destOrd="0" presId="urn:microsoft.com/office/officeart/2005/8/layout/process1"/>
    <dgm:cxn modelId="{DC99F194-70EF-4EC5-87BD-7D9523AB9468}" type="presParOf" srcId="{738F4CC8-4839-450B-B2B7-2EDBF3A4D7E2}" destId="{7C94D002-D958-4A8F-A1EC-66634B96ED7D}" srcOrd="1" destOrd="0" presId="urn:microsoft.com/office/officeart/2005/8/layout/process1"/>
    <dgm:cxn modelId="{5D682CA9-2203-40F5-B397-059E3F0662A1}" type="presParOf" srcId="{7C94D002-D958-4A8F-A1EC-66634B96ED7D}" destId="{7AEB88F6-46D0-4DE1-B99B-84DE7FE6977D}" srcOrd="0" destOrd="0" presId="urn:microsoft.com/office/officeart/2005/8/layout/process1"/>
    <dgm:cxn modelId="{36C5310A-3F84-4025-A3CA-326EB4ACFDE1}" type="presParOf" srcId="{738F4CC8-4839-450B-B2B7-2EDBF3A4D7E2}" destId="{6A40CF07-426D-4286-A712-BD5E88A87091}" srcOrd="2" destOrd="0" presId="urn:microsoft.com/office/officeart/2005/8/layout/process1"/>
    <dgm:cxn modelId="{DA8E84E3-B251-4E0D-B901-1EB640C3E53E}" type="presParOf" srcId="{738F4CC8-4839-450B-B2B7-2EDBF3A4D7E2}" destId="{90EF84CD-B34E-4745-BB54-E3CDD4AE25DE}" srcOrd="3" destOrd="0" presId="urn:microsoft.com/office/officeart/2005/8/layout/process1"/>
    <dgm:cxn modelId="{CBEA3947-A7F9-48F4-A83A-7068AA55504F}" type="presParOf" srcId="{90EF84CD-B34E-4745-BB54-E3CDD4AE25DE}" destId="{CEF2C8ED-381C-42DB-8808-80EBE571CA07}" srcOrd="0" destOrd="0" presId="urn:microsoft.com/office/officeart/2005/8/layout/process1"/>
    <dgm:cxn modelId="{8FF8857C-1732-4461-9867-2DEEDD23F16A}" type="presParOf" srcId="{738F4CC8-4839-450B-B2B7-2EDBF3A4D7E2}" destId="{8EDD93D3-6B55-46B6-BD84-973403BD1A9A}" srcOrd="4" destOrd="0" presId="urn:microsoft.com/office/officeart/2005/8/layout/process1"/>
    <dgm:cxn modelId="{42B38DB2-EFA4-405E-8F2B-E95BBEF23B14}" type="presParOf" srcId="{738F4CC8-4839-450B-B2B7-2EDBF3A4D7E2}" destId="{692E5B8A-B291-4895-82FC-F5414E37CB2C}" srcOrd="5" destOrd="0" presId="urn:microsoft.com/office/officeart/2005/8/layout/process1"/>
    <dgm:cxn modelId="{9064065D-A28E-43D9-8066-7E7072FE97E2}" type="presParOf" srcId="{692E5B8A-B291-4895-82FC-F5414E37CB2C}" destId="{5F1819E9-221F-49F3-8A05-74D047145099}" srcOrd="0" destOrd="0" presId="urn:microsoft.com/office/officeart/2005/8/layout/process1"/>
    <dgm:cxn modelId="{83FEC140-6EBD-4D31-BDCE-D603C3C163C3}" type="presParOf" srcId="{738F4CC8-4839-450B-B2B7-2EDBF3A4D7E2}" destId="{B2446890-246B-409D-AAD5-7477BAC92F2B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BB705F-2EAE-429C-8F85-A922AF35DE7C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0B2BE45A-C62F-4BCE-ABCF-55E13ACB4C16}">
      <dgm:prSet phldrT="[Texto]"/>
      <dgm:spPr/>
      <dgm:t>
        <a:bodyPr/>
        <a:lstStyle/>
        <a:p>
          <a:r>
            <a:rPr lang="es-MX" b="1" dirty="0" err="1">
              <a:latin typeface="Montserrat" panose="00000500000000000000" pitchFamily="50" charset="0"/>
            </a:rPr>
            <a:t>Develop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system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for</a:t>
          </a:r>
          <a:r>
            <a:rPr lang="es-MX" b="1" dirty="0">
              <a:latin typeface="Montserrat" panose="00000500000000000000" pitchFamily="50" charset="0"/>
            </a:rPr>
            <a:t> data </a:t>
          </a:r>
          <a:r>
            <a:rPr lang="es-MX" b="1" dirty="0" err="1">
              <a:latin typeface="Montserrat" panose="00000500000000000000" pitchFamily="50" charset="0"/>
            </a:rPr>
            <a:t>collection</a:t>
          </a:r>
          <a:r>
            <a:rPr lang="es-MX" b="1" dirty="0">
              <a:latin typeface="Montserrat" panose="00000500000000000000" pitchFamily="50" charset="0"/>
            </a:rPr>
            <a:t>, </a:t>
          </a:r>
          <a:r>
            <a:rPr lang="es-MX" b="1" dirty="0" err="1">
              <a:latin typeface="Montserrat" panose="00000500000000000000" pitchFamily="50" charset="0"/>
            </a:rPr>
            <a:t>storage</a:t>
          </a:r>
          <a:r>
            <a:rPr lang="es-MX" b="1" dirty="0">
              <a:latin typeface="Montserrat" panose="00000500000000000000" pitchFamily="50" charset="0"/>
            </a:rPr>
            <a:t> and </a:t>
          </a:r>
          <a:r>
            <a:rPr lang="es-MX" b="1" dirty="0" err="1">
              <a:latin typeface="Montserrat" panose="00000500000000000000" pitchFamily="50" charset="0"/>
            </a:rPr>
            <a:t>analysis</a:t>
          </a:r>
          <a:endParaRPr lang="es-MX" b="1" dirty="0">
            <a:latin typeface="Montserrat" panose="00000500000000000000" pitchFamily="50" charset="0"/>
          </a:endParaRPr>
        </a:p>
      </dgm:t>
    </dgm:pt>
    <dgm:pt modelId="{EE38A2F8-E2CA-48F8-8257-0214507BB2F7}" type="parTrans" cxnId="{E9952796-2884-4D85-8026-73107A62BECA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A6E16E0E-BC4A-4C15-893A-BF8114073570}" type="sibTrans" cxnId="{E9952796-2884-4D85-8026-73107A62BECA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3E843BD4-F178-447D-A9B7-FD716D259897}">
      <dgm:prSet phldrT="[Texto]"/>
      <dgm:spPr/>
      <dgm:t>
        <a:bodyPr/>
        <a:lstStyle/>
        <a:p>
          <a:r>
            <a:rPr lang="es-MX" b="1" dirty="0" err="1">
              <a:latin typeface="Montserrat" panose="00000500000000000000" pitchFamily="50" charset="0"/>
            </a:rPr>
            <a:t>Develop</a:t>
          </a:r>
          <a:r>
            <a:rPr lang="es-MX" b="1" dirty="0">
              <a:latin typeface="Montserrat" panose="00000500000000000000" pitchFamily="50" charset="0"/>
            </a:rPr>
            <a:t> and </a:t>
          </a:r>
          <a:r>
            <a:rPr lang="es-MX" b="1" dirty="0" err="1">
              <a:latin typeface="Montserrat" panose="00000500000000000000" pitchFamily="50" charset="0"/>
            </a:rPr>
            <a:t>distribute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work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instructions</a:t>
          </a:r>
          <a:r>
            <a:rPr lang="es-MX" b="1" dirty="0">
              <a:latin typeface="Montserrat" panose="00000500000000000000" pitchFamily="50" charset="0"/>
            </a:rPr>
            <a:t> and </a:t>
          </a:r>
          <a:r>
            <a:rPr lang="es-MX" b="1" dirty="0" err="1">
              <a:latin typeface="Montserrat" panose="00000500000000000000" pitchFamily="50" charset="0"/>
            </a:rPr>
            <a:t>forms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for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recording</a:t>
          </a:r>
          <a:r>
            <a:rPr lang="es-MX" b="1" dirty="0">
              <a:latin typeface="Montserrat" panose="00000500000000000000" pitchFamily="50" charset="0"/>
            </a:rPr>
            <a:t> data</a:t>
          </a:r>
        </a:p>
      </dgm:t>
    </dgm:pt>
    <dgm:pt modelId="{0278A525-43FC-4350-85DA-CBEDA95B2147}" type="parTrans" cxnId="{2B7E4D88-305F-43B1-BEF5-A6FE331C7DC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E845DA09-E7B6-44D4-916D-674A862565C4}" type="sibTrans" cxnId="{2B7E4D88-305F-43B1-BEF5-A6FE331C7DC0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A14582E7-A684-4696-A117-3974633E49A1}">
      <dgm:prSet phldrT="[Texto]"/>
      <dgm:spPr/>
      <dgm:t>
        <a:bodyPr/>
        <a:lstStyle/>
        <a:p>
          <a:r>
            <a:rPr lang="es-MX" b="1" dirty="0" err="1">
              <a:latin typeface="Montserrat" panose="00000500000000000000" pitchFamily="50" charset="0"/>
            </a:rPr>
            <a:t>Distribute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required</a:t>
          </a:r>
          <a:r>
            <a:rPr lang="es-MX" b="1" dirty="0">
              <a:latin typeface="Montserrat" panose="00000500000000000000" pitchFamily="50" charset="0"/>
            </a:rPr>
            <a:t> </a:t>
          </a:r>
          <a:r>
            <a:rPr lang="es-MX" b="1" dirty="0" err="1">
              <a:latin typeface="Montserrat" panose="00000500000000000000" pitchFamily="50" charset="0"/>
            </a:rPr>
            <a:t>reagents</a:t>
          </a:r>
          <a:endParaRPr lang="es-MX" b="1" dirty="0">
            <a:latin typeface="Montserrat" panose="00000500000000000000" pitchFamily="50" charset="0"/>
          </a:endParaRPr>
        </a:p>
      </dgm:t>
    </dgm:pt>
    <dgm:pt modelId="{5F5E2913-578B-4400-A5B6-5E7D847C82B4}" type="parTrans" cxnId="{BF6F8040-A492-4C6D-B86E-87E66156F431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96A55399-F0BF-45F7-ACFE-E248F4439920}" type="sibTrans" cxnId="{BF6F8040-A492-4C6D-B86E-87E66156F431}">
      <dgm:prSet/>
      <dgm:spPr/>
      <dgm:t>
        <a:bodyPr/>
        <a:lstStyle/>
        <a:p>
          <a:endParaRPr lang="es-MX" b="1">
            <a:latin typeface="Montserrat" panose="00000500000000000000" pitchFamily="50" charset="0"/>
          </a:endParaRPr>
        </a:p>
      </dgm:t>
    </dgm:pt>
    <dgm:pt modelId="{738F4CC8-4839-450B-B2B7-2EDBF3A4D7E2}" type="pres">
      <dgm:prSet presAssocID="{DABB705F-2EAE-429C-8F85-A922AF35DE7C}" presName="Name0" presStyleCnt="0">
        <dgm:presLayoutVars>
          <dgm:dir/>
          <dgm:resizeHandles val="exact"/>
        </dgm:presLayoutVars>
      </dgm:prSet>
      <dgm:spPr/>
    </dgm:pt>
    <dgm:pt modelId="{B8DD707D-68C8-4010-AA30-279762660BF5}" type="pres">
      <dgm:prSet presAssocID="{0B2BE45A-C62F-4BCE-ABCF-55E13ACB4C16}" presName="node" presStyleLbl="node1" presStyleIdx="0" presStyleCnt="3">
        <dgm:presLayoutVars>
          <dgm:bulletEnabled val="1"/>
        </dgm:presLayoutVars>
      </dgm:prSet>
      <dgm:spPr/>
    </dgm:pt>
    <dgm:pt modelId="{7C94D002-D958-4A8F-A1EC-66634B96ED7D}" type="pres">
      <dgm:prSet presAssocID="{A6E16E0E-BC4A-4C15-893A-BF8114073570}" presName="sibTrans" presStyleLbl="sibTrans2D1" presStyleIdx="0" presStyleCnt="2"/>
      <dgm:spPr>
        <a:prstGeom prst="leftArrow">
          <a:avLst/>
        </a:prstGeom>
      </dgm:spPr>
    </dgm:pt>
    <dgm:pt modelId="{7AEB88F6-46D0-4DE1-B99B-84DE7FE6977D}" type="pres">
      <dgm:prSet presAssocID="{A6E16E0E-BC4A-4C15-893A-BF8114073570}" presName="connectorText" presStyleLbl="sibTrans2D1" presStyleIdx="0" presStyleCnt="2"/>
      <dgm:spPr/>
    </dgm:pt>
    <dgm:pt modelId="{6A40CF07-426D-4286-A712-BD5E88A87091}" type="pres">
      <dgm:prSet presAssocID="{3E843BD4-F178-447D-A9B7-FD716D259897}" presName="node" presStyleLbl="node1" presStyleIdx="1" presStyleCnt="3">
        <dgm:presLayoutVars>
          <dgm:bulletEnabled val="1"/>
        </dgm:presLayoutVars>
      </dgm:prSet>
      <dgm:spPr/>
    </dgm:pt>
    <dgm:pt modelId="{90EF84CD-B34E-4745-BB54-E3CDD4AE25DE}" type="pres">
      <dgm:prSet presAssocID="{E845DA09-E7B6-44D4-916D-674A862565C4}" presName="sibTrans" presStyleLbl="sibTrans2D1" presStyleIdx="1" presStyleCnt="2"/>
      <dgm:spPr>
        <a:prstGeom prst="leftArrow">
          <a:avLst/>
        </a:prstGeom>
      </dgm:spPr>
    </dgm:pt>
    <dgm:pt modelId="{CEF2C8ED-381C-42DB-8808-80EBE571CA07}" type="pres">
      <dgm:prSet presAssocID="{E845DA09-E7B6-44D4-916D-674A862565C4}" presName="connectorText" presStyleLbl="sibTrans2D1" presStyleIdx="1" presStyleCnt="2"/>
      <dgm:spPr/>
    </dgm:pt>
    <dgm:pt modelId="{8EDD93D3-6B55-46B6-BD84-973403BD1A9A}" type="pres">
      <dgm:prSet presAssocID="{A14582E7-A684-4696-A117-3974633E49A1}" presName="node" presStyleLbl="node1" presStyleIdx="2" presStyleCnt="3">
        <dgm:presLayoutVars>
          <dgm:bulletEnabled val="1"/>
        </dgm:presLayoutVars>
      </dgm:prSet>
      <dgm:spPr/>
    </dgm:pt>
  </dgm:ptLst>
  <dgm:cxnLst>
    <dgm:cxn modelId="{7F83EB03-9828-4DEB-A90A-C663DF491C9E}" type="presOf" srcId="{A6E16E0E-BC4A-4C15-893A-BF8114073570}" destId="{7C94D002-D958-4A8F-A1EC-66634B96ED7D}" srcOrd="0" destOrd="0" presId="urn:microsoft.com/office/officeart/2005/8/layout/process1"/>
    <dgm:cxn modelId="{C7537007-21CC-422D-B1CC-01AE54082743}" type="presOf" srcId="{A6E16E0E-BC4A-4C15-893A-BF8114073570}" destId="{7AEB88F6-46D0-4DE1-B99B-84DE7FE6977D}" srcOrd="1" destOrd="0" presId="urn:microsoft.com/office/officeart/2005/8/layout/process1"/>
    <dgm:cxn modelId="{B9BF1939-FFA0-4B80-AD2E-5DE61F86A8A2}" type="presOf" srcId="{3E843BD4-F178-447D-A9B7-FD716D259897}" destId="{6A40CF07-426D-4286-A712-BD5E88A87091}" srcOrd="0" destOrd="0" presId="urn:microsoft.com/office/officeart/2005/8/layout/process1"/>
    <dgm:cxn modelId="{BF6F8040-A492-4C6D-B86E-87E66156F431}" srcId="{DABB705F-2EAE-429C-8F85-A922AF35DE7C}" destId="{A14582E7-A684-4696-A117-3974633E49A1}" srcOrd="2" destOrd="0" parTransId="{5F5E2913-578B-4400-A5B6-5E7D847C82B4}" sibTransId="{96A55399-F0BF-45F7-ACFE-E248F4439920}"/>
    <dgm:cxn modelId="{C72E3965-85FF-4EF5-B1EB-61129C5AAD6D}" type="presOf" srcId="{0B2BE45A-C62F-4BCE-ABCF-55E13ACB4C16}" destId="{B8DD707D-68C8-4010-AA30-279762660BF5}" srcOrd="0" destOrd="0" presId="urn:microsoft.com/office/officeart/2005/8/layout/process1"/>
    <dgm:cxn modelId="{9522FB75-04D0-40EE-AF26-2A7E94BD5E9B}" type="presOf" srcId="{A14582E7-A684-4696-A117-3974633E49A1}" destId="{8EDD93D3-6B55-46B6-BD84-973403BD1A9A}" srcOrd="0" destOrd="0" presId="urn:microsoft.com/office/officeart/2005/8/layout/process1"/>
    <dgm:cxn modelId="{2B7E4D88-305F-43B1-BEF5-A6FE331C7DC0}" srcId="{DABB705F-2EAE-429C-8F85-A922AF35DE7C}" destId="{3E843BD4-F178-447D-A9B7-FD716D259897}" srcOrd="1" destOrd="0" parTransId="{0278A525-43FC-4350-85DA-CBEDA95B2147}" sibTransId="{E845DA09-E7B6-44D4-916D-674A862565C4}"/>
    <dgm:cxn modelId="{E9952796-2884-4D85-8026-73107A62BECA}" srcId="{DABB705F-2EAE-429C-8F85-A922AF35DE7C}" destId="{0B2BE45A-C62F-4BCE-ABCF-55E13ACB4C16}" srcOrd="0" destOrd="0" parTransId="{EE38A2F8-E2CA-48F8-8257-0214507BB2F7}" sibTransId="{A6E16E0E-BC4A-4C15-893A-BF8114073570}"/>
    <dgm:cxn modelId="{E3CB71D2-4B53-4337-89B8-0C207EE52386}" type="presOf" srcId="{E845DA09-E7B6-44D4-916D-674A862565C4}" destId="{90EF84CD-B34E-4745-BB54-E3CDD4AE25DE}" srcOrd="0" destOrd="0" presId="urn:microsoft.com/office/officeart/2005/8/layout/process1"/>
    <dgm:cxn modelId="{A7FB72E1-AC14-4D3B-A63E-5CFBC6F43634}" type="presOf" srcId="{E845DA09-E7B6-44D4-916D-674A862565C4}" destId="{CEF2C8ED-381C-42DB-8808-80EBE571CA07}" srcOrd="1" destOrd="0" presId="urn:microsoft.com/office/officeart/2005/8/layout/process1"/>
    <dgm:cxn modelId="{B19BDFE5-DD5D-4318-A0D3-15FFBEE28136}" type="presOf" srcId="{DABB705F-2EAE-429C-8F85-A922AF35DE7C}" destId="{738F4CC8-4839-450B-B2B7-2EDBF3A4D7E2}" srcOrd="0" destOrd="0" presId="urn:microsoft.com/office/officeart/2005/8/layout/process1"/>
    <dgm:cxn modelId="{74399FF0-85F5-4629-9FEB-335BFFEEFA64}" type="presParOf" srcId="{738F4CC8-4839-450B-B2B7-2EDBF3A4D7E2}" destId="{B8DD707D-68C8-4010-AA30-279762660BF5}" srcOrd="0" destOrd="0" presId="urn:microsoft.com/office/officeart/2005/8/layout/process1"/>
    <dgm:cxn modelId="{DC99F194-70EF-4EC5-87BD-7D9523AB9468}" type="presParOf" srcId="{738F4CC8-4839-450B-B2B7-2EDBF3A4D7E2}" destId="{7C94D002-D958-4A8F-A1EC-66634B96ED7D}" srcOrd="1" destOrd="0" presId="urn:microsoft.com/office/officeart/2005/8/layout/process1"/>
    <dgm:cxn modelId="{5D682CA9-2203-40F5-B397-059E3F0662A1}" type="presParOf" srcId="{7C94D002-D958-4A8F-A1EC-66634B96ED7D}" destId="{7AEB88F6-46D0-4DE1-B99B-84DE7FE6977D}" srcOrd="0" destOrd="0" presId="urn:microsoft.com/office/officeart/2005/8/layout/process1"/>
    <dgm:cxn modelId="{36C5310A-3F84-4025-A3CA-326EB4ACFDE1}" type="presParOf" srcId="{738F4CC8-4839-450B-B2B7-2EDBF3A4D7E2}" destId="{6A40CF07-426D-4286-A712-BD5E88A87091}" srcOrd="2" destOrd="0" presId="urn:microsoft.com/office/officeart/2005/8/layout/process1"/>
    <dgm:cxn modelId="{DA8E84E3-B251-4E0D-B901-1EB640C3E53E}" type="presParOf" srcId="{738F4CC8-4839-450B-B2B7-2EDBF3A4D7E2}" destId="{90EF84CD-B34E-4745-BB54-E3CDD4AE25DE}" srcOrd="3" destOrd="0" presId="urn:microsoft.com/office/officeart/2005/8/layout/process1"/>
    <dgm:cxn modelId="{CBEA3947-A7F9-48F4-A83A-7068AA55504F}" type="presParOf" srcId="{90EF84CD-B34E-4745-BB54-E3CDD4AE25DE}" destId="{CEF2C8ED-381C-42DB-8808-80EBE571CA07}" srcOrd="0" destOrd="0" presId="urn:microsoft.com/office/officeart/2005/8/layout/process1"/>
    <dgm:cxn modelId="{8FF8857C-1732-4461-9867-2DEEDD23F16A}" type="presParOf" srcId="{738F4CC8-4839-450B-B2B7-2EDBF3A4D7E2}" destId="{8EDD93D3-6B55-46B6-BD84-973403BD1A9A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2C2C07-3881-48F0-8217-FBD431F978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838F12-BEA1-41D7-9B44-F4E723520DE9}">
      <dgm:prSet/>
      <dgm:spPr/>
      <dgm:t>
        <a:bodyPr/>
        <a:lstStyle/>
        <a:p>
          <a:r>
            <a:rPr lang="es-ES" b="1"/>
            <a:t>Limit of detection </a:t>
          </a:r>
          <a:endParaRPr lang="en-US"/>
        </a:p>
      </dgm:t>
    </dgm:pt>
    <dgm:pt modelId="{BDBED002-7B42-48D2-846E-326AC1FDB4CF}" type="parTrans" cxnId="{2646FAB0-1F8B-4581-AFB0-EA8833B564BC}">
      <dgm:prSet/>
      <dgm:spPr/>
      <dgm:t>
        <a:bodyPr/>
        <a:lstStyle/>
        <a:p>
          <a:endParaRPr lang="en-US"/>
        </a:p>
      </dgm:t>
    </dgm:pt>
    <dgm:pt modelId="{920440A4-0AFF-4073-BF6B-15EFA8680516}" type="sibTrans" cxnId="{2646FAB0-1F8B-4581-AFB0-EA8833B564BC}">
      <dgm:prSet/>
      <dgm:spPr/>
      <dgm:t>
        <a:bodyPr/>
        <a:lstStyle/>
        <a:p>
          <a:endParaRPr lang="en-US"/>
        </a:p>
      </dgm:t>
    </dgm:pt>
    <dgm:pt modelId="{4394E493-E023-453A-9D2C-A3688D330E7A}">
      <dgm:prSet/>
      <dgm:spPr/>
      <dgm:t>
        <a:bodyPr/>
        <a:lstStyle/>
        <a:p>
          <a:r>
            <a:rPr lang="es-ES" b="1"/>
            <a:t>Specificity</a:t>
          </a:r>
          <a:endParaRPr lang="en-US"/>
        </a:p>
      </dgm:t>
    </dgm:pt>
    <dgm:pt modelId="{87FFC94F-259A-4567-B5A9-05FD635A9E72}" type="parTrans" cxnId="{6653E7C3-4A2D-4736-BC9F-B1CBAD8A8C4E}">
      <dgm:prSet/>
      <dgm:spPr/>
      <dgm:t>
        <a:bodyPr/>
        <a:lstStyle/>
        <a:p>
          <a:endParaRPr lang="en-US"/>
        </a:p>
      </dgm:t>
    </dgm:pt>
    <dgm:pt modelId="{1A822B60-0C52-401E-9F44-1BAAAB26753C}" type="sibTrans" cxnId="{6653E7C3-4A2D-4736-BC9F-B1CBAD8A8C4E}">
      <dgm:prSet/>
      <dgm:spPr/>
      <dgm:t>
        <a:bodyPr/>
        <a:lstStyle/>
        <a:p>
          <a:endParaRPr lang="en-US"/>
        </a:p>
      </dgm:t>
    </dgm:pt>
    <dgm:pt modelId="{D9C472C6-4E15-4F87-AD65-C7110AEE6D07}">
      <dgm:prSet/>
      <dgm:spPr/>
      <dgm:t>
        <a:bodyPr/>
        <a:lstStyle/>
        <a:p>
          <a:r>
            <a:rPr lang="es-ES"/>
            <a:t>Sensitivity</a:t>
          </a:r>
          <a:endParaRPr lang="en-US"/>
        </a:p>
      </dgm:t>
    </dgm:pt>
    <dgm:pt modelId="{95B4AEA6-0901-4487-B931-927DFEADD78F}" type="parTrans" cxnId="{C73387C8-F7C4-43D7-B91A-E22ECFE5FFD5}">
      <dgm:prSet/>
      <dgm:spPr/>
      <dgm:t>
        <a:bodyPr/>
        <a:lstStyle/>
        <a:p>
          <a:endParaRPr lang="en-US"/>
        </a:p>
      </dgm:t>
    </dgm:pt>
    <dgm:pt modelId="{BE674020-4B90-466A-95D8-CD55A77104A6}" type="sibTrans" cxnId="{C73387C8-F7C4-43D7-B91A-E22ECFE5FFD5}">
      <dgm:prSet/>
      <dgm:spPr/>
      <dgm:t>
        <a:bodyPr/>
        <a:lstStyle/>
        <a:p>
          <a:endParaRPr lang="en-US"/>
        </a:p>
      </dgm:t>
    </dgm:pt>
    <dgm:pt modelId="{6FC6D531-5161-48D7-AB56-CD412EC944FE}">
      <dgm:prSet/>
      <dgm:spPr/>
      <dgm:t>
        <a:bodyPr/>
        <a:lstStyle/>
        <a:p>
          <a:r>
            <a:rPr lang="es-ES"/>
            <a:t>Precision</a:t>
          </a:r>
          <a:endParaRPr lang="en-US"/>
        </a:p>
      </dgm:t>
    </dgm:pt>
    <dgm:pt modelId="{FDB8C7BC-A5D9-47A2-8BB3-E6E13CFD1B17}" type="parTrans" cxnId="{496E78A0-884D-4DCF-A5E6-0982EFA09FBE}">
      <dgm:prSet/>
      <dgm:spPr/>
      <dgm:t>
        <a:bodyPr/>
        <a:lstStyle/>
        <a:p>
          <a:endParaRPr lang="en-US"/>
        </a:p>
      </dgm:t>
    </dgm:pt>
    <dgm:pt modelId="{B85C4B85-8049-4044-82FF-51BEAB7844F5}" type="sibTrans" cxnId="{496E78A0-884D-4DCF-A5E6-0982EFA09FBE}">
      <dgm:prSet/>
      <dgm:spPr/>
      <dgm:t>
        <a:bodyPr/>
        <a:lstStyle/>
        <a:p>
          <a:endParaRPr lang="en-US"/>
        </a:p>
      </dgm:t>
    </dgm:pt>
    <dgm:pt modelId="{594CC842-E6CF-4899-9F56-BA023651BB68}">
      <dgm:prSet/>
      <dgm:spPr/>
      <dgm:t>
        <a:bodyPr/>
        <a:lstStyle/>
        <a:p>
          <a:r>
            <a:rPr lang="es-ES"/>
            <a:t>Linearity and accuracy</a:t>
          </a:r>
          <a:endParaRPr lang="en-US"/>
        </a:p>
      </dgm:t>
    </dgm:pt>
    <dgm:pt modelId="{75847EA4-9C61-47B1-ADFB-6D963CEC1BD4}" type="parTrans" cxnId="{471774D5-69E9-4EE8-BBA0-09A5C0DF59CA}">
      <dgm:prSet/>
      <dgm:spPr/>
      <dgm:t>
        <a:bodyPr/>
        <a:lstStyle/>
        <a:p>
          <a:endParaRPr lang="en-US"/>
        </a:p>
      </dgm:t>
    </dgm:pt>
    <dgm:pt modelId="{43B51B5D-956D-4F93-B5D8-0ECCE9D58268}" type="sibTrans" cxnId="{471774D5-69E9-4EE8-BBA0-09A5C0DF59CA}">
      <dgm:prSet/>
      <dgm:spPr/>
      <dgm:t>
        <a:bodyPr/>
        <a:lstStyle/>
        <a:p>
          <a:endParaRPr lang="en-US"/>
        </a:p>
      </dgm:t>
    </dgm:pt>
    <dgm:pt modelId="{A60E571D-CDF6-44E7-AEAF-0DB6755ED2FB}" type="pres">
      <dgm:prSet presAssocID="{A02C2C07-3881-48F0-8217-FBD431F978F4}" presName="vert0" presStyleCnt="0">
        <dgm:presLayoutVars>
          <dgm:dir/>
          <dgm:animOne val="branch"/>
          <dgm:animLvl val="lvl"/>
        </dgm:presLayoutVars>
      </dgm:prSet>
      <dgm:spPr/>
    </dgm:pt>
    <dgm:pt modelId="{7838748B-0AC6-428E-AE2C-44B1A9A0E4BF}" type="pres">
      <dgm:prSet presAssocID="{8D838F12-BEA1-41D7-9B44-F4E723520DE9}" presName="thickLine" presStyleLbl="alignNode1" presStyleIdx="0" presStyleCnt="5"/>
      <dgm:spPr/>
    </dgm:pt>
    <dgm:pt modelId="{3F35E65A-CFCB-4623-8074-E9E836C13FBC}" type="pres">
      <dgm:prSet presAssocID="{8D838F12-BEA1-41D7-9B44-F4E723520DE9}" presName="horz1" presStyleCnt="0"/>
      <dgm:spPr/>
    </dgm:pt>
    <dgm:pt modelId="{C133CBD2-8250-43C5-A0F6-029C397BBD5E}" type="pres">
      <dgm:prSet presAssocID="{8D838F12-BEA1-41D7-9B44-F4E723520DE9}" presName="tx1" presStyleLbl="revTx" presStyleIdx="0" presStyleCnt="5"/>
      <dgm:spPr/>
    </dgm:pt>
    <dgm:pt modelId="{2E3C9D7F-72CD-44FC-9613-6EAA2EEDEDE5}" type="pres">
      <dgm:prSet presAssocID="{8D838F12-BEA1-41D7-9B44-F4E723520DE9}" presName="vert1" presStyleCnt="0"/>
      <dgm:spPr/>
    </dgm:pt>
    <dgm:pt modelId="{FA09F7B3-CFA1-44B0-9DBD-4C14E46041F2}" type="pres">
      <dgm:prSet presAssocID="{4394E493-E023-453A-9D2C-A3688D330E7A}" presName="thickLine" presStyleLbl="alignNode1" presStyleIdx="1" presStyleCnt="5"/>
      <dgm:spPr/>
    </dgm:pt>
    <dgm:pt modelId="{B454AADA-4E4D-4CF5-A332-E4A259A38287}" type="pres">
      <dgm:prSet presAssocID="{4394E493-E023-453A-9D2C-A3688D330E7A}" presName="horz1" presStyleCnt="0"/>
      <dgm:spPr/>
    </dgm:pt>
    <dgm:pt modelId="{F9A12762-BE49-4A25-AA07-D52A863D527F}" type="pres">
      <dgm:prSet presAssocID="{4394E493-E023-453A-9D2C-A3688D330E7A}" presName="tx1" presStyleLbl="revTx" presStyleIdx="1" presStyleCnt="5"/>
      <dgm:spPr/>
    </dgm:pt>
    <dgm:pt modelId="{C4270D97-C5A6-4A80-9BCC-7FC01666B87B}" type="pres">
      <dgm:prSet presAssocID="{4394E493-E023-453A-9D2C-A3688D330E7A}" presName="vert1" presStyleCnt="0"/>
      <dgm:spPr/>
    </dgm:pt>
    <dgm:pt modelId="{157BB5A3-DD17-469E-8C54-B6A140336B88}" type="pres">
      <dgm:prSet presAssocID="{D9C472C6-4E15-4F87-AD65-C7110AEE6D07}" presName="thickLine" presStyleLbl="alignNode1" presStyleIdx="2" presStyleCnt="5"/>
      <dgm:spPr/>
    </dgm:pt>
    <dgm:pt modelId="{D37AC1E7-A53B-4FA2-8F36-50FA5727C4D4}" type="pres">
      <dgm:prSet presAssocID="{D9C472C6-4E15-4F87-AD65-C7110AEE6D07}" presName="horz1" presStyleCnt="0"/>
      <dgm:spPr/>
    </dgm:pt>
    <dgm:pt modelId="{B47858F7-B7B9-4789-9D3C-5D5FBDB61985}" type="pres">
      <dgm:prSet presAssocID="{D9C472C6-4E15-4F87-AD65-C7110AEE6D07}" presName="tx1" presStyleLbl="revTx" presStyleIdx="2" presStyleCnt="5"/>
      <dgm:spPr/>
    </dgm:pt>
    <dgm:pt modelId="{3C1DEE85-2904-46C3-8B19-3580C6531084}" type="pres">
      <dgm:prSet presAssocID="{D9C472C6-4E15-4F87-AD65-C7110AEE6D07}" presName="vert1" presStyleCnt="0"/>
      <dgm:spPr/>
    </dgm:pt>
    <dgm:pt modelId="{A2F35EC8-EF01-4A0C-AB1F-90B7ED372CBA}" type="pres">
      <dgm:prSet presAssocID="{6FC6D531-5161-48D7-AB56-CD412EC944FE}" presName="thickLine" presStyleLbl="alignNode1" presStyleIdx="3" presStyleCnt="5"/>
      <dgm:spPr/>
    </dgm:pt>
    <dgm:pt modelId="{93F03174-67CE-4595-A49C-CAE7CB49C7DC}" type="pres">
      <dgm:prSet presAssocID="{6FC6D531-5161-48D7-AB56-CD412EC944FE}" presName="horz1" presStyleCnt="0"/>
      <dgm:spPr/>
    </dgm:pt>
    <dgm:pt modelId="{419D9CAF-299A-43A1-81F7-DD10E730943A}" type="pres">
      <dgm:prSet presAssocID="{6FC6D531-5161-48D7-AB56-CD412EC944FE}" presName="tx1" presStyleLbl="revTx" presStyleIdx="3" presStyleCnt="5"/>
      <dgm:spPr/>
    </dgm:pt>
    <dgm:pt modelId="{27C9336C-B6DD-4789-BFD0-445EBB32DB12}" type="pres">
      <dgm:prSet presAssocID="{6FC6D531-5161-48D7-AB56-CD412EC944FE}" presName="vert1" presStyleCnt="0"/>
      <dgm:spPr/>
    </dgm:pt>
    <dgm:pt modelId="{4706709F-CEC8-46F1-92CD-EDBC1A8A3561}" type="pres">
      <dgm:prSet presAssocID="{594CC842-E6CF-4899-9F56-BA023651BB68}" presName="thickLine" presStyleLbl="alignNode1" presStyleIdx="4" presStyleCnt="5"/>
      <dgm:spPr/>
    </dgm:pt>
    <dgm:pt modelId="{481B7DB2-95DE-44B8-BCED-12405DE627F5}" type="pres">
      <dgm:prSet presAssocID="{594CC842-E6CF-4899-9F56-BA023651BB68}" presName="horz1" presStyleCnt="0"/>
      <dgm:spPr/>
    </dgm:pt>
    <dgm:pt modelId="{C0C3DECB-3DB7-4C86-9FD2-5CE7069A18DB}" type="pres">
      <dgm:prSet presAssocID="{594CC842-E6CF-4899-9F56-BA023651BB68}" presName="tx1" presStyleLbl="revTx" presStyleIdx="4" presStyleCnt="5"/>
      <dgm:spPr/>
    </dgm:pt>
    <dgm:pt modelId="{3646518E-1740-4DAD-BE18-838380F68E8A}" type="pres">
      <dgm:prSet presAssocID="{594CC842-E6CF-4899-9F56-BA023651BB68}" presName="vert1" presStyleCnt="0"/>
      <dgm:spPr/>
    </dgm:pt>
  </dgm:ptLst>
  <dgm:cxnLst>
    <dgm:cxn modelId="{78CBF383-BA68-42B1-A695-84B571DF61D8}" type="presOf" srcId="{6FC6D531-5161-48D7-AB56-CD412EC944FE}" destId="{419D9CAF-299A-43A1-81F7-DD10E730943A}" srcOrd="0" destOrd="0" presId="urn:microsoft.com/office/officeart/2008/layout/LinedList"/>
    <dgm:cxn modelId="{9957B29F-74A9-4A5B-A669-18D8AE0F8974}" type="presOf" srcId="{594CC842-E6CF-4899-9F56-BA023651BB68}" destId="{C0C3DECB-3DB7-4C86-9FD2-5CE7069A18DB}" srcOrd="0" destOrd="0" presId="urn:microsoft.com/office/officeart/2008/layout/LinedList"/>
    <dgm:cxn modelId="{496E78A0-884D-4DCF-A5E6-0982EFA09FBE}" srcId="{A02C2C07-3881-48F0-8217-FBD431F978F4}" destId="{6FC6D531-5161-48D7-AB56-CD412EC944FE}" srcOrd="3" destOrd="0" parTransId="{FDB8C7BC-A5D9-47A2-8BB3-E6E13CFD1B17}" sibTransId="{B85C4B85-8049-4044-82FF-51BEAB7844F5}"/>
    <dgm:cxn modelId="{2646FAB0-1F8B-4581-AFB0-EA8833B564BC}" srcId="{A02C2C07-3881-48F0-8217-FBD431F978F4}" destId="{8D838F12-BEA1-41D7-9B44-F4E723520DE9}" srcOrd="0" destOrd="0" parTransId="{BDBED002-7B42-48D2-846E-326AC1FDB4CF}" sibTransId="{920440A4-0AFF-4073-BF6B-15EFA8680516}"/>
    <dgm:cxn modelId="{6653E7C3-4A2D-4736-BC9F-B1CBAD8A8C4E}" srcId="{A02C2C07-3881-48F0-8217-FBD431F978F4}" destId="{4394E493-E023-453A-9D2C-A3688D330E7A}" srcOrd="1" destOrd="0" parTransId="{87FFC94F-259A-4567-B5A9-05FD635A9E72}" sibTransId="{1A822B60-0C52-401E-9F44-1BAAAB26753C}"/>
    <dgm:cxn modelId="{9DAEBCC6-748E-4272-96EB-45D09BD5AABF}" type="presOf" srcId="{A02C2C07-3881-48F0-8217-FBD431F978F4}" destId="{A60E571D-CDF6-44E7-AEAF-0DB6755ED2FB}" srcOrd="0" destOrd="0" presId="urn:microsoft.com/office/officeart/2008/layout/LinedList"/>
    <dgm:cxn modelId="{C73387C8-F7C4-43D7-B91A-E22ECFE5FFD5}" srcId="{A02C2C07-3881-48F0-8217-FBD431F978F4}" destId="{D9C472C6-4E15-4F87-AD65-C7110AEE6D07}" srcOrd="2" destOrd="0" parTransId="{95B4AEA6-0901-4487-B931-927DFEADD78F}" sibTransId="{BE674020-4B90-466A-95D8-CD55A77104A6}"/>
    <dgm:cxn modelId="{471774D5-69E9-4EE8-BBA0-09A5C0DF59CA}" srcId="{A02C2C07-3881-48F0-8217-FBD431F978F4}" destId="{594CC842-E6CF-4899-9F56-BA023651BB68}" srcOrd="4" destOrd="0" parTransId="{75847EA4-9C61-47B1-ADFB-6D963CEC1BD4}" sibTransId="{43B51B5D-956D-4F93-B5D8-0ECCE9D58268}"/>
    <dgm:cxn modelId="{03E68BD6-4629-4936-B8CE-86F529FD4433}" type="presOf" srcId="{4394E493-E023-453A-9D2C-A3688D330E7A}" destId="{F9A12762-BE49-4A25-AA07-D52A863D527F}" srcOrd="0" destOrd="0" presId="urn:microsoft.com/office/officeart/2008/layout/LinedList"/>
    <dgm:cxn modelId="{5067EEEE-7857-4634-A67B-AA792CE176DE}" type="presOf" srcId="{8D838F12-BEA1-41D7-9B44-F4E723520DE9}" destId="{C133CBD2-8250-43C5-A0F6-029C397BBD5E}" srcOrd="0" destOrd="0" presId="urn:microsoft.com/office/officeart/2008/layout/LinedList"/>
    <dgm:cxn modelId="{2A967BF4-76C6-40CA-96D0-FFA99A34DC22}" type="presOf" srcId="{D9C472C6-4E15-4F87-AD65-C7110AEE6D07}" destId="{B47858F7-B7B9-4789-9D3C-5D5FBDB61985}" srcOrd="0" destOrd="0" presId="urn:microsoft.com/office/officeart/2008/layout/LinedList"/>
    <dgm:cxn modelId="{009D0BB0-5E6D-4D04-8F3D-275BD0D70AF3}" type="presParOf" srcId="{A60E571D-CDF6-44E7-AEAF-0DB6755ED2FB}" destId="{7838748B-0AC6-428E-AE2C-44B1A9A0E4BF}" srcOrd="0" destOrd="0" presId="urn:microsoft.com/office/officeart/2008/layout/LinedList"/>
    <dgm:cxn modelId="{4C2536B6-C934-458C-A189-BC109BEE5773}" type="presParOf" srcId="{A60E571D-CDF6-44E7-AEAF-0DB6755ED2FB}" destId="{3F35E65A-CFCB-4623-8074-E9E836C13FBC}" srcOrd="1" destOrd="0" presId="urn:microsoft.com/office/officeart/2008/layout/LinedList"/>
    <dgm:cxn modelId="{31ADC88D-507A-49BB-A9E1-B206747002C0}" type="presParOf" srcId="{3F35E65A-CFCB-4623-8074-E9E836C13FBC}" destId="{C133CBD2-8250-43C5-A0F6-029C397BBD5E}" srcOrd="0" destOrd="0" presId="urn:microsoft.com/office/officeart/2008/layout/LinedList"/>
    <dgm:cxn modelId="{A5C2EF90-A055-4920-AD64-30C946F0659B}" type="presParOf" srcId="{3F35E65A-CFCB-4623-8074-E9E836C13FBC}" destId="{2E3C9D7F-72CD-44FC-9613-6EAA2EEDEDE5}" srcOrd="1" destOrd="0" presId="urn:microsoft.com/office/officeart/2008/layout/LinedList"/>
    <dgm:cxn modelId="{DD42BAA6-B5C7-4B58-9567-7BCFC845BF78}" type="presParOf" srcId="{A60E571D-CDF6-44E7-AEAF-0DB6755ED2FB}" destId="{FA09F7B3-CFA1-44B0-9DBD-4C14E46041F2}" srcOrd="2" destOrd="0" presId="urn:microsoft.com/office/officeart/2008/layout/LinedList"/>
    <dgm:cxn modelId="{CA13C770-62E3-43ED-8F5A-71A54798786B}" type="presParOf" srcId="{A60E571D-CDF6-44E7-AEAF-0DB6755ED2FB}" destId="{B454AADA-4E4D-4CF5-A332-E4A259A38287}" srcOrd="3" destOrd="0" presId="urn:microsoft.com/office/officeart/2008/layout/LinedList"/>
    <dgm:cxn modelId="{F1BD2154-9B44-409F-8ED3-E39B313479B1}" type="presParOf" srcId="{B454AADA-4E4D-4CF5-A332-E4A259A38287}" destId="{F9A12762-BE49-4A25-AA07-D52A863D527F}" srcOrd="0" destOrd="0" presId="urn:microsoft.com/office/officeart/2008/layout/LinedList"/>
    <dgm:cxn modelId="{18B6B712-2FF0-4597-A841-DC9CE75BF12A}" type="presParOf" srcId="{B454AADA-4E4D-4CF5-A332-E4A259A38287}" destId="{C4270D97-C5A6-4A80-9BCC-7FC01666B87B}" srcOrd="1" destOrd="0" presId="urn:microsoft.com/office/officeart/2008/layout/LinedList"/>
    <dgm:cxn modelId="{CB039705-BA4B-4805-993D-F14D518DF3F2}" type="presParOf" srcId="{A60E571D-CDF6-44E7-AEAF-0DB6755ED2FB}" destId="{157BB5A3-DD17-469E-8C54-B6A140336B88}" srcOrd="4" destOrd="0" presId="urn:microsoft.com/office/officeart/2008/layout/LinedList"/>
    <dgm:cxn modelId="{F3B4D7A1-8D56-4525-9F1E-88239EC2ABCA}" type="presParOf" srcId="{A60E571D-CDF6-44E7-AEAF-0DB6755ED2FB}" destId="{D37AC1E7-A53B-4FA2-8F36-50FA5727C4D4}" srcOrd="5" destOrd="0" presId="urn:microsoft.com/office/officeart/2008/layout/LinedList"/>
    <dgm:cxn modelId="{8977523D-22C1-48DD-968C-1A8EDC65096C}" type="presParOf" srcId="{D37AC1E7-A53B-4FA2-8F36-50FA5727C4D4}" destId="{B47858F7-B7B9-4789-9D3C-5D5FBDB61985}" srcOrd="0" destOrd="0" presId="urn:microsoft.com/office/officeart/2008/layout/LinedList"/>
    <dgm:cxn modelId="{20A7B2EF-DCA7-4C3B-99F3-1D15CA2C8FF5}" type="presParOf" srcId="{D37AC1E7-A53B-4FA2-8F36-50FA5727C4D4}" destId="{3C1DEE85-2904-46C3-8B19-3580C6531084}" srcOrd="1" destOrd="0" presId="urn:microsoft.com/office/officeart/2008/layout/LinedList"/>
    <dgm:cxn modelId="{1ADC8BE8-1296-40A5-A3E5-5154309E45B3}" type="presParOf" srcId="{A60E571D-CDF6-44E7-AEAF-0DB6755ED2FB}" destId="{A2F35EC8-EF01-4A0C-AB1F-90B7ED372CBA}" srcOrd="6" destOrd="0" presId="urn:microsoft.com/office/officeart/2008/layout/LinedList"/>
    <dgm:cxn modelId="{C65AA14D-A8C5-4DEA-AACD-EA645F006466}" type="presParOf" srcId="{A60E571D-CDF6-44E7-AEAF-0DB6755ED2FB}" destId="{93F03174-67CE-4595-A49C-CAE7CB49C7DC}" srcOrd="7" destOrd="0" presId="urn:microsoft.com/office/officeart/2008/layout/LinedList"/>
    <dgm:cxn modelId="{F4C07D12-A61C-4886-9153-66A31A0ACA0E}" type="presParOf" srcId="{93F03174-67CE-4595-A49C-CAE7CB49C7DC}" destId="{419D9CAF-299A-43A1-81F7-DD10E730943A}" srcOrd="0" destOrd="0" presId="urn:microsoft.com/office/officeart/2008/layout/LinedList"/>
    <dgm:cxn modelId="{0F9E98FF-F375-452E-B8CF-A0C779726CB7}" type="presParOf" srcId="{93F03174-67CE-4595-A49C-CAE7CB49C7DC}" destId="{27C9336C-B6DD-4789-BFD0-445EBB32DB12}" srcOrd="1" destOrd="0" presId="urn:microsoft.com/office/officeart/2008/layout/LinedList"/>
    <dgm:cxn modelId="{5084E042-F603-460A-B808-57D65F376000}" type="presParOf" srcId="{A60E571D-CDF6-44E7-AEAF-0DB6755ED2FB}" destId="{4706709F-CEC8-46F1-92CD-EDBC1A8A3561}" srcOrd="8" destOrd="0" presId="urn:microsoft.com/office/officeart/2008/layout/LinedList"/>
    <dgm:cxn modelId="{3AFA485F-6F26-428C-BA82-32022E4C2BE8}" type="presParOf" srcId="{A60E571D-CDF6-44E7-AEAF-0DB6755ED2FB}" destId="{481B7DB2-95DE-44B8-BCED-12405DE627F5}" srcOrd="9" destOrd="0" presId="urn:microsoft.com/office/officeart/2008/layout/LinedList"/>
    <dgm:cxn modelId="{DD573A43-BB85-4EE8-BEBA-72A2F18E954B}" type="presParOf" srcId="{481B7DB2-95DE-44B8-BCED-12405DE627F5}" destId="{C0C3DECB-3DB7-4C86-9FD2-5CE7069A18DB}" srcOrd="0" destOrd="0" presId="urn:microsoft.com/office/officeart/2008/layout/LinedList"/>
    <dgm:cxn modelId="{B7165AEE-F58A-4A3C-83EF-5C505C091614}" type="presParOf" srcId="{481B7DB2-95DE-44B8-BCED-12405DE627F5}" destId="{3646518E-1740-4DAD-BE18-838380F68E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209CF1-5B98-46BA-B277-780FA615A1E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18E7A1E-1EEA-435C-9240-D2F7566178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dirty="0" err="1">
              <a:latin typeface="Montserrat" panose="00000500000000000000" pitchFamily="2" charset="0"/>
            </a:rPr>
            <a:t>Write</a:t>
          </a:r>
          <a:r>
            <a:rPr lang="es-ES" sz="2000" dirty="0">
              <a:latin typeface="Montserrat" panose="00000500000000000000" pitchFamily="2" charset="0"/>
            </a:rPr>
            <a:t> a </a:t>
          </a:r>
          <a:r>
            <a:rPr lang="es-ES" sz="2000" dirty="0" err="1">
              <a:latin typeface="Montserrat" panose="00000500000000000000" pitchFamily="2" charset="0"/>
            </a:rPr>
            <a:t>scientific</a:t>
          </a:r>
          <a:r>
            <a:rPr lang="es-ES" sz="2000" dirty="0">
              <a:latin typeface="Montserrat" panose="00000500000000000000" pitchFamily="2" charset="0"/>
            </a:rPr>
            <a:t> </a:t>
          </a:r>
          <a:r>
            <a:rPr lang="es-ES" sz="2000" dirty="0" err="1">
              <a:latin typeface="Montserrat" panose="00000500000000000000" pitchFamily="2" charset="0"/>
            </a:rPr>
            <a:t>paper</a:t>
          </a:r>
          <a:r>
            <a:rPr lang="es-ES" sz="2000" dirty="0">
              <a:latin typeface="Montserrat" panose="00000500000000000000" pitchFamily="2" charset="0"/>
            </a:rPr>
            <a:t> </a:t>
          </a:r>
          <a:r>
            <a:rPr lang="es-ES" sz="2000" dirty="0" err="1">
              <a:latin typeface="Montserrat" panose="00000500000000000000" pitchFamily="2" charset="0"/>
            </a:rPr>
            <a:t>to</a:t>
          </a:r>
          <a:r>
            <a:rPr lang="es-ES" sz="2000" dirty="0">
              <a:latin typeface="Montserrat" panose="00000500000000000000" pitchFamily="2" charset="0"/>
            </a:rPr>
            <a:t> </a:t>
          </a:r>
          <a:r>
            <a:rPr lang="es-ES" sz="2000" dirty="0" err="1">
              <a:latin typeface="Montserrat" panose="00000500000000000000" pitchFamily="2" charset="0"/>
            </a:rPr>
            <a:t>publish</a:t>
          </a:r>
          <a:r>
            <a:rPr lang="es-ES" sz="2000" dirty="0">
              <a:latin typeface="Montserrat" panose="00000500000000000000" pitchFamily="2" charset="0"/>
            </a:rPr>
            <a:t> in a peer</a:t>
          </a:r>
          <a:r>
            <a:rPr lang="en-US" sz="2000" dirty="0">
              <a:latin typeface="Montserrat" panose="00000500000000000000" pitchFamily="2" charset="0"/>
            </a:rPr>
            <a:t>-reviewed journal.</a:t>
          </a:r>
        </a:p>
      </dgm:t>
    </dgm:pt>
    <dgm:pt modelId="{2611FA7B-915A-48B8-82B4-91F41BEF5D9C}" type="parTrans" cxnId="{13A37633-45C9-4D28-A8FD-8F14A8AFD3B3}">
      <dgm:prSet/>
      <dgm:spPr/>
      <dgm:t>
        <a:bodyPr/>
        <a:lstStyle/>
        <a:p>
          <a:endParaRPr lang="en-US"/>
        </a:p>
      </dgm:t>
    </dgm:pt>
    <dgm:pt modelId="{989BB003-9A7D-4AF7-A5BC-404569F63E2A}" type="sibTrans" cxnId="{13A37633-45C9-4D28-A8FD-8F14A8AFD3B3}">
      <dgm:prSet/>
      <dgm:spPr/>
      <dgm:t>
        <a:bodyPr/>
        <a:lstStyle/>
        <a:p>
          <a:endParaRPr lang="en-US"/>
        </a:p>
      </dgm:t>
    </dgm:pt>
    <dgm:pt modelId="{DE1EE682-240D-40EE-ABF7-1C2C2F3948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Montserrat" panose="00000500000000000000" pitchFamily="2" charset="0"/>
            </a:rPr>
            <a:t>Upload publication in the NAPPO website.</a:t>
          </a:r>
        </a:p>
      </dgm:t>
    </dgm:pt>
    <dgm:pt modelId="{55842BD6-DBD9-4AA4-80BD-3B791CEF9215}" type="parTrans" cxnId="{D3B9B9E7-3995-4090-858E-E032F932CBBE}">
      <dgm:prSet/>
      <dgm:spPr/>
      <dgm:t>
        <a:bodyPr/>
        <a:lstStyle/>
        <a:p>
          <a:endParaRPr lang="en-US"/>
        </a:p>
      </dgm:t>
    </dgm:pt>
    <dgm:pt modelId="{0A608A48-6785-47D0-AAB1-22F7F747F97A}" type="sibTrans" cxnId="{D3B9B9E7-3995-4090-858E-E032F932CBBE}">
      <dgm:prSet/>
      <dgm:spPr/>
      <dgm:t>
        <a:bodyPr/>
        <a:lstStyle/>
        <a:p>
          <a:endParaRPr lang="en-US"/>
        </a:p>
      </dgm:t>
    </dgm:pt>
    <dgm:pt modelId="{AB477406-8C04-42C2-BA5B-7DBA8A81A7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Montserrat" panose="00000500000000000000" pitchFamily="2" charset="0"/>
            </a:rPr>
            <a:t> A </a:t>
          </a:r>
          <a:r>
            <a:rPr lang="en-US" sz="2000" b="1" dirty="0">
              <a:latin typeface="Montserrat" panose="00000500000000000000" pitchFamily="2" charset="0"/>
            </a:rPr>
            <a:t>NAPPO</a:t>
          </a:r>
          <a:r>
            <a:rPr lang="en-US" sz="2000" dirty="0">
              <a:latin typeface="Montserrat" panose="00000500000000000000" pitchFamily="2" charset="0"/>
            </a:rPr>
            <a:t> </a:t>
          </a:r>
          <a:r>
            <a:rPr lang="en-US" sz="2000" b="1" dirty="0">
              <a:latin typeface="Montserrat" panose="00000500000000000000" pitchFamily="2" charset="0"/>
            </a:rPr>
            <a:t>Decision Document </a:t>
          </a:r>
          <a:r>
            <a:rPr lang="en-US" sz="2000" dirty="0">
              <a:latin typeface="Montserrat" panose="00000500000000000000" pitchFamily="2" charset="0"/>
            </a:rPr>
            <a:t>will be written and signed by the Executive Committee.</a:t>
          </a:r>
        </a:p>
      </dgm:t>
    </dgm:pt>
    <dgm:pt modelId="{73648B24-D04B-4F6D-885D-83760165C159}" type="parTrans" cxnId="{A9930737-83A0-47C8-88AE-C00679D3895E}">
      <dgm:prSet/>
      <dgm:spPr/>
      <dgm:t>
        <a:bodyPr/>
        <a:lstStyle/>
        <a:p>
          <a:endParaRPr lang="en-US"/>
        </a:p>
      </dgm:t>
    </dgm:pt>
    <dgm:pt modelId="{0131D6E0-509D-41DC-AF2C-EA0ED37ADFCD}" type="sibTrans" cxnId="{A9930737-83A0-47C8-88AE-C00679D3895E}">
      <dgm:prSet/>
      <dgm:spPr/>
      <dgm:t>
        <a:bodyPr/>
        <a:lstStyle/>
        <a:p>
          <a:endParaRPr lang="en-US"/>
        </a:p>
      </dgm:t>
    </dgm:pt>
    <dgm:pt modelId="{BF4520DF-716A-4083-B793-819F36A95CA6}">
      <dgm:prSet custT="1"/>
      <dgm:spPr/>
      <dgm:t>
        <a:bodyPr/>
        <a:lstStyle/>
        <a:p>
          <a:r>
            <a:rPr lang="en-US" sz="2400" b="1" dirty="0">
              <a:solidFill>
                <a:srgbClr val="FF3300"/>
              </a:solidFill>
              <a:latin typeface="Arial Narrow" panose="020B0606020202030204" pitchFamily="34" charset="0"/>
            </a:rPr>
            <a:t>Project completed.</a:t>
          </a:r>
        </a:p>
      </dgm:t>
    </dgm:pt>
    <dgm:pt modelId="{3BE6D58F-899D-47AE-B31D-748C485FD347}" type="parTrans" cxnId="{019F26E4-FD91-40B2-89FB-7376B435C193}">
      <dgm:prSet/>
      <dgm:spPr/>
      <dgm:t>
        <a:bodyPr/>
        <a:lstStyle/>
        <a:p>
          <a:endParaRPr lang="en-US"/>
        </a:p>
      </dgm:t>
    </dgm:pt>
    <dgm:pt modelId="{A2DDD120-8323-4C68-96F4-3973F958B8E3}" type="sibTrans" cxnId="{019F26E4-FD91-40B2-89FB-7376B435C193}">
      <dgm:prSet/>
      <dgm:spPr/>
      <dgm:t>
        <a:bodyPr/>
        <a:lstStyle/>
        <a:p>
          <a:endParaRPr lang="en-US"/>
        </a:p>
      </dgm:t>
    </dgm:pt>
    <dgm:pt modelId="{E558F360-681D-4692-9A56-50043A57F465}" type="pres">
      <dgm:prSet presAssocID="{26209CF1-5B98-46BA-B277-780FA615A1E4}" presName="root" presStyleCnt="0">
        <dgm:presLayoutVars>
          <dgm:dir/>
          <dgm:resizeHandles val="exact"/>
        </dgm:presLayoutVars>
      </dgm:prSet>
      <dgm:spPr/>
    </dgm:pt>
    <dgm:pt modelId="{9AADD4E9-7BAA-4CF4-966E-17ED4E2D0EC7}" type="pres">
      <dgm:prSet presAssocID="{26209CF1-5B98-46BA-B277-780FA615A1E4}" presName="container" presStyleCnt="0">
        <dgm:presLayoutVars>
          <dgm:dir/>
          <dgm:resizeHandles val="exact"/>
        </dgm:presLayoutVars>
      </dgm:prSet>
      <dgm:spPr/>
    </dgm:pt>
    <dgm:pt modelId="{C564690D-69E8-40C4-A75F-98A1E25765D4}" type="pres">
      <dgm:prSet presAssocID="{118E7A1E-1EEA-435C-9240-D2F7566178FC}" presName="compNode" presStyleCnt="0"/>
      <dgm:spPr/>
    </dgm:pt>
    <dgm:pt modelId="{4B5A2CD7-6154-4D8A-9A64-7E86018CBC92}" type="pres">
      <dgm:prSet presAssocID="{118E7A1E-1EEA-435C-9240-D2F7566178FC}" presName="iconBgRect" presStyleLbl="bgShp" presStyleIdx="0" presStyleCnt="4"/>
      <dgm:spPr/>
    </dgm:pt>
    <dgm:pt modelId="{A48F007B-CC81-40A1-8216-4DB0D5ED6DA0}" type="pres">
      <dgm:prSet presAssocID="{118E7A1E-1EEA-435C-9240-D2F7566178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E7155C4-1299-4521-B6FF-3B790B34F3E4}" type="pres">
      <dgm:prSet presAssocID="{118E7A1E-1EEA-435C-9240-D2F7566178FC}" presName="spaceRect" presStyleCnt="0"/>
      <dgm:spPr/>
    </dgm:pt>
    <dgm:pt modelId="{A6D28365-BE5B-489A-8CE4-9A5D26042788}" type="pres">
      <dgm:prSet presAssocID="{118E7A1E-1EEA-435C-9240-D2F7566178FC}" presName="textRect" presStyleLbl="revTx" presStyleIdx="0" presStyleCnt="4" custScaleX="82722" custLinFactNeighborX="-4509" custLinFactNeighborY="-3285">
        <dgm:presLayoutVars>
          <dgm:chMax val="1"/>
          <dgm:chPref val="1"/>
        </dgm:presLayoutVars>
      </dgm:prSet>
      <dgm:spPr/>
    </dgm:pt>
    <dgm:pt modelId="{CC730AF9-2CFF-427E-B695-41C2A4F7B6F6}" type="pres">
      <dgm:prSet presAssocID="{989BB003-9A7D-4AF7-A5BC-404569F63E2A}" presName="sibTrans" presStyleLbl="sibTrans2D1" presStyleIdx="0" presStyleCnt="0"/>
      <dgm:spPr/>
    </dgm:pt>
    <dgm:pt modelId="{52EE0232-253F-46FF-BF4B-8832741EF560}" type="pres">
      <dgm:prSet presAssocID="{DE1EE682-240D-40EE-ABF7-1C2C2F39485B}" presName="compNode" presStyleCnt="0"/>
      <dgm:spPr/>
    </dgm:pt>
    <dgm:pt modelId="{5E3FE90B-D24D-42BB-8574-6BDE0019E8FA}" type="pres">
      <dgm:prSet presAssocID="{DE1EE682-240D-40EE-ABF7-1C2C2F39485B}" presName="iconBgRect" presStyleLbl="bgShp" presStyleIdx="1" presStyleCnt="4"/>
      <dgm:spPr/>
    </dgm:pt>
    <dgm:pt modelId="{BCCFC1F3-0717-45F6-B64C-47029E8E873F}" type="pres">
      <dgm:prSet presAssocID="{DE1EE682-240D-40EE-ABF7-1C2C2F39485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339CD77F-17E5-4751-BE2D-CDC4EAEC72B0}" type="pres">
      <dgm:prSet presAssocID="{DE1EE682-240D-40EE-ABF7-1C2C2F39485B}" presName="spaceRect" presStyleCnt="0"/>
      <dgm:spPr/>
    </dgm:pt>
    <dgm:pt modelId="{8F6DE6F9-135D-4E59-ACA4-1CDD186BC895}" type="pres">
      <dgm:prSet presAssocID="{DE1EE682-240D-40EE-ABF7-1C2C2F39485B}" presName="textRect" presStyleLbl="revTx" presStyleIdx="1" presStyleCnt="4" custLinFactNeighborX="-1409" custLinFactNeighborY="-3285">
        <dgm:presLayoutVars>
          <dgm:chMax val="1"/>
          <dgm:chPref val="1"/>
        </dgm:presLayoutVars>
      </dgm:prSet>
      <dgm:spPr/>
    </dgm:pt>
    <dgm:pt modelId="{3C77AE3A-A849-422C-B85B-CAB96E92D7EE}" type="pres">
      <dgm:prSet presAssocID="{0A608A48-6785-47D0-AAB1-22F7F747F97A}" presName="sibTrans" presStyleLbl="sibTrans2D1" presStyleIdx="0" presStyleCnt="0"/>
      <dgm:spPr/>
    </dgm:pt>
    <dgm:pt modelId="{9600B4B2-D0E5-4A04-95F8-9D83271333A6}" type="pres">
      <dgm:prSet presAssocID="{AB477406-8C04-42C2-BA5B-7DBA8A81A7B0}" presName="compNode" presStyleCnt="0"/>
      <dgm:spPr/>
    </dgm:pt>
    <dgm:pt modelId="{7AE0ADAB-55F7-4F8E-8754-7B499179A4A5}" type="pres">
      <dgm:prSet presAssocID="{AB477406-8C04-42C2-BA5B-7DBA8A81A7B0}" presName="iconBgRect" presStyleLbl="bgShp" presStyleIdx="2" presStyleCnt="4"/>
      <dgm:spPr/>
    </dgm:pt>
    <dgm:pt modelId="{BE04D33E-0319-4199-9B2B-49DCDD87087E}" type="pres">
      <dgm:prSet presAssocID="{AB477406-8C04-42C2-BA5B-7DBA8A81A7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B6BC835-C505-4011-8B45-F6000C3FD483}" type="pres">
      <dgm:prSet presAssocID="{AB477406-8C04-42C2-BA5B-7DBA8A81A7B0}" presName="spaceRect" presStyleCnt="0"/>
      <dgm:spPr/>
    </dgm:pt>
    <dgm:pt modelId="{4CAED29F-C0FA-49C0-B70F-A858B37B160F}" type="pres">
      <dgm:prSet presAssocID="{AB477406-8C04-42C2-BA5B-7DBA8A81A7B0}" presName="textRect" presStyleLbl="revTx" presStyleIdx="2" presStyleCnt="4">
        <dgm:presLayoutVars>
          <dgm:chMax val="1"/>
          <dgm:chPref val="1"/>
        </dgm:presLayoutVars>
      </dgm:prSet>
      <dgm:spPr/>
    </dgm:pt>
    <dgm:pt modelId="{9AF267F5-633F-470A-A9A6-0D77194E60E1}" type="pres">
      <dgm:prSet presAssocID="{0131D6E0-509D-41DC-AF2C-EA0ED37ADFCD}" presName="sibTrans" presStyleLbl="sibTrans2D1" presStyleIdx="0" presStyleCnt="0"/>
      <dgm:spPr/>
    </dgm:pt>
    <dgm:pt modelId="{FD5FE236-30DD-4AB1-8250-528B7E3E1F88}" type="pres">
      <dgm:prSet presAssocID="{BF4520DF-716A-4083-B793-819F36A95CA6}" presName="compNode" presStyleCnt="0"/>
      <dgm:spPr/>
    </dgm:pt>
    <dgm:pt modelId="{2F77C01B-A298-4200-92B7-DF0191B4307A}" type="pres">
      <dgm:prSet presAssocID="{BF4520DF-716A-4083-B793-819F36A95CA6}" presName="iconBgRect" presStyleLbl="bgShp" presStyleIdx="3" presStyleCnt="4"/>
      <dgm:spPr/>
    </dgm:pt>
    <dgm:pt modelId="{9CA58AC3-6596-49FE-8438-D3207431E58F}" type="pres">
      <dgm:prSet presAssocID="{BF4520DF-716A-4083-B793-819F36A95C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7CE969D-9C26-47C4-AB48-CFCD273A4889}" type="pres">
      <dgm:prSet presAssocID="{BF4520DF-716A-4083-B793-819F36A95CA6}" presName="spaceRect" presStyleCnt="0"/>
      <dgm:spPr/>
    </dgm:pt>
    <dgm:pt modelId="{11ACDCF9-5341-47DB-9B9A-71A048773DB0}" type="pres">
      <dgm:prSet presAssocID="{BF4520DF-716A-4083-B793-819F36A95CA6}" presName="textRect" presStyleLbl="revTx" presStyleIdx="3" presStyleCnt="4" custLinFactNeighborX="-1973" custLinFactNeighborY="-2657">
        <dgm:presLayoutVars>
          <dgm:chMax val="1"/>
          <dgm:chPref val="1"/>
        </dgm:presLayoutVars>
      </dgm:prSet>
      <dgm:spPr/>
    </dgm:pt>
  </dgm:ptLst>
  <dgm:cxnLst>
    <dgm:cxn modelId="{9D9FC421-A9EF-4139-AB11-CB197BDF5944}" type="presOf" srcId="{0131D6E0-509D-41DC-AF2C-EA0ED37ADFCD}" destId="{9AF267F5-633F-470A-A9A6-0D77194E60E1}" srcOrd="0" destOrd="0" presId="urn:microsoft.com/office/officeart/2018/2/layout/IconCircleList"/>
    <dgm:cxn modelId="{13A37633-45C9-4D28-A8FD-8F14A8AFD3B3}" srcId="{26209CF1-5B98-46BA-B277-780FA615A1E4}" destId="{118E7A1E-1EEA-435C-9240-D2F7566178FC}" srcOrd="0" destOrd="0" parTransId="{2611FA7B-915A-48B8-82B4-91F41BEF5D9C}" sibTransId="{989BB003-9A7D-4AF7-A5BC-404569F63E2A}"/>
    <dgm:cxn modelId="{8494F636-F5DE-4AE0-8700-42A9687F7B4C}" type="presOf" srcId="{DE1EE682-240D-40EE-ABF7-1C2C2F39485B}" destId="{8F6DE6F9-135D-4E59-ACA4-1CDD186BC895}" srcOrd="0" destOrd="0" presId="urn:microsoft.com/office/officeart/2018/2/layout/IconCircleList"/>
    <dgm:cxn modelId="{A9930737-83A0-47C8-88AE-C00679D3895E}" srcId="{26209CF1-5B98-46BA-B277-780FA615A1E4}" destId="{AB477406-8C04-42C2-BA5B-7DBA8A81A7B0}" srcOrd="2" destOrd="0" parTransId="{73648B24-D04B-4F6D-885D-83760165C159}" sibTransId="{0131D6E0-509D-41DC-AF2C-EA0ED37ADFCD}"/>
    <dgm:cxn modelId="{29FAAF77-102D-4885-BFC2-6CD63551A8BE}" type="presOf" srcId="{26209CF1-5B98-46BA-B277-780FA615A1E4}" destId="{E558F360-681D-4692-9A56-50043A57F465}" srcOrd="0" destOrd="0" presId="urn:microsoft.com/office/officeart/2018/2/layout/IconCircleList"/>
    <dgm:cxn modelId="{B5B13D96-AA67-4437-9F3F-6B0FCB04DC06}" type="presOf" srcId="{0A608A48-6785-47D0-AAB1-22F7F747F97A}" destId="{3C77AE3A-A849-422C-B85B-CAB96E92D7EE}" srcOrd="0" destOrd="0" presId="urn:microsoft.com/office/officeart/2018/2/layout/IconCircleList"/>
    <dgm:cxn modelId="{BD2F00DE-A73C-4327-8071-3C88EB40BB3D}" type="presOf" srcId="{989BB003-9A7D-4AF7-A5BC-404569F63E2A}" destId="{CC730AF9-2CFF-427E-B695-41C2A4F7B6F6}" srcOrd="0" destOrd="0" presId="urn:microsoft.com/office/officeart/2018/2/layout/IconCircleList"/>
    <dgm:cxn modelId="{019F26E4-FD91-40B2-89FB-7376B435C193}" srcId="{26209CF1-5B98-46BA-B277-780FA615A1E4}" destId="{BF4520DF-716A-4083-B793-819F36A95CA6}" srcOrd="3" destOrd="0" parTransId="{3BE6D58F-899D-47AE-B31D-748C485FD347}" sibTransId="{A2DDD120-8323-4C68-96F4-3973F958B8E3}"/>
    <dgm:cxn modelId="{D3B9B9E7-3995-4090-858E-E032F932CBBE}" srcId="{26209CF1-5B98-46BA-B277-780FA615A1E4}" destId="{DE1EE682-240D-40EE-ABF7-1C2C2F39485B}" srcOrd="1" destOrd="0" parTransId="{55842BD6-DBD9-4AA4-80BD-3B791CEF9215}" sibTransId="{0A608A48-6785-47D0-AAB1-22F7F747F97A}"/>
    <dgm:cxn modelId="{6C9974E8-3940-46F4-A0C5-551FF6654078}" type="presOf" srcId="{AB477406-8C04-42C2-BA5B-7DBA8A81A7B0}" destId="{4CAED29F-C0FA-49C0-B70F-A858B37B160F}" srcOrd="0" destOrd="0" presId="urn:microsoft.com/office/officeart/2018/2/layout/IconCircleList"/>
    <dgm:cxn modelId="{1A4B44ED-51D8-4136-B17C-AD2399631C4F}" type="presOf" srcId="{118E7A1E-1EEA-435C-9240-D2F7566178FC}" destId="{A6D28365-BE5B-489A-8CE4-9A5D26042788}" srcOrd="0" destOrd="0" presId="urn:microsoft.com/office/officeart/2018/2/layout/IconCircleList"/>
    <dgm:cxn modelId="{44FCDDED-68E4-4E2E-A936-B27313E8C9D9}" type="presOf" srcId="{BF4520DF-716A-4083-B793-819F36A95CA6}" destId="{11ACDCF9-5341-47DB-9B9A-71A048773DB0}" srcOrd="0" destOrd="0" presId="urn:microsoft.com/office/officeart/2018/2/layout/IconCircleList"/>
    <dgm:cxn modelId="{E634C2F2-75D8-4931-B996-A7646B484293}" type="presParOf" srcId="{E558F360-681D-4692-9A56-50043A57F465}" destId="{9AADD4E9-7BAA-4CF4-966E-17ED4E2D0EC7}" srcOrd="0" destOrd="0" presId="urn:microsoft.com/office/officeart/2018/2/layout/IconCircleList"/>
    <dgm:cxn modelId="{0FDC73E6-BB1A-47FA-80B8-052877AA8D4A}" type="presParOf" srcId="{9AADD4E9-7BAA-4CF4-966E-17ED4E2D0EC7}" destId="{C564690D-69E8-40C4-A75F-98A1E25765D4}" srcOrd="0" destOrd="0" presId="urn:microsoft.com/office/officeart/2018/2/layout/IconCircleList"/>
    <dgm:cxn modelId="{51488FFB-FFDD-4A0D-A56D-39A4A01DB385}" type="presParOf" srcId="{C564690D-69E8-40C4-A75F-98A1E25765D4}" destId="{4B5A2CD7-6154-4D8A-9A64-7E86018CBC92}" srcOrd="0" destOrd="0" presId="urn:microsoft.com/office/officeart/2018/2/layout/IconCircleList"/>
    <dgm:cxn modelId="{12257B14-2CEA-47A9-9F15-D90BE0CD23F1}" type="presParOf" srcId="{C564690D-69E8-40C4-A75F-98A1E25765D4}" destId="{A48F007B-CC81-40A1-8216-4DB0D5ED6DA0}" srcOrd="1" destOrd="0" presId="urn:microsoft.com/office/officeart/2018/2/layout/IconCircleList"/>
    <dgm:cxn modelId="{DF5EEA8B-5237-4177-B969-9E6BB990E168}" type="presParOf" srcId="{C564690D-69E8-40C4-A75F-98A1E25765D4}" destId="{DE7155C4-1299-4521-B6FF-3B790B34F3E4}" srcOrd="2" destOrd="0" presId="urn:microsoft.com/office/officeart/2018/2/layout/IconCircleList"/>
    <dgm:cxn modelId="{8E526EF5-4405-407A-B607-8D0CC299FE09}" type="presParOf" srcId="{C564690D-69E8-40C4-A75F-98A1E25765D4}" destId="{A6D28365-BE5B-489A-8CE4-9A5D26042788}" srcOrd="3" destOrd="0" presId="urn:microsoft.com/office/officeart/2018/2/layout/IconCircleList"/>
    <dgm:cxn modelId="{F9E29968-07B8-4F76-93CC-9D9F582ED6D9}" type="presParOf" srcId="{9AADD4E9-7BAA-4CF4-966E-17ED4E2D0EC7}" destId="{CC730AF9-2CFF-427E-B695-41C2A4F7B6F6}" srcOrd="1" destOrd="0" presId="urn:microsoft.com/office/officeart/2018/2/layout/IconCircleList"/>
    <dgm:cxn modelId="{AA64D112-439E-4AA7-99BA-9EF46B6409FA}" type="presParOf" srcId="{9AADD4E9-7BAA-4CF4-966E-17ED4E2D0EC7}" destId="{52EE0232-253F-46FF-BF4B-8832741EF560}" srcOrd="2" destOrd="0" presId="urn:microsoft.com/office/officeart/2018/2/layout/IconCircleList"/>
    <dgm:cxn modelId="{A8DE6C09-1771-4B31-9A01-D6BEA0290A98}" type="presParOf" srcId="{52EE0232-253F-46FF-BF4B-8832741EF560}" destId="{5E3FE90B-D24D-42BB-8574-6BDE0019E8FA}" srcOrd="0" destOrd="0" presId="urn:microsoft.com/office/officeart/2018/2/layout/IconCircleList"/>
    <dgm:cxn modelId="{5050A04C-EE43-4414-8060-A69385E52714}" type="presParOf" srcId="{52EE0232-253F-46FF-BF4B-8832741EF560}" destId="{BCCFC1F3-0717-45F6-B64C-47029E8E873F}" srcOrd="1" destOrd="0" presId="urn:microsoft.com/office/officeart/2018/2/layout/IconCircleList"/>
    <dgm:cxn modelId="{8266D135-EEBF-46AC-8217-179EAB4366C8}" type="presParOf" srcId="{52EE0232-253F-46FF-BF4B-8832741EF560}" destId="{339CD77F-17E5-4751-BE2D-CDC4EAEC72B0}" srcOrd="2" destOrd="0" presId="urn:microsoft.com/office/officeart/2018/2/layout/IconCircleList"/>
    <dgm:cxn modelId="{60CFEED0-8D11-4901-AEB0-BF77504A5FEC}" type="presParOf" srcId="{52EE0232-253F-46FF-BF4B-8832741EF560}" destId="{8F6DE6F9-135D-4E59-ACA4-1CDD186BC895}" srcOrd="3" destOrd="0" presId="urn:microsoft.com/office/officeart/2018/2/layout/IconCircleList"/>
    <dgm:cxn modelId="{08518B94-9199-4999-9D29-719F552AE90A}" type="presParOf" srcId="{9AADD4E9-7BAA-4CF4-966E-17ED4E2D0EC7}" destId="{3C77AE3A-A849-422C-B85B-CAB96E92D7EE}" srcOrd="3" destOrd="0" presId="urn:microsoft.com/office/officeart/2018/2/layout/IconCircleList"/>
    <dgm:cxn modelId="{B554C024-F831-466F-95E0-EAEE031FD564}" type="presParOf" srcId="{9AADD4E9-7BAA-4CF4-966E-17ED4E2D0EC7}" destId="{9600B4B2-D0E5-4A04-95F8-9D83271333A6}" srcOrd="4" destOrd="0" presId="urn:microsoft.com/office/officeart/2018/2/layout/IconCircleList"/>
    <dgm:cxn modelId="{300B2FE4-C67F-4D9F-92F9-5F264BB94B10}" type="presParOf" srcId="{9600B4B2-D0E5-4A04-95F8-9D83271333A6}" destId="{7AE0ADAB-55F7-4F8E-8754-7B499179A4A5}" srcOrd="0" destOrd="0" presId="urn:microsoft.com/office/officeart/2018/2/layout/IconCircleList"/>
    <dgm:cxn modelId="{E5369DEF-9359-43AB-BD3E-11547C7CED18}" type="presParOf" srcId="{9600B4B2-D0E5-4A04-95F8-9D83271333A6}" destId="{BE04D33E-0319-4199-9B2B-49DCDD87087E}" srcOrd="1" destOrd="0" presId="urn:microsoft.com/office/officeart/2018/2/layout/IconCircleList"/>
    <dgm:cxn modelId="{9B146A89-E69A-4B98-8E94-0FF6A06EF45B}" type="presParOf" srcId="{9600B4B2-D0E5-4A04-95F8-9D83271333A6}" destId="{4B6BC835-C505-4011-8B45-F6000C3FD483}" srcOrd="2" destOrd="0" presId="urn:microsoft.com/office/officeart/2018/2/layout/IconCircleList"/>
    <dgm:cxn modelId="{B6465CB9-148E-41A5-8308-6B6ACD1E13BA}" type="presParOf" srcId="{9600B4B2-D0E5-4A04-95F8-9D83271333A6}" destId="{4CAED29F-C0FA-49C0-B70F-A858B37B160F}" srcOrd="3" destOrd="0" presId="urn:microsoft.com/office/officeart/2018/2/layout/IconCircleList"/>
    <dgm:cxn modelId="{77A2FC6A-0599-4C05-9852-B2139141AB62}" type="presParOf" srcId="{9AADD4E9-7BAA-4CF4-966E-17ED4E2D0EC7}" destId="{9AF267F5-633F-470A-A9A6-0D77194E60E1}" srcOrd="5" destOrd="0" presId="urn:microsoft.com/office/officeart/2018/2/layout/IconCircleList"/>
    <dgm:cxn modelId="{4AC8C174-2C63-4E58-AAE9-7A303507D796}" type="presParOf" srcId="{9AADD4E9-7BAA-4CF4-966E-17ED4E2D0EC7}" destId="{FD5FE236-30DD-4AB1-8250-528B7E3E1F88}" srcOrd="6" destOrd="0" presId="urn:microsoft.com/office/officeart/2018/2/layout/IconCircleList"/>
    <dgm:cxn modelId="{96498A35-77FD-41D4-BD79-6BD1D96B690D}" type="presParOf" srcId="{FD5FE236-30DD-4AB1-8250-528B7E3E1F88}" destId="{2F77C01B-A298-4200-92B7-DF0191B4307A}" srcOrd="0" destOrd="0" presId="urn:microsoft.com/office/officeart/2018/2/layout/IconCircleList"/>
    <dgm:cxn modelId="{BBE72262-4D7F-4BB2-AC49-763E401968D6}" type="presParOf" srcId="{FD5FE236-30DD-4AB1-8250-528B7E3E1F88}" destId="{9CA58AC3-6596-49FE-8438-D3207431E58F}" srcOrd="1" destOrd="0" presId="urn:microsoft.com/office/officeart/2018/2/layout/IconCircleList"/>
    <dgm:cxn modelId="{6E98AC4C-9806-4F9E-B52A-9F5317169E37}" type="presParOf" srcId="{FD5FE236-30DD-4AB1-8250-528B7E3E1F88}" destId="{27CE969D-9C26-47C4-AB48-CFCD273A4889}" srcOrd="2" destOrd="0" presId="urn:microsoft.com/office/officeart/2018/2/layout/IconCircleList"/>
    <dgm:cxn modelId="{0B14150A-1BFD-4908-8A8C-6E106E470BA7}" type="presParOf" srcId="{FD5FE236-30DD-4AB1-8250-528B7E3E1F88}" destId="{11ACDCF9-5341-47DB-9B9A-71A048773DB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A905-ADB6-4D32-BEEE-22A8430232B4}">
      <dsp:nvSpPr>
        <dsp:cNvPr id="0" name=""/>
        <dsp:cNvSpPr/>
      </dsp:nvSpPr>
      <dsp:spPr>
        <a:xfrm>
          <a:off x="0" y="0"/>
          <a:ext cx="2974504" cy="533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Patricia McAllister, ACIA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Pamela Ross, ACIA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0" kern="1200" dirty="0" err="1">
              <a:latin typeface="Arial" panose="020B0604020202020204" pitchFamily="34" charset="0"/>
              <a:cs typeface="Arial" panose="020B0604020202020204" pitchFamily="34" charset="0"/>
            </a:rPr>
            <a:t>Huimin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 Xu, ACIA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Jennifer Nickerson, ACIA (ad-hoc member)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Lauren Comin, </a:t>
          </a:r>
          <a:r>
            <a:rPr lang="en-US" sz="1400" b="0" i="1" kern="1200" dirty="0">
              <a:latin typeface="Arial" panose="020B0604020202020204" pitchFamily="34" charset="0"/>
              <a:cs typeface="Arial" panose="020B0604020202020204" pitchFamily="34" charset="0"/>
            </a:rPr>
            <a:t>Seeds Canada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000" b="1" kern="1200" dirty="0">
            <a:latin typeface="+mj-lt"/>
          </a:endParaRPr>
        </a:p>
      </dsp:txBody>
      <dsp:txXfrm>
        <a:off x="0" y="2133600"/>
        <a:ext cx="2974504" cy="2133600"/>
      </dsp:txXfrm>
    </dsp:sp>
    <dsp:sp modelId="{BF0B6D6A-FC3D-4DF5-9F6B-A313B31682F5}">
      <dsp:nvSpPr>
        <dsp:cNvPr id="0" name=""/>
        <dsp:cNvSpPr/>
      </dsp:nvSpPr>
      <dsp:spPr>
        <a:xfrm>
          <a:off x="602763" y="129806"/>
          <a:ext cx="1776222" cy="17762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E06B0-8BB2-4855-B344-820794257294}">
      <dsp:nvSpPr>
        <dsp:cNvPr id="0" name=""/>
        <dsp:cNvSpPr/>
      </dsp:nvSpPr>
      <dsp:spPr>
        <a:xfrm>
          <a:off x="3052370" y="0"/>
          <a:ext cx="3067368" cy="533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Edward Podleckis, (Jubilado USDA- APHIS</a:t>
          </a:r>
          <a:endParaRPr lang="es-ES" sz="1400" b="1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Vessela Mavrodieva, USDA-APHIS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Nancy Osterbauer, USDA-APHIS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Geoffrey Dennis, USDA-APHIS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Kevin Ong, Texas A&amp;M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Samantha Thomas, Bayer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Rick Dunkle, ASTA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2370" y="2133599"/>
        <a:ext cx="3067368" cy="2133600"/>
      </dsp:txXfrm>
    </dsp:sp>
    <dsp:sp modelId="{2B8FAD84-57B7-4C8C-BDEA-6851F871AA1F}">
      <dsp:nvSpPr>
        <dsp:cNvPr id="0" name=""/>
        <dsp:cNvSpPr/>
      </dsp:nvSpPr>
      <dsp:spPr>
        <a:xfrm>
          <a:off x="3712935" y="120747"/>
          <a:ext cx="1776222" cy="17762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F5A00-93F0-4AEF-ACB8-25255824A37A}">
      <dsp:nvSpPr>
        <dsp:cNvPr id="0" name=""/>
        <dsp:cNvSpPr/>
      </dsp:nvSpPr>
      <dsp:spPr>
        <a:xfrm>
          <a:off x="6215458" y="0"/>
          <a:ext cx="2974504" cy="533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latin typeface="+mj-lt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+mj-lt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+mj-lt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+mj-lt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Jos</a:t>
          </a: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é Manuel Cambrón Crisantos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, SENASICA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Jessica Berenice Valencia Luna, SENASICA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Daniela Alejandra </a:t>
          </a:r>
          <a:r>
            <a:rPr lang="en-US" sz="1400" b="0" kern="1200" dirty="0" err="1">
              <a:latin typeface="Arial" panose="020B0604020202020204" pitchFamily="34" charset="0"/>
              <a:cs typeface="Arial" panose="020B0604020202020204" pitchFamily="34" charset="0"/>
            </a:rPr>
            <a:t>Bocanegra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 Flores, SENASICA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Ángel Ramírez Suárez, SENASICA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Beatriz Xoconostle Cazares, CINVESTAV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Eduardo Garrido, INIFAP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Marlene Ortiz, AMSAC-</a:t>
          </a:r>
          <a:r>
            <a:rPr lang="en-US" sz="14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Chair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 Mario Puente Raya, AMSAC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+mj-lt"/>
          </a:endParaRPr>
        </a:p>
      </dsp:txBody>
      <dsp:txXfrm>
        <a:off x="6215458" y="2133600"/>
        <a:ext cx="2974504" cy="2133600"/>
      </dsp:txXfrm>
    </dsp:sp>
    <dsp:sp modelId="{22DFE942-4F1F-431C-ABCA-33A49D400153}">
      <dsp:nvSpPr>
        <dsp:cNvPr id="0" name=""/>
        <dsp:cNvSpPr/>
      </dsp:nvSpPr>
      <dsp:spPr>
        <a:xfrm>
          <a:off x="6823107" y="93607"/>
          <a:ext cx="1776222" cy="177622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B7BB-50F8-4586-B577-F28AA39AAA98}">
      <dsp:nvSpPr>
        <dsp:cNvPr id="0" name=""/>
        <dsp:cNvSpPr/>
      </dsp:nvSpPr>
      <dsp:spPr>
        <a:xfrm>
          <a:off x="5605867" y="4909260"/>
          <a:ext cx="129697" cy="120519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FA05-29A2-4552-89EA-5894A1526C21}">
      <dsp:nvSpPr>
        <dsp:cNvPr id="0" name=""/>
        <dsp:cNvSpPr/>
      </dsp:nvSpPr>
      <dsp:spPr>
        <a:xfrm>
          <a:off x="0" y="0"/>
          <a:ext cx="5194977" cy="40600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 err="1">
              <a:latin typeface="Montserrat" panose="00000500000000000000" pitchFamily="50" charset="0"/>
            </a:rPr>
            <a:t>Pilot</a:t>
          </a:r>
          <a:r>
            <a:rPr lang="es-MX" sz="2000" b="1" kern="1200" dirty="0">
              <a:latin typeface="Montserrat" panose="00000500000000000000" pitchFamily="50" charset="0"/>
            </a:rPr>
            <a:t> Project </a:t>
          </a:r>
          <a:r>
            <a:rPr lang="es-MX" sz="2000" b="1" kern="1200" dirty="0" err="1">
              <a:latin typeface="Montserrat" panose="00000500000000000000" pitchFamily="50" charset="0"/>
            </a:rPr>
            <a:t>workplan</a:t>
          </a:r>
          <a:r>
            <a:rPr lang="es-MX" sz="2000" b="1" kern="1200" dirty="0">
              <a:latin typeface="Montserrat" panose="00000500000000000000" pitchFamily="50" charset="0"/>
            </a:rPr>
            <a:t> (</a:t>
          </a:r>
          <a:r>
            <a:rPr lang="es-MX" sz="2000" b="1" kern="1200" dirty="0" err="1">
              <a:latin typeface="Montserrat" panose="00000500000000000000" pitchFamily="50" charset="0"/>
            </a:rPr>
            <a:t>subgroups</a:t>
          </a:r>
          <a:r>
            <a:rPr lang="es-MX" sz="1400" b="1" kern="1200" dirty="0">
              <a:latin typeface="Montserrat" panose="00000500000000000000" pitchFamily="50" charset="0"/>
            </a:rPr>
            <a:t>)</a:t>
          </a:r>
        </a:p>
      </dsp:txBody>
      <dsp:txXfrm>
        <a:off x="0" y="0"/>
        <a:ext cx="5194977" cy="1218011"/>
      </dsp:txXfrm>
    </dsp:sp>
    <dsp:sp modelId="{8C652A4D-F456-4B6C-BF24-823A102B07A5}">
      <dsp:nvSpPr>
        <dsp:cNvPr id="0" name=""/>
        <dsp:cNvSpPr/>
      </dsp:nvSpPr>
      <dsp:spPr>
        <a:xfrm>
          <a:off x="519497" y="1218110"/>
          <a:ext cx="4155982" cy="591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 err="1">
              <a:latin typeface="+mn-lt"/>
            </a:rPr>
            <a:t>Subgroup</a:t>
          </a:r>
          <a:r>
            <a:rPr lang="es-MX" sz="1800" b="1" kern="1200" dirty="0">
              <a:latin typeface="+mn-lt"/>
            </a:rPr>
            <a:t> 1: </a:t>
          </a:r>
          <a:r>
            <a:rPr lang="es-MX" sz="1800" b="1" kern="1200" dirty="0" err="1">
              <a:latin typeface="+mn-lt"/>
            </a:rPr>
            <a:t>Protocol</a:t>
          </a:r>
          <a:r>
            <a:rPr lang="es-MX" sz="1800" b="1" kern="1200" dirty="0">
              <a:latin typeface="+mn-lt"/>
            </a:rPr>
            <a:t> </a:t>
          </a:r>
          <a:r>
            <a:rPr lang="es-MX" sz="1800" b="1" kern="1200" dirty="0" err="1">
              <a:latin typeface="+mn-lt"/>
            </a:rPr>
            <a:t>selection</a:t>
          </a:r>
          <a:endParaRPr lang="es-MX" sz="1800" b="1" kern="1200" dirty="0">
            <a:latin typeface="+mn-lt"/>
          </a:endParaRPr>
        </a:p>
      </dsp:txBody>
      <dsp:txXfrm>
        <a:off x="536820" y="1235433"/>
        <a:ext cx="4121336" cy="556815"/>
      </dsp:txXfrm>
    </dsp:sp>
    <dsp:sp modelId="{16507835-DCE9-4B94-B678-9A52B8CACF1D}">
      <dsp:nvSpPr>
        <dsp:cNvPr id="0" name=""/>
        <dsp:cNvSpPr/>
      </dsp:nvSpPr>
      <dsp:spPr>
        <a:xfrm>
          <a:off x="519497" y="1900565"/>
          <a:ext cx="4155982" cy="591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+mn-lt"/>
            </a:rPr>
            <a:t>Subgroup 2: Experimental design</a:t>
          </a:r>
          <a:endParaRPr lang="es-MX" sz="1800" b="1" kern="1200" dirty="0">
            <a:latin typeface="+mn-lt"/>
          </a:endParaRPr>
        </a:p>
      </dsp:txBody>
      <dsp:txXfrm>
        <a:off x="536820" y="1917888"/>
        <a:ext cx="4121336" cy="556815"/>
      </dsp:txXfrm>
    </dsp:sp>
    <dsp:sp modelId="{E9F49490-7B4A-42E6-ABB8-195F903E3879}">
      <dsp:nvSpPr>
        <dsp:cNvPr id="0" name=""/>
        <dsp:cNvSpPr/>
      </dsp:nvSpPr>
      <dsp:spPr>
        <a:xfrm>
          <a:off x="519497" y="2583020"/>
          <a:ext cx="4155982" cy="591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+mn-lt"/>
            </a:rPr>
            <a:t>Subgroup 3: Logistics </a:t>
          </a:r>
          <a:endParaRPr lang="es-MX" sz="1800" b="1" kern="1200" dirty="0">
            <a:latin typeface="+mn-lt"/>
          </a:endParaRPr>
        </a:p>
      </dsp:txBody>
      <dsp:txXfrm>
        <a:off x="536820" y="2600343"/>
        <a:ext cx="4121336" cy="556815"/>
      </dsp:txXfrm>
    </dsp:sp>
    <dsp:sp modelId="{2A9B53C9-5611-4987-B2BD-FDA8D4C523DB}">
      <dsp:nvSpPr>
        <dsp:cNvPr id="0" name=""/>
        <dsp:cNvSpPr/>
      </dsp:nvSpPr>
      <dsp:spPr>
        <a:xfrm>
          <a:off x="519497" y="3265475"/>
          <a:ext cx="4155982" cy="591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latin typeface="+mn-lt"/>
            </a:rPr>
            <a:t>Subgroup 4: Writing – scientific paper</a:t>
          </a:r>
          <a:endParaRPr lang="en-US" sz="1800" b="1" kern="1200" dirty="0">
            <a:latin typeface="+mn-lt"/>
          </a:endParaRPr>
        </a:p>
      </dsp:txBody>
      <dsp:txXfrm>
        <a:off x="536820" y="3282798"/>
        <a:ext cx="4121336" cy="55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620A7-9811-4D2B-8B3D-BC50623BECBB}">
      <dsp:nvSpPr>
        <dsp:cNvPr id="0" name=""/>
        <dsp:cNvSpPr/>
      </dsp:nvSpPr>
      <dsp:spPr>
        <a:xfrm>
          <a:off x="4953034" y="2122050"/>
          <a:ext cx="1482333" cy="14824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BEF2C5-D997-44BD-AD80-FB307FDDB87F}">
      <dsp:nvSpPr>
        <dsp:cNvPr id="0" name=""/>
        <dsp:cNvSpPr/>
      </dsp:nvSpPr>
      <dsp:spPr>
        <a:xfrm>
          <a:off x="5002615" y="2171473"/>
          <a:ext cx="1383808" cy="1383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Final </a:t>
          </a:r>
          <a:r>
            <a:rPr lang="es-ES" sz="2000" b="1" kern="1200" dirty="0" err="1"/>
            <a:t>report</a:t>
          </a:r>
          <a:endParaRPr lang="en-US" sz="2000" b="1" kern="1200" dirty="0"/>
        </a:p>
      </dsp:txBody>
      <dsp:txXfrm>
        <a:off x="5200302" y="2369162"/>
        <a:ext cx="988434" cy="988186"/>
      </dsp:txXfrm>
    </dsp:sp>
    <dsp:sp modelId="{9343F32E-7A4F-41F5-8CEA-7567333E9902}">
      <dsp:nvSpPr>
        <dsp:cNvPr id="0" name=""/>
        <dsp:cNvSpPr/>
      </dsp:nvSpPr>
      <dsp:spPr>
        <a:xfrm rot="2700000">
          <a:off x="3414751" y="2121946"/>
          <a:ext cx="1482358" cy="1482358"/>
        </a:xfrm>
        <a:prstGeom prst="teardrop">
          <a:avLst>
            <a:gd name="adj" fmla="val 10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C95860-4158-4B34-BA4C-5E4E15F4198D}">
      <dsp:nvSpPr>
        <dsp:cNvPr id="0" name=""/>
        <dsp:cNvSpPr/>
      </dsp:nvSpPr>
      <dsp:spPr>
        <a:xfrm>
          <a:off x="3470700" y="2171473"/>
          <a:ext cx="1383808" cy="1383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 err="1">
              <a:latin typeface="Montserrat" panose="00000500000000000000" pitchFamily="50" charset="0"/>
            </a:rPr>
            <a:t>Start</a:t>
          </a:r>
          <a:r>
            <a:rPr lang="es-MX" sz="1400" b="1" kern="1200" dirty="0">
              <a:latin typeface="Montserrat" panose="00000500000000000000" pitchFamily="50" charset="0"/>
            </a:rPr>
            <a:t> Ring test</a:t>
          </a:r>
        </a:p>
      </dsp:txBody>
      <dsp:txXfrm>
        <a:off x="3668387" y="2369162"/>
        <a:ext cx="988434" cy="988186"/>
      </dsp:txXfrm>
    </dsp:sp>
    <dsp:sp modelId="{44C086AB-7492-49C7-84E6-E54FF04F75CA}">
      <dsp:nvSpPr>
        <dsp:cNvPr id="0" name=""/>
        <dsp:cNvSpPr/>
      </dsp:nvSpPr>
      <dsp:spPr>
        <a:xfrm rot="2700000">
          <a:off x="1889193" y="2121946"/>
          <a:ext cx="1482358" cy="1482358"/>
        </a:xfrm>
        <a:prstGeom prst="teardrop">
          <a:avLst>
            <a:gd name="adj" fmla="val 10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C5B610-DDF9-4E19-930E-F32E21350B2E}">
      <dsp:nvSpPr>
        <dsp:cNvPr id="0" name=""/>
        <dsp:cNvSpPr/>
      </dsp:nvSpPr>
      <dsp:spPr>
        <a:xfrm>
          <a:off x="1938786" y="2171473"/>
          <a:ext cx="1383808" cy="1383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 err="1">
              <a:latin typeface="Montserrat" panose="00000500000000000000" pitchFamily="50" charset="0"/>
            </a:rPr>
            <a:t>ToR</a:t>
          </a:r>
          <a:r>
            <a:rPr lang="es-MX" sz="1200" b="1" kern="1200" dirty="0">
              <a:latin typeface="Montserrat" panose="00000500000000000000" pitchFamily="50" charset="0"/>
            </a:rPr>
            <a:t> </a:t>
          </a:r>
          <a:r>
            <a:rPr lang="es-MX" sz="1200" b="1" kern="1200" dirty="0" err="1">
              <a:latin typeface="Montserrat" panose="00000500000000000000" pitchFamily="50" charset="0"/>
            </a:rPr>
            <a:t>Review</a:t>
          </a:r>
          <a:r>
            <a:rPr lang="es-MX" sz="1200" b="1" kern="1200" dirty="0">
              <a:latin typeface="Montserrat" panose="00000500000000000000" pitchFamily="50" charset="0"/>
            </a:rPr>
            <a:t> and </a:t>
          </a:r>
          <a:r>
            <a:rPr lang="es-MX" sz="1200" b="1" kern="1200" dirty="0" err="1">
              <a:latin typeface="Montserrat" panose="00000500000000000000" pitchFamily="50" charset="0"/>
            </a:rPr>
            <a:t>approval</a:t>
          </a:r>
          <a:endParaRPr lang="es-MX" sz="1200" b="1" kern="1200" dirty="0">
            <a:latin typeface="Montserrat" panose="00000500000000000000" pitchFamily="50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Montserrat" panose="00000500000000000000" pitchFamily="50" charset="0"/>
            </a:rPr>
            <a:t> NAPPO AMC and EC</a:t>
          </a:r>
        </a:p>
      </dsp:txBody>
      <dsp:txXfrm>
        <a:off x="2136473" y="2369162"/>
        <a:ext cx="988434" cy="988186"/>
      </dsp:txXfrm>
    </dsp:sp>
    <dsp:sp modelId="{E893F7C7-599A-45C0-A2D3-9F66616C4F60}">
      <dsp:nvSpPr>
        <dsp:cNvPr id="0" name=""/>
        <dsp:cNvSpPr/>
      </dsp:nvSpPr>
      <dsp:spPr>
        <a:xfrm rot="2700000">
          <a:off x="357278" y="2121946"/>
          <a:ext cx="1482358" cy="1482358"/>
        </a:xfrm>
        <a:prstGeom prst="teardrop">
          <a:avLst>
            <a:gd name="adj" fmla="val 1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426A5A-A285-44D1-B3F6-77A722B28A05}">
      <dsp:nvSpPr>
        <dsp:cNvPr id="0" name=""/>
        <dsp:cNvSpPr/>
      </dsp:nvSpPr>
      <dsp:spPr>
        <a:xfrm>
          <a:off x="406871" y="2171473"/>
          <a:ext cx="1383808" cy="13835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Montserrat" panose="00000500000000000000" pitchFamily="50" charset="0"/>
            </a:rPr>
            <a:t>Draft </a:t>
          </a:r>
          <a:r>
            <a:rPr lang="es-MX" sz="1200" b="1" kern="1200" dirty="0" err="1">
              <a:latin typeface="Montserrat" panose="00000500000000000000" pitchFamily="50" charset="0"/>
            </a:rPr>
            <a:t>Terms</a:t>
          </a:r>
          <a:r>
            <a:rPr lang="es-MX" sz="1200" b="1" kern="1200" dirty="0">
              <a:latin typeface="Montserrat" panose="00000500000000000000" pitchFamily="50" charset="0"/>
            </a:rPr>
            <a:t> </a:t>
          </a:r>
          <a:r>
            <a:rPr lang="es-MX" sz="1200" b="1" kern="1200" dirty="0" err="1">
              <a:latin typeface="Montserrat" panose="00000500000000000000" pitchFamily="50" charset="0"/>
            </a:rPr>
            <a:t>of</a:t>
          </a:r>
          <a:r>
            <a:rPr lang="es-MX" sz="1200" b="1" kern="1200" dirty="0">
              <a:latin typeface="Montserrat" panose="00000500000000000000" pitchFamily="50" charset="0"/>
            </a:rPr>
            <a:t> Reference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Montserrat" panose="00000500000000000000" pitchFamily="50" charset="0"/>
            </a:rPr>
            <a:t>(</a:t>
          </a:r>
          <a:r>
            <a:rPr lang="es-MX" sz="1200" b="1" kern="1200" dirty="0" err="1">
              <a:latin typeface="Montserrat" panose="00000500000000000000" pitchFamily="50" charset="0"/>
            </a:rPr>
            <a:t>ToR</a:t>
          </a:r>
          <a:r>
            <a:rPr lang="es-MX" sz="1200" b="1" kern="1200" dirty="0">
              <a:latin typeface="Montserrat" panose="00000500000000000000" pitchFamily="50" charset="0"/>
            </a:rPr>
            <a:t>)</a:t>
          </a:r>
        </a:p>
      </dsp:txBody>
      <dsp:txXfrm>
        <a:off x="604558" y="2369162"/>
        <a:ext cx="988434" cy="988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D707D-68C8-4010-AA30-279762660BF5}">
      <dsp:nvSpPr>
        <dsp:cNvPr id="0" name=""/>
        <dsp:cNvSpPr/>
      </dsp:nvSpPr>
      <dsp:spPr>
        <a:xfrm>
          <a:off x="4070" y="66956"/>
          <a:ext cx="1779783" cy="1067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latin typeface="Montserrat" panose="00000500000000000000" pitchFamily="50" charset="0"/>
            </a:rPr>
            <a:t>Determine </a:t>
          </a:r>
          <a:r>
            <a:rPr lang="es-MX" sz="1300" b="1" kern="1200" dirty="0" err="1">
              <a:latin typeface="Montserrat" panose="00000500000000000000" pitchFamily="50" charset="0"/>
            </a:rPr>
            <a:t>criteria</a:t>
          </a:r>
          <a:r>
            <a:rPr lang="es-MX" sz="1300" b="1" kern="1200" dirty="0">
              <a:latin typeface="Montserrat" panose="00000500000000000000" pitchFamily="50" charset="0"/>
            </a:rPr>
            <a:t> </a:t>
          </a:r>
          <a:r>
            <a:rPr lang="es-MX" sz="1300" b="1" kern="1200" dirty="0" err="1">
              <a:latin typeface="Montserrat" panose="00000500000000000000" pitchFamily="50" charset="0"/>
            </a:rPr>
            <a:t>for</a:t>
          </a:r>
          <a:r>
            <a:rPr lang="es-MX" sz="1300" b="1" kern="1200" dirty="0">
              <a:latin typeface="Montserrat" panose="00000500000000000000" pitchFamily="50" charset="0"/>
            </a:rPr>
            <a:t> </a:t>
          </a:r>
          <a:r>
            <a:rPr lang="es-MX" sz="1300" b="1" kern="1200" dirty="0" err="1">
              <a:latin typeface="Montserrat" panose="00000500000000000000" pitchFamily="50" charset="0"/>
            </a:rPr>
            <a:t>selecting</a:t>
          </a:r>
          <a:r>
            <a:rPr lang="es-MX" sz="1300" b="1" kern="1200" dirty="0">
              <a:latin typeface="Montserrat" panose="00000500000000000000" pitchFamily="50" charset="0"/>
            </a:rPr>
            <a:t> candidate </a:t>
          </a:r>
          <a:r>
            <a:rPr lang="es-MX" sz="1300" b="1" kern="1200" dirty="0" err="1">
              <a:latin typeface="Montserrat" panose="00000500000000000000" pitchFamily="50" charset="0"/>
            </a:rPr>
            <a:t>protocols</a:t>
          </a:r>
          <a:r>
            <a:rPr lang="es-MX" sz="1300" b="1" kern="1200" dirty="0">
              <a:latin typeface="Montserrat" panose="00000500000000000000" pitchFamily="50" charset="0"/>
            </a:rPr>
            <a:t> </a:t>
          </a:r>
          <a:r>
            <a:rPr lang="es-MX" sz="1300" b="1" kern="1200" dirty="0" err="1">
              <a:latin typeface="Montserrat" panose="00000500000000000000" pitchFamily="50" charset="0"/>
            </a:rPr>
            <a:t>to</a:t>
          </a:r>
          <a:r>
            <a:rPr lang="es-MX" sz="1300" b="1" kern="1200" dirty="0">
              <a:latin typeface="Montserrat" panose="00000500000000000000" pitchFamily="50" charset="0"/>
            </a:rPr>
            <a:t> compare</a:t>
          </a:r>
        </a:p>
      </dsp:txBody>
      <dsp:txXfrm>
        <a:off x="35347" y="98233"/>
        <a:ext cx="1717229" cy="1005316"/>
      </dsp:txXfrm>
    </dsp:sp>
    <dsp:sp modelId="{7C94D002-D958-4A8F-A1EC-66634B96ED7D}">
      <dsp:nvSpPr>
        <dsp:cNvPr id="0" name=""/>
        <dsp:cNvSpPr/>
      </dsp:nvSpPr>
      <dsp:spPr>
        <a:xfrm>
          <a:off x="1961833" y="380198"/>
          <a:ext cx="377314" cy="44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b="1" kern="1200">
            <a:latin typeface="Montserrat" panose="00000500000000000000" pitchFamily="50" charset="0"/>
          </a:endParaRPr>
        </a:p>
      </dsp:txBody>
      <dsp:txXfrm>
        <a:off x="1961833" y="468475"/>
        <a:ext cx="264120" cy="264832"/>
      </dsp:txXfrm>
    </dsp:sp>
    <dsp:sp modelId="{6A40CF07-426D-4286-A712-BD5E88A87091}">
      <dsp:nvSpPr>
        <dsp:cNvPr id="0" name=""/>
        <dsp:cNvSpPr/>
      </dsp:nvSpPr>
      <dsp:spPr>
        <a:xfrm>
          <a:off x="2495768" y="66956"/>
          <a:ext cx="1779783" cy="1067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 err="1">
              <a:latin typeface="Montserrat" panose="00000500000000000000" pitchFamily="50" charset="0"/>
            </a:rPr>
            <a:t>Review</a:t>
          </a:r>
          <a:r>
            <a:rPr lang="es-MX" sz="1300" b="1" kern="1200" dirty="0">
              <a:latin typeface="Montserrat" panose="00000500000000000000" pitchFamily="50" charset="0"/>
            </a:rPr>
            <a:t> </a:t>
          </a:r>
          <a:r>
            <a:rPr lang="es-MX" sz="1300" b="1" kern="1200" dirty="0" err="1">
              <a:latin typeface="Montserrat" panose="00000500000000000000" pitchFamily="50" charset="0"/>
            </a:rPr>
            <a:t>literature</a:t>
          </a:r>
          <a:r>
            <a:rPr lang="es-MX" sz="1300" b="1" kern="1200" dirty="0">
              <a:latin typeface="Montserrat" panose="00000500000000000000" pitchFamily="50" charset="0"/>
            </a:rPr>
            <a:t> </a:t>
          </a:r>
          <a:r>
            <a:rPr lang="es-MX" sz="1300" b="1" kern="1200" dirty="0" err="1">
              <a:latin typeface="Montserrat" panose="00000500000000000000" pitchFamily="50" charset="0"/>
            </a:rPr>
            <a:t>for</a:t>
          </a:r>
          <a:r>
            <a:rPr lang="es-MX" sz="1300" b="1" kern="1200" dirty="0">
              <a:latin typeface="Montserrat" panose="00000500000000000000" pitchFamily="50" charset="0"/>
            </a:rPr>
            <a:t> candidate </a:t>
          </a:r>
          <a:r>
            <a:rPr lang="es-MX" sz="1300" b="1" kern="1200" dirty="0" err="1">
              <a:latin typeface="Montserrat" panose="00000500000000000000" pitchFamily="50" charset="0"/>
            </a:rPr>
            <a:t>protocols</a:t>
          </a:r>
          <a:endParaRPr lang="es-MX" sz="1300" b="1" kern="1200" dirty="0">
            <a:latin typeface="Montserrat" panose="00000500000000000000" pitchFamily="50" charset="0"/>
          </a:endParaRPr>
        </a:p>
      </dsp:txBody>
      <dsp:txXfrm>
        <a:off x="2527045" y="98233"/>
        <a:ext cx="1717229" cy="1005316"/>
      </dsp:txXfrm>
    </dsp:sp>
    <dsp:sp modelId="{90EF84CD-B34E-4745-BB54-E3CDD4AE25DE}">
      <dsp:nvSpPr>
        <dsp:cNvPr id="0" name=""/>
        <dsp:cNvSpPr/>
      </dsp:nvSpPr>
      <dsp:spPr>
        <a:xfrm>
          <a:off x="4453530" y="380198"/>
          <a:ext cx="377314" cy="44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b="1" kern="1200">
            <a:latin typeface="Montserrat" panose="00000500000000000000" pitchFamily="50" charset="0"/>
          </a:endParaRPr>
        </a:p>
      </dsp:txBody>
      <dsp:txXfrm>
        <a:off x="4453530" y="468475"/>
        <a:ext cx="264120" cy="264832"/>
      </dsp:txXfrm>
    </dsp:sp>
    <dsp:sp modelId="{8EDD93D3-6B55-46B6-BD84-973403BD1A9A}">
      <dsp:nvSpPr>
        <dsp:cNvPr id="0" name=""/>
        <dsp:cNvSpPr/>
      </dsp:nvSpPr>
      <dsp:spPr>
        <a:xfrm>
          <a:off x="4987465" y="66956"/>
          <a:ext cx="1779783" cy="1067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 err="1">
              <a:latin typeface="Montserrat" panose="00000500000000000000" pitchFamily="50" charset="0"/>
            </a:rPr>
            <a:t>Select</a:t>
          </a:r>
          <a:r>
            <a:rPr lang="es-MX" sz="1300" b="1" kern="1200" dirty="0">
              <a:latin typeface="Montserrat" panose="00000500000000000000" pitchFamily="50" charset="0"/>
            </a:rPr>
            <a:t> </a:t>
          </a:r>
          <a:r>
            <a:rPr lang="es-MX" sz="1300" b="1" kern="1200" dirty="0" err="1">
              <a:latin typeface="Montserrat" panose="00000500000000000000" pitchFamily="50" charset="0"/>
            </a:rPr>
            <a:t>protocols</a:t>
          </a:r>
          <a:r>
            <a:rPr lang="es-MX" sz="1300" b="1" kern="1200" dirty="0">
              <a:latin typeface="Montserrat" panose="00000500000000000000" pitchFamily="50" charset="0"/>
            </a:rPr>
            <a:t> </a:t>
          </a:r>
          <a:r>
            <a:rPr lang="es-MX" sz="1300" b="1" kern="1200" dirty="0" err="1">
              <a:latin typeface="Montserrat" panose="00000500000000000000" pitchFamily="50" charset="0"/>
            </a:rPr>
            <a:t>to</a:t>
          </a:r>
          <a:r>
            <a:rPr lang="es-MX" sz="1300" b="1" kern="1200" dirty="0">
              <a:latin typeface="Montserrat" panose="00000500000000000000" pitchFamily="50" charset="0"/>
            </a:rPr>
            <a:t> compare</a:t>
          </a:r>
        </a:p>
      </dsp:txBody>
      <dsp:txXfrm>
        <a:off x="5018742" y="98233"/>
        <a:ext cx="1717229" cy="1005316"/>
      </dsp:txXfrm>
    </dsp:sp>
    <dsp:sp modelId="{692E5B8A-B291-4895-82FC-F5414E37CB2C}">
      <dsp:nvSpPr>
        <dsp:cNvPr id="0" name=""/>
        <dsp:cNvSpPr/>
      </dsp:nvSpPr>
      <dsp:spPr>
        <a:xfrm>
          <a:off x="6945228" y="380198"/>
          <a:ext cx="377314" cy="44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b="1" kern="1200">
            <a:latin typeface="Montserrat" panose="00000500000000000000" pitchFamily="50" charset="0"/>
          </a:endParaRPr>
        </a:p>
      </dsp:txBody>
      <dsp:txXfrm>
        <a:off x="6945228" y="468475"/>
        <a:ext cx="264120" cy="264832"/>
      </dsp:txXfrm>
    </dsp:sp>
    <dsp:sp modelId="{B2446890-246B-409D-AAD5-7477BAC92F2B}">
      <dsp:nvSpPr>
        <dsp:cNvPr id="0" name=""/>
        <dsp:cNvSpPr/>
      </dsp:nvSpPr>
      <dsp:spPr>
        <a:xfrm>
          <a:off x="7479163" y="66956"/>
          <a:ext cx="1779783" cy="1067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 err="1">
              <a:latin typeface="Montserrat" panose="00000500000000000000" pitchFamily="50" charset="0"/>
            </a:rPr>
            <a:t>Estimate</a:t>
          </a:r>
          <a:r>
            <a:rPr lang="es-MX" sz="1300" b="1" kern="1200" dirty="0">
              <a:latin typeface="Montserrat" panose="00000500000000000000" pitchFamily="50" charset="0"/>
            </a:rPr>
            <a:t> </a:t>
          </a:r>
          <a:r>
            <a:rPr lang="es-MX" sz="1300" b="1" kern="1200" dirty="0" err="1">
              <a:latin typeface="Montserrat" panose="00000500000000000000" pitchFamily="50" charset="0"/>
            </a:rPr>
            <a:t>budget</a:t>
          </a:r>
          <a:endParaRPr lang="es-MX" sz="1300" b="1" kern="1200" dirty="0">
            <a:latin typeface="Montserrat" panose="00000500000000000000" pitchFamily="50" charset="0"/>
          </a:endParaRPr>
        </a:p>
      </dsp:txBody>
      <dsp:txXfrm>
        <a:off x="7510440" y="98233"/>
        <a:ext cx="1717229" cy="1005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D707D-68C8-4010-AA30-279762660BF5}">
      <dsp:nvSpPr>
        <dsp:cNvPr id="0" name=""/>
        <dsp:cNvSpPr/>
      </dsp:nvSpPr>
      <dsp:spPr>
        <a:xfrm>
          <a:off x="4119" y="9888"/>
          <a:ext cx="1801151" cy="1182005"/>
        </a:xfrm>
        <a:prstGeom prst="roundRect">
          <a:avLst>
            <a:gd name="adj" fmla="val 10000"/>
          </a:avLst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Montserrat" panose="00000500000000000000" pitchFamily="50" charset="0"/>
            </a:rPr>
            <a:t>Describe </a:t>
          </a:r>
          <a:r>
            <a:rPr lang="es-MX" sz="1400" b="1" kern="1200" dirty="0" err="1">
              <a:latin typeface="Montserrat" panose="00000500000000000000" pitchFamily="50" charset="0"/>
            </a:rPr>
            <a:t>method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to</a:t>
          </a:r>
          <a:r>
            <a:rPr lang="es-MX" sz="1400" b="1" kern="1200" dirty="0">
              <a:latin typeface="Montserrat" panose="00000500000000000000" pitchFamily="50" charset="0"/>
            </a:rPr>
            <a:t> compare </a:t>
          </a:r>
          <a:r>
            <a:rPr lang="es-MX" sz="1400" b="1" kern="1200" dirty="0" err="1">
              <a:latin typeface="Montserrat" panose="00000500000000000000" pitchFamily="50" charset="0"/>
            </a:rPr>
            <a:t>protocols</a:t>
          </a:r>
          <a:endParaRPr lang="es-MX" sz="1400" b="1" kern="1200" dirty="0">
            <a:latin typeface="Montserrat" panose="00000500000000000000" pitchFamily="50" charset="0"/>
          </a:endParaRPr>
        </a:p>
      </dsp:txBody>
      <dsp:txXfrm>
        <a:off x="38739" y="44508"/>
        <a:ext cx="1731911" cy="1112765"/>
      </dsp:txXfrm>
    </dsp:sp>
    <dsp:sp modelId="{7C94D002-D958-4A8F-A1EC-66634B96ED7D}">
      <dsp:nvSpPr>
        <dsp:cNvPr id="0" name=""/>
        <dsp:cNvSpPr/>
      </dsp:nvSpPr>
      <dsp:spPr>
        <a:xfrm>
          <a:off x="1985386" y="377548"/>
          <a:ext cx="381844" cy="446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b="1" kern="1200">
            <a:latin typeface="Montserrat" panose="00000500000000000000" pitchFamily="50" charset="0"/>
          </a:endParaRPr>
        </a:p>
      </dsp:txBody>
      <dsp:txXfrm>
        <a:off x="1985386" y="466885"/>
        <a:ext cx="267291" cy="268011"/>
      </dsp:txXfrm>
    </dsp:sp>
    <dsp:sp modelId="{6A40CF07-426D-4286-A712-BD5E88A87091}">
      <dsp:nvSpPr>
        <dsp:cNvPr id="0" name=""/>
        <dsp:cNvSpPr/>
      </dsp:nvSpPr>
      <dsp:spPr>
        <a:xfrm>
          <a:off x="2525731" y="9888"/>
          <a:ext cx="1801151" cy="1182005"/>
        </a:xfrm>
        <a:prstGeom prst="roundRect">
          <a:avLst>
            <a:gd name="adj" fmla="val 10000"/>
          </a:avLst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Montserrat" panose="00000500000000000000" pitchFamily="50" charset="0"/>
            </a:rPr>
            <a:t>Determine </a:t>
          </a:r>
          <a:r>
            <a:rPr lang="es-MX" sz="1400" b="1" kern="1200" dirty="0" err="1">
              <a:latin typeface="Montserrat" panose="00000500000000000000" pitchFamily="50" charset="0"/>
            </a:rPr>
            <a:t>specifics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used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to</a:t>
          </a:r>
          <a:r>
            <a:rPr lang="es-MX" sz="1400" b="1" kern="1200" dirty="0">
              <a:latin typeface="Montserrat" panose="00000500000000000000" pitchFamily="50" charset="0"/>
            </a:rPr>
            <a:t> compare </a:t>
          </a:r>
          <a:r>
            <a:rPr lang="es-MX" sz="1400" b="1" kern="1200" dirty="0" err="1">
              <a:latin typeface="Montserrat" panose="00000500000000000000" pitchFamily="50" charset="0"/>
            </a:rPr>
            <a:t>protocols</a:t>
          </a:r>
          <a:endParaRPr lang="es-MX" sz="1400" b="1" kern="1200" dirty="0">
            <a:latin typeface="Montserrat" panose="00000500000000000000" pitchFamily="50" charset="0"/>
          </a:endParaRPr>
        </a:p>
      </dsp:txBody>
      <dsp:txXfrm>
        <a:off x="2560351" y="44508"/>
        <a:ext cx="1731911" cy="1112765"/>
      </dsp:txXfrm>
    </dsp:sp>
    <dsp:sp modelId="{90EF84CD-B34E-4745-BB54-E3CDD4AE25DE}">
      <dsp:nvSpPr>
        <dsp:cNvPr id="0" name=""/>
        <dsp:cNvSpPr/>
      </dsp:nvSpPr>
      <dsp:spPr>
        <a:xfrm>
          <a:off x="4506998" y="377548"/>
          <a:ext cx="381844" cy="446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b="1" kern="1200">
            <a:latin typeface="Montserrat" panose="00000500000000000000" pitchFamily="50" charset="0"/>
          </a:endParaRPr>
        </a:p>
      </dsp:txBody>
      <dsp:txXfrm>
        <a:off x="4506998" y="466885"/>
        <a:ext cx="267291" cy="268011"/>
      </dsp:txXfrm>
    </dsp:sp>
    <dsp:sp modelId="{8EDD93D3-6B55-46B6-BD84-973403BD1A9A}">
      <dsp:nvSpPr>
        <dsp:cNvPr id="0" name=""/>
        <dsp:cNvSpPr/>
      </dsp:nvSpPr>
      <dsp:spPr>
        <a:xfrm>
          <a:off x="5047344" y="9888"/>
          <a:ext cx="1801151" cy="1182005"/>
        </a:xfrm>
        <a:prstGeom prst="roundRect">
          <a:avLst>
            <a:gd name="adj" fmla="val 10000"/>
          </a:avLst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Montserrat" panose="00000500000000000000" pitchFamily="50" charset="0"/>
            </a:rPr>
            <a:t>Describe </a:t>
          </a:r>
          <a:r>
            <a:rPr lang="es-MX" sz="1400" b="1" kern="1200" dirty="0" err="1">
              <a:latin typeface="Montserrat" panose="00000500000000000000" pitchFamily="50" charset="0"/>
            </a:rPr>
            <a:t>criteria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used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to</a:t>
          </a:r>
          <a:r>
            <a:rPr lang="es-MX" sz="1400" b="1" kern="1200" dirty="0">
              <a:latin typeface="Montserrat" panose="00000500000000000000" pitchFamily="50" charset="0"/>
            </a:rPr>
            <a:t> determine </a:t>
          </a:r>
          <a:r>
            <a:rPr lang="es-MX" sz="1400" b="1" kern="1200" dirty="0" err="1">
              <a:latin typeface="Montserrat" panose="00000500000000000000" pitchFamily="50" charset="0"/>
            </a:rPr>
            <a:t>acceptability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of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protocols</a:t>
          </a:r>
          <a:endParaRPr lang="es-MX" sz="1400" b="1" kern="1200" dirty="0">
            <a:latin typeface="Montserrat" panose="00000500000000000000" pitchFamily="50" charset="0"/>
          </a:endParaRPr>
        </a:p>
      </dsp:txBody>
      <dsp:txXfrm>
        <a:off x="5081964" y="44508"/>
        <a:ext cx="1731911" cy="1112765"/>
      </dsp:txXfrm>
    </dsp:sp>
    <dsp:sp modelId="{692E5B8A-B291-4895-82FC-F5414E37CB2C}">
      <dsp:nvSpPr>
        <dsp:cNvPr id="0" name=""/>
        <dsp:cNvSpPr/>
      </dsp:nvSpPr>
      <dsp:spPr>
        <a:xfrm>
          <a:off x="7028611" y="377548"/>
          <a:ext cx="381844" cy="446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b="1" kern="1200">
            <a:latin typeface="Montserrat" panose="00000500000000000000" pitchFamily="50" charset="0"/>
          </a:endParaRPr>
        </a:p>
      </dsp:txBody>
      <dsp:txXfrm>
        <a:off x="7028611" y="466885"/>
        <a:ext cx="267291" cy="268011"/>
      </dsp:txXfrm>
    </dsp:sp>
    <dsp:sp modelId="{B2446890-246B-409D-AAD5-7477BAC92F2B}">
      <dsp:nvSpPr>
        <dsp:cNvPr id="0" name=""/>
        <dsp:cNvSpPr/>
      </dsp:nvSpPr>
      <dsp:spPr>
        <a:xfrm>
          <a:off x="7568956" y="9888"/>
          <a:ext cx="1801151" cy="1182005"/>
        </a:xfrm>
        <a:prstGeom prst="roundRect">
          <a:avLst>
            <a:gd name="adj" fmla="val 10000"/>
          </a:avLst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 err="1">
              <a:latin typeface="Montserrat" panose="00000500000000000000" pitchFamily="50" charset="0"/>
            </a:rPr>
            <a:t>Establish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procedures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to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evaluate</a:t>
          </a:r>
          <a:r>
            <a:rPr lang="es-MX" sz="1400" b="1" kern="1200" dirty="0">
              <a:latin typeface="Montserrat" panose="00000500000000000000" pitchFamily="50" charset="0"/>
            </a:rPr>
            <a:t> </a:t>
          </a:r>
          <a:r>
            <a:rPr lang="es-MX" sz="1400" b="1" kern="1200" dirty="0" err="1">
              <a:latin typeface="Montserrat" panose="00000500000000000000" pitchFamily="50" charset="0"/>
            </a:rPr>
            <a:t>results</a:t>
          </a:r>
          <a:endParaRPr lang="es-MX" sz="1400" b="1" kern="1200" dirty="0">
            <a:latin typeface="Montserrat" panose="00000500000000000000" pitchFamily="50" charset="0"/>
          </a:endParaRPr>
        </a:p>
      </dsp:txBody>
      <dsp:txXfrm>
        <a:off x="7603576" y="44508"/>
        <a:ext cx="1731911" cy="1112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D707D-68C8-4010-AA30-279762660BF5}">
      <dsp:nvSpPr>
        <dsp:cNvPr id="0" name=""/>
        <dsp:cNvSpPr/>
      </dsp:nvSpPr>
      <dsp:spPr>
        <a:xfrm>
          <a:off x="4119" y="9888"/>
          <a:ext cx="1801151" cy="1182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latin typeface="Montserrat" panose="00000500000000000000" pitchFamily="50" charset="0"/>
            </a:rPr>
            <a:t>Prepare </a:t>
          </a:r>
          <a:r>
            <a:rPr lang="es-MX" sz="1700" b="1" kern="1200" dirty="0" err="1">
              <a:latin typeface="Montserrat" panose="00000500000000000000" pitchFamily="50" charset="0"/>
            </a:rPr>
            <a:t>list</a:t>
          </a:r>
          <a:r>
            <a:rPr lang="es-MX" sz="1700" b="1" kern="1200" dirty="0">
              <a:latin typeface="Montserrat" panose="00000500000000000000" pitchFamily="50" charset="0"/>
            </a:rPr>
            <a:t> </a:t>
          </a:r>
          <a:r>
            <a:rPr lang="es-MX" sz="1700" b="1" kern="1200" dirty="0" err="1">
              <a:latin typeface="Montserrat" panose="00000500000000000000" pitchFamily="50" charset="0"/>
            </a:rPr>
            <a:t>of</a:t>
          </a:r>
          <a:r>
            <a:rPr lang="es-MX" sz="1700" b="1" kern="1200" dirty="0">
              <a:latin typeface="Montserrat" panose="00000500000000000000" pitchFamily="50" charset="0"/>
            </a:rPr>
            <a:t> </a:t>
          </a:r>
          <a:r>
            <a:rPr lang="es-MX" sz="1700" b="1" kern="1200" dirty="0" err="1">
              <a:latin typeface="Montserrat" panose="00000500000000000000" pitchFamily="50" charset="0"/>
            </a:rPr>
            <a:t>participating</a:t>
          </a:r>
          <a:r>
            <a:rPr lang="es-MX" sz="1700" b="1" kern="1200" dirty="0">
              <a:latin typeface="Montserrat" panose="00000500000000000000" pitchFamily="50" charset="0"/>
            </a:rPr>
            <a:t> </a:t>
          </a:r>
          <a:r>
            <a:rPr lang="es-MX" sz="1700" b="1" kern="1200" dirty="0" err="1">
              <a:latin typeface="Montserrat" panose="00000500000000000000" pitchFamily="50" charset="0"/>
            </a:rPr>
            <a:t>labs</a:t>
          </a:r>
          <a:endParaRPr lang="es-MX" sz="1700" b="1" kern="1200" dirty="0">
            <a:latin typeface="Montserrat" panose="00000500000000000000" pitchFamily="50" charset="0"/>
          </a:endParaRPr>
        </a:p>
      </dsp:txBody>
      <dsp:txXfrm>
        <a:off x="38739" y="44508"/>
        <a:ext cx="1731911" cy="1112765"/>
      </dsp:txXfrm>
    </dsp:sp>
    <dsp:sp modelId="{7C94D002-D958-4A8F-A1EC-66634B96ED7D}">
      <dsp:nvSpPr>
        <dsp:cNvPr id="0" name=""/>
        <dsp:cNvSpPr/>
      </dsp:nvSpPr>
      <dsp:spPr>
        <a:xfrm>
          <a:off x="1985386" y="377548"/>
          <a:ext cx="381844" cy="446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b="1" kern="1200">
            <a:latin typeface="Montserrat" panose="00000500000000000000" pitchFamily="50" charset="0"/>
          </a:endParaRPr>
        </a:p>
      </dsp:txBody>
      <dsp:txXfrm>
        <a:off x="1985386" y="466885"/>
        <a:ext cx="267291" cy="268011"/>
      </dsp:txXfrm>
    </dsp:sp>
    <dsp:sp modelId="{6A40CF07-426D-4286-A712-BD5E88A87091}">
      <dsp:nvSpPr>
        <dsp:cNvPr id="0" name=""/>
        <dsp:cNvSpPr/>
      </dsp:nvSpPr>
      <dsp:spPr>
        <a:xfrm>
          <a:off x="2525731" y="9888"/>
          <a:ext cx="1801151" cy="1182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 err="1">
              <a:latin typeface="Montserrat" panose="00000500000000000000" pitchFamily="50" charset="0"/>
            </a:rPr>
            <a:t>Obtain</a:t>
          </a:r>
          <a:r>
            <a:rPr lang="es-MX" sz="1700" b="1" kern="1200" dirty="0">
              <a:latin typeface="Montserrat" panose="00000500000000000000" pitchFamily="50" charset="0"/>
            </a:rPr>
            <a:t> </a:t>
          </a:r>
          <a:r>
            <a:rPr lang="es-MX" sz="1700" b="1" kern="1200" dirty="0" err="1">
              <a:latin typeface="Montserrat" panose="00000500000000000000" pitchFamily="50" charset="0"/>
            </a:rPr>
            <a:t>healthy</a:t>
          </a:r>
          <a:r>
            <a:rPr lang="es-MX" sz="1700" b="1" kern="1200" dirty="0">
              <a:latin typeface="Montserrat" panose="00000500000000000000" pitchFamily="50" charset="0"/>
            </a:rPr>
            <a:t> and </a:t>
          </a:r>
          <a:r>
            <a:rPr lang="es-MX" sz="1700" b="1" kern="1200" dirty="0" err="1">
              <a:latin typeface="Montserrat" panose="00000500000000000000" pitchFamily="50" charset="0"/>
            </a:rPr>
            <a:t>diseased</a:t>
          </a:r>
          <a:r>
            <a:rPr lang="es-MX" sz="1700" b="1" kern="1200" dirty="0">
              <a:latin typeface="Montserrat" panose="00000500000000000000" pitchFamily="50" charset="0"/>
            </a:rPr>
            <a:t> </a:t>
          </a:r>
          <a:r>
            <a:rPr lang="es-MX" sz="1700" b="1" kern="1200" dirty="0" err="1">
              <a:latin typeface="Montserrat" panose="00000500000000000000" pitchFamily="50" charset="0"/>
            </a:rPr>
            <a:t>seed</a:t>
          </a:r>
          <a:endParaRPr lang="es-MX" sz="1700" b="1" kern="1200" dirty="0">
            <a:latin typeface="Montserrat" panose="00000500000000000000" pitchFamily="50" charset="0"/>
          </a:endParaRPr>
        </a:p>
      </dsp:txBody>
      <dsp:txXfrm>
        <a:off x="2560351" y="44508"/>
        <a:ext cx="1731911" cy="1112765"/>
      </dsp:txXfrm>
    </dsp:sp>
    <dsp:sp modelId="{90EF84CD-B34E-4745-BB54-E3CDD4AE25DE}">
      <dsp:nvSpPr>
        <dsp:cNvPr id="0" name=""/>
        <dsp:cNvSpPr/>
      </dsp:nvSpPr>
      <dsp:spPr>
        <a:xfrm>
          <a:off x="4506998" y="377548"/>
          <a:ext cx="381844" cy="446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b="1" kern="1200">
            <a:latin typeface="Montserrat" panose="00000500000000000000" pitchFamily="50" charset="0"/>
          </a:endParaRPr>
        </a:p>
      </dsp:txBody>
      <dsp:txXfrm>
        <a:off x="4506998" y="466885"/>
        <a:ext cx="267291" cy="268011"/>
      </dsp:txXfrm>
    </dsp:sp>
    <dsp:sp modelId="{8EDD93D3-6B55-46B6-BD84-973403BD1A9A}">
      <dsp:nvSpPr>
        <dsp:cNvPr id="0" name=""/>
        <dsp:cNvSpPr/>
      </dsp:nvSpPr>
      <dsp:spPr>
        <a:xfrm>
          <a:off x="5047344" y="9888"/>
          <a:ext cx="1801151" cy="1182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latin typeface="Montserrat" panose="00000500000000000000" pitchFamily="50" charset="0"/>
            </a:rPr>
            <a:t>Prepare and </a:t>
          </a:r>
          <a:r>
            <a:rPr lang="es-MX" sz="1700" b="1" kern="1200" dirty="0" err="1">
              <a:latin typeface="Montserrat" panose="00000500000000000000" pitchFamily="50" charset="0"/>
            </a:rPr>
            <a:t>distribute</a:t>
          </a:r>
          <a:r>
            <a:rPr lang="es-MX" sz="1700" b="1" kern="1200" dirty="0">
              <a:latin typeface="Montserrat" panose="00000500000000000000" pitchFamily="50" charset="0"/>
            </a:rPr>
            <a:t> ring test </a:t>
          </a:r>
          <a:r>
            <a:rPr lang="es-MX" sz="1700" b="1" kern="1200" dirty="0" err="1">
              <a:latin typeface="Montserrat" panose="00000500000000000000" pitchFamily="50" charset="0"/>
            </a:rPr>
            <a:t>seed</a:t>
          </a:r>
          <a:r>
            <a:rPr lang="es-MX" sz="1700" b="1" kern="1200" dirty="0">
              <a:latin typeface="Montserrat" panose="00000500000000000000" pitchFamily="50" charset="0"/>
            </a:rPr>
            <a:t> </a:t>
          </a:r>
          <a:r>
            <a:rPr lang="es-MX" sz="1700" b="1" kern="1200" dirty="0" err="1">
              <a:latin typeface="Montserrat" panose="00000500000000000000" pitchFamily="50" charset="0"/>
            </a:rPr>
            <a:t>panels</a:t>
          </a:r>
          <a:endParaRPr lang="es-MX" sz="1700" b="1" kern="1200" dirty="0">
            <a:latin typeface="Montserrat" panose="00000500000000000000" pitchFamily="50" charset="0"/>
          </a:endParaRPr>
        </a:p>
      </dsp:txBody>
      <dsp:txXfrm>
        <a:off x="5081964" y="44508"/>
        <a:ext cx="1731911" cy="1112765"/>
      </dsp:txXfrm>
    </dsp:sp>
    <dsp:sp modelId="{692E5B8A-B291-4895-82FC-F5414E37CB2C}">
      <dsp:nvSpPr>
        <dsp:cNvPr id="0" name=""/>
        <dsp:cNvSpPr/>
      </dsp:nvSpPr>
      <dsp:spPr>
        <a:xfrm rot="13459">
          <a:off x="7029639" y="382535"/>
          <a:ext cx="384030" cy="446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b="1" kern="1200">
            <a:latin typeface="Montserrat" panose="00000500000000000000" pitchFamily="50" charset="0"/>
          </a:endParaRPr>
        </a:p>
      </dsp:txBody>
      <dsp:txXfrm>
        <a:off x="7029639" y="471646"/>
        <a:ext cx="268821" cy="268011"/>
      </dsp:txXfrm>
    </dsp:sp>
    <dsp:sp modelId="{B2446890-246B-409D-AAD5-7477BAC92F2B}">
      <dsp:nvSpPr>
        <dsp:cNvPr id="0" name=""/>
        <dsp:cNvSpPr/>
      </dsp:nvSpPr>
      <dsp:spPr>
        <a:xfrm>
          <a:off x="7573076" y="19777"/>
          <a:ext cx="1801151" cy="1182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 err="1">
              <a:latin typeface="Montserrat" panose="00000500000000000000" pitchFamily="50" charset="0"/>
            </a:rPr>
            <a:t>Obtain</a:t>
          </a:r>
          <a:r>
            <a:rPr lang="es-MX" sz="1700" b="1" kern="1200" dirty="0">
              <a:latin typeface="Montserrat" panose="00000500000000000000" pitchFamily="50" charset="0"/>
            </a:rPr>
            <a:t> </a:t>
          </a:r>
          <a:r>
            <a:rPr lang="es-MX" sz="1700" b="1" kern="1200" dirty="0" err="1">
              <a:latin typeface="Montserrat" panose="00000500000000000000" pitchFamily="50" charset="0"/>
            </a:rPr>
            <a:t>necessary</a:t>
          </a:r>
          <a:r>
            <a:rPr lang="es-MX" sz="1700" b="1" kern="1200" dirty="0">
              <a:latin typeface="Montserrat" panose="00000500000000000000" pitchFamily="50" charset="0"/>
            </a:rPr>
            <a:t> </a:t>
          </a:r>
          <a:r>
            <a:rPr lang="es-MX" sz="1700" b="1" kern="1200" dirty="0" err="1">
              <a:latin typeface="Montserrat" panose="00000500000000000000" pitchFamily="50" charset="0"/>
            </a:rPr>
            <a:t>permits</a:t>
          </a:r>
          <a:endParaRPr lang="es-MX" sz="1700" b="1" kern="1200" dirty="0">
            <a:latin typeface="Montserrat" panose="00000500000000000000" pitchFamily="50" charset="0"/>
          </a:endParaRPr>
        </a:p>
      </dsp:txBody>
      <dsp:txXfrm>
        <a:off x="7607696" y="54397"/>
        <a:ext cx="1731911" cy="1112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D707D-68C8-4010-AA30-279762660BF5}">
      <dsp:nvSpPr>
        <dsp:cNvPr id="0" name=""/>
        <dsp:cNvSpPr/>
      </dsp:nvSpPr>
      <dsp:spPr>
        <a:xfrm>
          <a:off x="8239" y="0"/>
          <a:ext cx="2462565" cy="120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 err="1">
              <a:latin typeface="Montserrat" panose="00000500000000000000" pitchFamily="50" charset="0"/>
            </a:rPr>
            <a:t>Develop</a:t>
          </a:r>
          <a:r>
            <a:rPr lang="es-MX" sz="1500" b="1" kern="1200" dirty="0">
              <a:latin typeface="Montserrat" panose="00000500000000000000" pitchFamily="50" charset="0"/>
            </a:rPr>
            <a:t> </a:t>
          </a:r>
          <a:r>
            <a:rPr lang="es-MX" sz="1500" b="1" kern="1200" dirty="0" err="1">
              <a:latin typeface="Montserrat" panose="00000500000000000000" pitchFamily="50" charset="0"/>
            </a:rPr>
            <a:t>system</a:t>
          </a:r>
          <a:r>
            <a:rPr lang="es-MX" sz="1500" b="1" kern="1200" dirty="0">
              <a:latin typeface="Montserrat" panose="00000500000000000000" pitchFamily="50" charset="0"/>
            </a:rPr>
            <a:t> </a:t>
          </a:r>
          <a:r>
            <a:rPr lang="es-MX" sz="1500" b="1" kern="1200" dirty="0" err="1">
              <a:latin typeface="Montserrat" panose="00000500000000000000" pitchFamily="50" charset="0"/>
            </a:rPr>
            <a:t>for</a:t>
          </a:r>
          <a:r>
            <a:rPr lang="es-MX" sz="1500" b="1" kern="1200" dirty="0">
              <a:latin typeface="Montserrat" panose="00000500000000000000" pitchFamily="50" charset="0"/>
            </a:rPr>
            <a:t> data </a:t>
          </a:r>
          <a:r>
            <a:rPr lang="es-MX" sz="1500" b="1" kern="1200" dirty="0" err="1">
              <a:latin typeface="Montserrat" panose="00000500000000000000" pitchFamily="50" charset="0"/>
            </a:rPr>
            <a:t>collection</a:t>
          </a:r>
          <a:r>
            <a:rPr lang="es-MX" sz="1500" b="1" kern="1200" dirty="0">
              <a:latin typeface="Montserrat" panose="00000500000000000000" pitchFamily="50" charset="0"/>
            </a:rPr>
            <a:t>, </a:t>
          </a:r>
          <a:r>
            <a:rPr lang="es-MX" sz="1500" b="1" kern="1200" dirty="0" err="1">
              <a:latin typeface="Montserrat" panose="00000500000000000000" pitchFamily="50" charset="0"/>
            </a:rPr>
            <a:t>storage</a:t>
          </a:r>
          <a:r>
            <a:rPr lang="es-MX" sz="1500" b="1" kern="1200" dirty="0">
              <a:latin typeface="Montserrat" panose="00000500000000000000" pitchFamily="50" charset="0"/>
            </a:rPr>
            <a:t> and </a:t>
          </a:r>
          <a:r>
            <a:rPr lang="es-MX" sz="1500" b="1" kern="1200" dirty="0" err="1">
              <a:latin typeface="Montserrat" panose="00000500000000000000" pitchFamily="50" charset="0"/>
            </a:rPr>
            <a:t>analysis</a:t>
          </a:r>
          <a:endParaRPr lang="es-MX" sz="1500" b="1" kern="1200" dirty="0">
            <a:latin typeface="Montserrat" panose="00000500000000000000" pitchFamily="50" charset="0"/>
          </a:endParaRPr>
        </a:p>
      </dsp:txBody>
      <dsp:txXfrm>
        <a:off x="43438" y="35199"/>
        <a:ext cx="2392167" cy="1131385"/>
      </dsp:txXfrm>
    </dsp:sp>
    <dsp:sp modelId="{7C94D002-D958-4A8F-A1EC-66634B96ED7D}">
      <dsp:nvSpPr>
        <dsp:cNvPr id="0" name=""/>
        <dsp:cNvSpPr/>
      </dsp:nvSpPr>
      <dsp:spPr>
        <a:xfrm>
          <a:off x="2717061" y="295533"/>
          <a:ext cx="522063" cy="610716"/>
        </a:xfrm>
        <a:prstGeom prst="lef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b="1" kern="1200">
            <a:latin typeface="Montserrat" panose="00000500000000000000" pitchFamily="50" charset="0"/>
          </a:endParaRPr>
        </a:p>
      </dsp:txBody>
      <dsp:txXfrm>
        <a:off x="2717061" y="417676"/>
        <a:ext cx="365444" cy="366430"/>
      </dsp:txXfrm>
    </dsp:sp>
    <dsp:sp modelId="{6A40CF07-426D-4286-A712-BD5E88A87091}">
      <dsp:nvSpPr>
        <dsp:cNvPr id="0" name=""/>
        <dsp:cNvSpPr/>
      </dsp:nvSpPr>
      <dsp:spPr>
        <a:xfrm>
          <a:off x="3455831" y="0"/>
          <a:ext cx="2462565" cy="120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 err="1">
              <a:latin typeface="Montserrat" panose="00000500000000000000" pitchFamily="50" charset="0"/>
            </a:rPr>
            <a:t>Develop</a:t>
          </a:r>
          <a:r>
            <a:rPr lang="es-MX" sz="1500" b="1" kern="1200" dirty="0">
              <a:latin typeface="Montserrat" panose="00000500000000000000" pitchFamily="50" charset="0"/>
            </a:rPr>
            <a:t> and </a:t>
          </a:r>
          <a:r>
            <a:rPr lang="es-MX" sz="1500" b="1" kern="1200" dirty="0" err="1">
              <a:latin typeface="Montserrat" panose="00000500000000000000" pitchFamily="50" charset="0"/>
            </a:rPr>
            <a:t>distribute</a:t>
          </a:r>
          <a:r>
            <a:rPr lang="es-MX" sz="1500" b="1" kern="1200" dirty="0">
              <a:latin typeface="Montserrat" panose="00000500000000000000" pitchFamily="50" charset="0"/>
            </a:rPr>
            <a:t> </a:t>
          </a:r>
          <a:r>
            <a:rPr lang="es-MX" sz="1500" b="1" kern="1200" dirty="0" err="1">
              <a:latin typeface="Montserrat" panose="00000500000000000000" pitchFamily="50" charset="0"/>
            </a:rPr>
            <a:t>work</a:t>
          </a:r>
          <a:r>
            <a:rPr lang="es-MX" sz="1500" b="1" kern="1200" dirty="0">
              <a:latin typeface="Montserrat" panose="00000500000000000000" pitchFamily="50" charset="0"/>
            </a:rPr>
            <a:t> </a:t>
          </a:r>
          <a:r>
            <a:rPr lang="es-MX" sz="1500" b="1" kern="1200" dirty="0" err="1">
              <a:latin typeface="Montserrat" panose="00000500000000000000" pitchFamily="50" charset="0"/>
            </a:rPr>
            <a:t>instructions</a:t>
          </a:r>
          <a:r>
            <a:rPr lang="es-MX" sz="1500" b="1" kern="1200" dirty="0">
              <a:latin typeface="Montserrat" panose="00000500000000000000" pitchFamily="50" charset="0"/>
            </a:rPr>
            <a:t> and </a:t>
          </a:r>
          <a:r>
            <a:rPr lang="es-MX" sz="1500" b="1" kern="1200" dirty="0" err="1">
              <a:latin typeface="Montserrat" panose="00000500000000000000" pitchFamily="50" charset="0"/>
            </a:rPr>
            <a:t>forms</a:t>
          </a:r>
          <a:r>
            <a:rPr lang="es-MX" sz="1500" b="1" kern="1200" dirty="0">
              <a:latin typeface="Montserrat" panose="00000500000000000000" pitchFamily="50" charset="0"/>
            </a:rPr>
            <a:t> </a:t>
          </a:r>
          <a:r>
            <a:rPr lang="es-MX" sz="1500" b="1" kern="1200" dirty="0" err="1">
              <a:latin typeface="Montserrat" panose="00000500000000000000" pitchFamily="50" charset="0"/>
            </a:rPr>
            <a:t>for</a:t>
          </a:r>
          <a:r>
            <a:rPr lang="es-MX" sz="1500" b="1" kern="1200" dirty="0">
              <a:latin typeface="Montserrat" panose="00000500000000000000" pitchFamily="50" charset="0"/>
            </a:rPr>
            <a:t> </a:t>
          </a:r>
          <a:r>
            <a:rPr lang="es-MX" sz="1500" b="1" kern="1200" dirty="0" err="1">
              <a:latin typeface="Montserrat" panose="00000500000000000000" pitchFamily="50" charset="0"/>
            </a:rPr>
            <a:t>recording</a:t>
          </a:r>
          <a:r>
            <a:rPr lang="es-MX" sz="1500" b="1" kern="1200" dirty="0">
              <a:latin typeface="Montserrat" panose="00000500000000000000" pitchFamily="50" charset="0"/>
            </a:rPr>
            <a:t> data</a:t>
          </a:r>
        </a:p>
      </dsp:txBody>
      <dsp:txXfrm>
        <a:off x="3491030" y="35199"/>
        <a:ext cx="2392167" cy="1131385"/>
      </dsp:txXfrm>
    </dsp:sp>
    <dsp:sp modelId="{90EF84CD-B34E-4745-BB54-E3CDD4AE25DE}">
      <dsp:nvSpPr>
        <dsp:cNvPr id="0" name=""/>
        <dsp:cNvSpPr/>
      </dsp:nvSpPr>
      <dsp:spPr>
        <a:xfrm>
          <a:off x="6164653" y="295533"/>
          <a:ext cx="522063" cy="610716"/>
        </a:xfrm>
        <a:prstGeom prst="lef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b="1" kern="1200">
            <a:latin typeface="Montserrat" panose="00000500000000000000" pitchFamily="50" charset="0"/>
          </a:endParaRPr>
        </a:p>
      </dsp:txBody>
      <dsp:txXfrm>
        <a:off x="6164653" y="417676"/>
        <a:ext cx="365444" cy="366430"/>
      </dsp:txXfrm>
    </dsp:sp>
    <dsp:sp modelId="{8EDD93D3-6B55-46B6-BD84-973403BD1A9A}">
      <dsp:nvSpPr>
        <dsp:cNvPr id="0" name=""/>
        <dsp:cNvSpPr/>
      </dsp:nvSpPr>
      <dsp:spPr>
        <a:xfrm>
          <a:off x="6903423" y="0"/>
          <a:ext cx="2462565" cy="1201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 err="1">
              <a:latin typeface="Montserrat" panose="00000500000000000000" pitchFamily="50" charset="0"/>
            </a:rPr>
            <a:t>Distribute</a:t>
          </a:r>
          <a:r>
            <a:rPr lang="es-MX" sz="1500" b="1" kern="1200" dirty="0">
              <a:latin typeface="Montserrat" panose="00000500000000000000" pitchFamily="50" charset="0"/>
            </a:rPr>
            <a:t> </a:t>
          </a:r>
          <a:r>
            <a:rPr lang="es-MX" sz="1500" b="1" kern="1200" dirty="0" err="1">
              <a:latin typeface="Montserrat" panose="00000500000000000000" pitchFamily="50" charset="0"/>
            </a:rPr>
            <a:t>required</a:t>
          </a:r>
          <a:r>
            <a:rPr lang="es-MX" sz="1500" b="1" kern="1200" dirty="0">
              <a:latin typeface="Montserrat" panose="00000500000000000000" pitchFamily="50" charset="0"/>
            </a:rPr>
            <a:t> </a:t>
          </a:r>
          <a:r>
            <a:rPr lang="es-MX" sz="1500" b="1" kern="1200" dirty="0" err="1">
              <a:latin typeface="Montserrat" panose="00000500000000000000" pitchFamily="50" charset="0"/>
            </a:rPr>
            <a:t>reagents</a:t>
          </a:r>
          <a:endParaRPr lang="es-MX" sz="1500" b="1" kern="1200" dirty="0">
            <a:latin typeface="Montserrat" panose="00000500000000000000" pitchFamily="50" charset="0"/>
          </a:endParaRPr>
        </a:p>
      </dsp:txBody>
      <dsp:txXfrm>
        <a:off x="6938622" y="35199"/>
        <a:ext cx="2392167" cy="11313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8748B-0AC6-428E-AE2C-44B1A9A0E4BF}">
      <dsp:nvSpPr>
        <dsp:cNvPr id="0" name=""/>
        <dsp:cNvSpPr/>
      </dsp:nvSpPr>
      <dsp:spPr>
        <a:xfrm>
          <a:off x="0" y="451"/>
          <a:ext cx="6032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3CBD2-8250-43C5-A0F6-029C397BBD5E}">
      <dsp:nvSpPr>
        <dsp:cNvPr id="0" name=""/>
        <dsp:cNvSpPr/>
      </dsp:nvSpPr>
      <dsp:spPr>
        <a:xfrm>
          <a:off x="0" y="451"/>
          <a:ext cx="6032863" cy="74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b="1" kern="1200"/>
            <a:t>Limit of detection </a:t>
          </a:r>
          <a:endParaRPr lang="en-US" sz="3400" kern="1200"/>
        </a:p>
      </dsp:txBody>
      <dsp:txXfrm>
        <a:off x="0" y="451"/>
        <a:ext cx="6032863" cy="740291"/>
      </dsp:txXfrm>
    </dsp:sp>
    <dsp:sp modelId="{FA09F7B3-CFA1-44B0-9DBD-4C14E46041F2}">
      <dsp:nvSpPr>
        <dsp:cNvPr id="0" name=""/>
        <dsp:cNvSpPr/>
      </dsp:nvSpPr>
      <dsp:spPr>
        <a:xfrm>
          <a:off x="0" y="740743"/>
          <a:ext cx="6032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12762-BE49-4A25-AA07-D52A863D527F}">
      <dsp:nvSpPr>
        <dsp:cNvPr id="0" name=""/>
        <dsp:cNvSpPr/>
      </dsp:nvSpPr>
      <dsp:spPr>
        <a:xfrm>
          <a:off x="0" y="740743"/>
          <a:ext cx="6032863" cy="74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b="1" kern="1200"/>
            <a:t>Specificity</a:t>
          </a:r>
          <a:endParaRPr lang="en-US" sz="3400" kern="1200"/>
        </a:p>
      </dsp:txBody>
      <dsp:txXfrm>
        <a:off x="0" y="740743"/>
        <a:ext cx="6032863" cy="740291"/>
      </dsp:txXfrm>
    </dsp:sp>
    <dsp:sp modelId="{157BB5A3-DD17-469E-8C54-B6A140336B88}">
      <dsp:nvSpPr>
        <dsp:cNvPr id="0" name=""/>
        <dsp:cNvSpPr/>
      </dsp:nvSpPr>
      <dsp:spPr>
        <a:xfrm>
          <a:off x="0" y="1481034"/>
          <a:ext cx="6032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858F7-B7B9-4789-9D3C-5D5FBDB61985}">
      <dsp:nvSpPr>
        <dsp:cNvPr id="0" name=""/>
        <dsp:cNvSpPr/>
      </dsp:nvSpPr>
      <dsp:spPr>
        <a:xfrm>
          <a:off x="0" y="1481034"/>
          <a:ext cx="6032863" cy="74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/>
            <a:t>Sensitivity</a:t>
          </a:r>
          <a:endParaRPr lang="en-US" sz="3400" kern="1200"/>
        </a:p>
      </dsp:txBody>
      <dsp:txXfrm>
        <a:off x="0" y="1481034"/>
        <a:ext cx="6032863" cy="740291"/>
      </dsp:txXfrm>
    </dsp:sp>
    <dsp:sp modelId="{A2F35EC8-EF01-4A0C-AB1F-90B7ED372CBA}">
      <dsp:nvSpPr>
        <dsp:cNvPr id="0" name=""/>
        <dsp:cNvSpPr/>
      </dsp:nvSpPr>
      <dsp:spPr>
        <a:xfrm>
          <a:off x="0" y="2221325"/>
          <a:ext cx="6032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D9CAF-299A-43A1-81F7-DD10E730943A}">
      <dsp:nvSpPr>
        <dsp:cNvPr id="0" name=""/>
        <dsp:cNvSpPr/>
      </dsp:nvSpPr>
      <dsp:spPr>
        <a:xfrm>
          <a:off x="0" y="2221325"/>
          <a:ext cx="6032863" cy="74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/>
            <a:t>Precision</a:t>
          </a:r>
          <a:endParaRPr lang="en-US" sz="3400" kern="1200"/>
        </a:p>
      </dsp:txBody>
      <dsp:txXfrm>
        <a:off x="0" y="2221325"/>
        <a:ext cx="6032863" cy="740291"/>
      </dsp:txXfrm>
    </dsp:sp>
    <dsp:sp modelId="{4706709F-CEC8-46F1-92CD-EDBC1A8A3561}">
      <dsp:nvSpPr>
        <dsp:cNvPr id="0" name=""/>
        <dsp:cNvSpPr/>
      </dsp:nvSpPr>
      <dsp:spPr>
        <a:xfrm>
          <a:off x="0" y="2961616"/>
          <a:ext cx="6032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3DECB-3DB7-4C86-9FD2-5CE7069A18DB}">
      <dsp:nvSpPr>
        <dsp:cNvPr id="0" name=""/>
        <dsp:cNvSpPr/>
      </dsp:nvSpPr>
      <dsp:spPr>
        <a:xfrm>
          <a:off x="0" y="2961616"/>
          <a:ext cx="6032863" cy="74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/>
            <a:t>Linearity and accuracy</a:t>
          </a:r>
          <a:endParaRPr lang="en-US" sz="3400" kern="1200"/>
        </a:p>
      </dsp:txBody>
      <dsp:txXfrm>
        <a:off x="0" y="2961616"/>
        <a:ext cx="6032863" cy="7402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A2CD7-6154-4D8A-9A64-7E86018CBC92}">
      <dsp:nvSpPr>
        <dsp:cNvPr id="0" name=""/>
        <dsp:cNvSpPr/>
      </dsp:nvSpPr>
      <dsp:spPr>
        <a:xfrm>
          <a:off x="164279" y="487604"/>
          <a:ext cx="1311111" cy="1311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F007B-CC81-40A1-8216-4DB0D5ED6DA0}">
      <dsp:nvSpPr>
        <dsp:cNvPr id="0" name=""/>
        <dsp:cNvSpPr/>
      </dsp:nvSpPr>
      <dsp:spPr>
        <a:xfrm>
          <a:off x="439612" y="762937"/>
          <a:ext cx="760444" cy="760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28365-BE5B-489A-8CE4-9A5D26042788}">
      <dsp:nvSpPr>
        <dsp:cNvPr id="0" name=""/>
        <dsp:cNvSpPr/>
      </dsp:nvSpPr>
      <dsp:spPr>
        <a:xfrm>
          <a:off x="1883980" y="444534"/>
          <a:ext cx="2556505" cy="131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Montserrat" panose="00000500000000000000" pitchFamily="2" charset="0"/>
            </a:rPr>
            <a:t>Write</a:t>
          </a:r>
          <a:r>
            <a:rPr lang="es-ES" sz="2000" kern="1200" dirty="0">
              <a:latin typeface="Montserrat" panose="00000500000000000000" pitchFamily="2" charset="0"/>
            </a:rPr>
            <a:t> a </a:t>
          </a:r>
          <a:r>
            <a:rPr lang="es-ES" sz="2000" kern="1200" dirty="0" err="1">
              <a:latin typeface="Montserrat" panose="00000500000000000000" pitchFamily="2" charset="0"/>
            </a:rPr>
            <a:t>scientific</a:t>
          </a:r>
          <a:r>
            <a:rPr lang="es-ES" sz="2000" kern="1200" dirty="0">
              <a:latin typeface="Montserrat" panose="00000500000000000000" pitchFamily="2" charset="0"/>
            </a:rPr>
            <a:t> </a:t>
          </a:r>
          <a:r>
            <a:rPr lang="es-ES" sz="2000" kern="1200" dirty="0" err="1">
              <a:latin typeface="Montserrat" panose="00000500000000000000" pitchFamily="2" charset="0"/>
            </a:rPr>
            <a:t>paper</a:t>
          </a:r>
          <a:r>
            <a:rPr lang="es-ES" sz="2000" kern="1200" dirty="0">
              <a:latin typeface="Montserrat" panose="00000500000000000000" pitchFamily="2" charset="0"/>
            </a:rPr>
            <a:t> </a:t>
          </a:r>
          <a:r>
            <a:rPr lang="es-ES" sz="2000" kern="1200" dirty="0" err="1">
              <a:latin typeface="Montserrat" panose="00000500000000000000" pitchFamily="2" charset="0"/>
            </a:rPr>
            <a:t>to</a:t>
          </a:r>
          <a:r>
            <a:rPr lang="es-ES" sz="2000" kern="1200" dirty="0">
              <a:latin typeface="Montserrat" panose="00000500000000000000" pitchFamily="2" charset="0"/>
            </a:rPr>
            <a:t> </a:t>
          </a:r>
          <a:r>
            <a:rPr lang="es-ES" sz="2000" kern="1200" dirty="0" err="1">
              <a:latin typeface="Montserrat" panose="00000500000000000000" pitchFamily="2" charset="0"/>
            </a:rPr>
            <a:t>publish</a:t>
          </a:r>
          <a:r>
            <a:rPr lang="es-ES" sz="2000" kern="1200" dirty="0">
              <a:latin typeface="Montserrat" panose="00000500000000000000" pitchFamily="2" charset="0"/>
            </a:rPr>
            <a:t> in a peer</a:t>
          </a:r>
          <a:r>
            <a:rPr lang="en-US" sz="2000" kern="1200" dirty="0">
              <a:latin typeface="Montserrat" panose="00000500000000000000" pitchFamily="2" charset="0"/>
            </a:rPr>
            <a:t>-reviewed journal.</a:t>
          </a:r>
        </a:p>
      </dsp:txBody>
      <dsp:txXfrm>
        <a:off x="1883980" y="444534"/>
        <a:ext cx="2556505" cy="1311111"/>
      </dsp:txXfrm>
    </dsp:sp>
    <dsp:sp modelId="{5E3FE90B-D24D-42BB-8574-6BDE0019E8FA}">
      <dsp:nvSpPr>
        <dsp:cNvPr id="0" name=""/>
        <dsp:cNvSpPr/>
      </dsp:nvSpPr>
      <dsp:spPr>
        <a:xfrm>
          <a:off x="5118327" y="487604"/>
          <a:ext cx="1311111" cy="13111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FC1F3-0717-45F6-B64C-47029E8E873F}">
      <dsp:nvSpPr>
        <dsp:cNvPr id="0" name=""/>
        <dsp:cNvSpPr/>
      </dsp:nvSpPr>
      <dsp:spPr>
        <a:xfrm>
          <a:off x="5393661" y="762937"/>
          <a:ext cx="760444" cy="7604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DE6F9-135D-4E59-ACA4-1CDD186BC895}">
      <dsp:nvSpPr>
        <dsp:cNvPr id="0" name=""/>
        <dsp:cNvSpPr/>
      </dsp:nvSpPr>
      <dsp:spPr>
        <a:xfrm>
          <a:off x="6666847" y="444534"/>
          <a:ext cx="3090478" cy="131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ontserrat" panose="00000500000000000000" pitchFamily="2" charset="0"/>
            </a:rPr>
            <a:t>Upload publication in the NAPPO website.</a:t>
          </a:r>
        </a:p>
      </dsp:txBody>
      <dsp:txXfrm>
        <a:off x="6666847" y="444534"/>
        <a:ext cx="3090478" cy="1311111"/>
      </dsp:txXfrm>
    </dsp:sp>
    <dsp:sp modelId="{7AE0ADAB-55F7-4F8E-8754-7B499179A4A5}">
      <dsp:nvSpPr>
        <dsp:cNvPr id="0" name=""/>
        <dsp:cNvSpPr/>
      </dsp:nvSpPr>
      <dsp:spPr>
        <a:xfrm>
          <a:off x="164279" y="2535539"/>
          <a:ext cx="1311111" cy="13111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4D33E-0319-4199-9B2B-49DCDD87087E}">
      <dsp:nvSpPr>
        <dsp:cNvPr id="0" name=""/>
        <dsp:cNvSpPr/>
      </dsp:nvSpPr>
      <dsp:spPr>
        <a:xfrm>
          <a:off x="439612" y="2810873"/>
          <a:ext cx="760444" cy="7604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ED29F-C0FA-49C0-B70F-A858B37B160F}">
      <dsp:nvSpPr>
        <dsp:cNvPr id="0" name=""/>
        <dsp:cNvSpPr/>
      </dsp:nvSpPr>
      <dsp:spPr>
        <a:xfrm>
          <a:off x="1756343" y="2535539"/>
          <a:ext cx="3090478" cy="131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anose="00000500000000000000" pitchFamily="2" charset="0"/>
            </a:rPr>
            <a:t> A </a:t>
          </a:r>
          <a:r>
            <a:rPr lang="en-US" sz="2000" b="1" kern="1200" dirty="0">
              <a:latin typeface="Montserrat" panose="00000500000000000000" pitchFamily="2" charset="0"/>
            </a:rPr>
            <a:t>NAPPO</a:t>
          </a:r>
          <a:r>
            <a:rPr lang="en-US" sz="2000" kern="1200" dirty="0">
              <a:latin typeface="Montserrat" panose="00000500000000000000" pitchFamily="2" charset="0"/>
            </a:rPr>
            <a:t> </a:t>
          </a:r>
          <a:r>
            <a:rPr lang="en-US" sz="2000" b="1" kern="1200" dirty="0">
              <a:latin typeface="Montserrat" panose="00000500000000000000" pitchFamily="2" charset="0"/>
            </a:rPr>
            <a:t>Decision Document </a:t>
          </a:r>
          <a:r>
            <a:rPr lang="en-US" sz="2000" kern="1200" dirty="0">
              <a:latin typeface="Montserrat" panose="00000500000000000000" pitchFamily="2" charset="0"/>
            </a:rPr>
            <a:t>will be written and signed by the Executive Committee.</a:t>
          </a:r>
        </a:p>
      </dsp:txBody>
      <dsp:txXfrm>
        <a:off x="1756343" y="2535539"/>
        <a:ext cx="3090478" cy="1311111"/>
      </dsp:txXfrm>
    </dsp:sp>
    <dsp:sp modelId="{2F77C01B-A298-4200-92B7-DF0191B4307A}">
      <dsp:nvSpPr>
        <dsp:cNvPr id="0" name=""/>
        <dsp:cNvSpPr/>
      </dsp:nvSpPr>
      <dsp:spPr>
        <a:xfrm>
          <a:off x="5385314" y="2535539"/>
          <a:ext cx="1311111" cy="13111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58AC3-6596-49FE-8438-D3207431E58F}">
      <dsp:nvSpPr>
        <dsp:cNvPr id="0" name=""/>
        <dsp:cNvSpPr/>
      </dsp:nvSpPr>
      <dsp:spPr>
        <a:xfrm>
          <a:off x="5660647" y="2810873"/>
          <a:ext cx="760444" cy="7604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CDCF9-5341-47DB-9B9A-71A048773DB0}">
      <dsp:nvSpPr>
        <dsp:cNvPr id="0" name=""/>
        <dsp:cNvSpPr/>
      </dsp:nvSpPr>
      <dsp:spPr>
        <a:xfrm>
          <a:off x="6916403" y="2500703"/>
          <a:ext cx="3090478" cy="1311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3300"/>
              </a:solidFill>
              <a:latin typeface="Arial Narrow" panose="020B0606020202030204" pitchFamily="34" charset="0"/>
            </a:rPr>
            <a:t>Project completed.</a:t>
          </a:r>
        </a:p>
      </dsp:txBody>
      <dsp:txXfrm>
        <a:off x="6916403" y="2500703"/>
        <a:ext cx="3090478" cy="1311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C0FD8E-7FD5-453F-92B9-527544944E39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88528C-F7D2-4977-85EB-3FB2A8F5C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56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Reagents provided: labs run assays as described to reduce variability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0DCC1-1B68-45A1-B8F2-01E2EF19B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Reagents provided: labs run assays as described to reduce variability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0DCC1-1B68-45A1-B8F2-01E2EF19B8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8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Reagents provided: labs run assays as described to reduce variability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0DCC1-1B68-45A1-B8F2-01E2EF19B8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96789-D2B5-142A-1F0D-8D29FAF6B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4D5EEB-D950-0634-92A5-B60DEB101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EEC117-494B-F0EB-EAA1-1A255F1C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A7DD1-08E6-4EA5-743F-3076FD44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F9DC7-FEAA-011B-E560-92FB465F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81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CC091-A1A9-E777-6841-3420D70E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31FEA-8EBD-FAA1-37DD-7D4E1F597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3EA29E-DC36-1E0F-3C0E-F59DF5AD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9F77E9-9E5C-DEB3-DAB7-C836997C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5EC10-2AA1-486A-6EE6-C0D72E2A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66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386943-8978-ACF8-BD9F-795D4F0D0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ACD073-9846-9103-A36B-F8F98A917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B2ACFC-4A8C-BC2F-B4B0-A558D5B7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185C50-3733-C7D9-89EF-15C6E6EC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FE353B-F5A7-AD9F-0B72-87A6D0F4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80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EB926-E4FA-0064-7876-EA85AC9A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0D9C5E-9A33-8733-2860-21351A6A9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E2FCA-D9A8-F776-FF4E-0CDF8A8B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B5D530-D560-B30F-4B67-D0B8851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23294-66AA-55F1-DA53-6E56D81A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67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6DF01-5486-F443-E847-8EDE9A77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B210A0-FE17-88C9-4AB2-FA593595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005C83-AE86-242B-0765-EFF916B1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02EF95-90A9-7756-1074-B693F4F4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69FEB8-7CB3-71FA-A069-2B1EC49F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47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A627-1B65-FF75-0F42-6C22D3BB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38FA6-44AC-7612-A3E8-95D1AE5BD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5A1C83-A0AC-0D58-0879-5BBCEA075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486767-A072-F1A1-04C9-DE07212A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80E497-7D81-F7BC-F5C2-8C79B6F5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89B03-00B5-A35C-7430-1DB15DB7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917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5E313-9A48-98A2-D3ED-A4300556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C45B63-8258-71B5-8E7A-BC2BB77D9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93EAF2-70F9-C0A3-7DCA-D2A34B457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4C834B-803F-D7B8-7660-150ACFB8E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BDF8C7-37A3-E659-8B08-9ECAB2DDA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A56F3B-671A-F514-CEAF-441776C3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D323AD-9372-8751-32CA-B47DCE34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D4DF01-642E-3BA6-4644-546FA704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37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1F06F-6B71-9785-DCFF-10BF362E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C4B850-345E-DEE6-B832-F520E68D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8F398C-BD50-E299-64F5-CD31C1B7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1D9736-C7C5-1C9E-6234-EC3D6BE2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63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64D99D-097C-780F-75E2-D1C06204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6100AE-27CF-2256-AE8F-E8244664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B528A6-DC34-3910-C5BC-5D14B7BB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3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C7B5E-CC2A-75A5-A748-6FC3F5A4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C2A8A-F808-0459-EBD6-966C3162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CF8F80-3960-3164-7EE6-C16C4E9B3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0B9158-DC20-A30C-F238-C4B68072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A8B8CE-CD65-29AC-DB6C-211071EF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023B8F-E1B4-8311-3EA2-010F5467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36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0B8E9-BD11-A52A-5C37-7D750B56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E27526-C504-9473-5F11-78D1E870B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B7BED8-FC58-E4A6-040B-3175CBD40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612463-05DA-A846-BCE1-95AB3B01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2E8ADA-D079-9C3E-9224-49401ED3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30BD60-EDAD-72F3-FFB1-B0F3D12A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56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2BD2F4-BD2B-AC25-71E0-6A1753C1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04C4E4-4C3F-9759-C97C-D7AB15427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5BB20-8AE1-77D5-37FD-044FE32EB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62A25-0DE9-4BB2-BF0E-0B3D9BE2506A}" type="datetimeFigureOut">
              <a:rPr lang="es-MX" smtClean="0"/>
              <a:t>04/12/2023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D8941-9B05-7EF1-9672-5D71A7D40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3E02A-0BD7-CA20-C67A-36D613965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F891-4095-4214-B502-A31FD81C58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7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5605-4789-A737-7506-321211CA7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35" y="1829428"/>
            <a:ext cx="8471520" cy="2635993"/>
          </a:xfrm>
        </p:spPr>
        <p:txBody>
          <a:bodyPr anchor="b">
            <a:noAutofit/>
          </a:bodyPr>
          <a:lstStyle/>
          <a:p>
            <a:pPr algn="l"/>
            <a:r>
              <a:rPr lang="en-US" altLang="en-US" sz="2800" b="1" dirty="0">
                <a:latin typeface="Montserrat" panose="00000500000000000000" pitchFamily="50" charset="0"/>
              </a:rPr>
              <a:t>Pilot for harmonization of diagnostic protocols for seed pests focused on Tomato Brown Rugose Fruit Virus (</a:t>
            </a:r>
            <a:r>
              <a:rPr lang="en-US" altLang="en-US" sz="2800" b="1" dirty="0" err="1">
                <a:latin typeface="Montserrat" panose="00000500000000000000" pitchFamily="50" charset="0"/>
              </a:rPr>
              <a:t>ToBRFV</a:t>
            </a:r>
            <a:r>
              <a:rPr lang="en-US" altLang="en-US" sz="2800" b="1" dirty="0">
                <a:latin typeface="Montserrat" panose="00000500000000000000" pitchFamily="50" charset="0"/>
              </a:rPr>
              <a:t>)</a:t>
            </a:r>
            <a:endParaRPr lang="en-US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C6B42E-0557-8516-0656-DBAFBB939D45}"/>
              </a:ext>
            </a:extLst>
          </p:cNvPr>
          <p:cNvSpPr txBox="1"/>
          <p:nvPr/>
        </p:nvSpPr>
        <p:spPr>
          <a:xfrm>
            <a:off x="396435" y="5028572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13578F"/>
                </a:solidFill>
                <a:latin typeface="Montserrat" panose="00000500000000000000" pitchFamily="50" charset="0"/>
              </a:rPr>
              <a:t>Marlene Ortiz Berrocal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n-US" sz="1800" dirty="0">
                <a:solidFill>
                  <a:srgbClr val="13578F"/>
                </a:solidFill>
                <a:latin typeface="Montserrat" panose="00000500000000000000" pitchFamily="50" charset="0"/>
              </a:rPr>
              <a:t>AMSAC</a:t>
            </a:r>
            <a:endParaRPr lang="en-US" altLang="en-US" sz="1800" dirty="0">
              <a:solidFill>
                <a:srgbClr val="13578F"/>
              </a:solidFill>
              <a:latin typeface="Montserrat" panose="00000500000000000000" pitchFamily="50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13578F"/>
                </a:solidFill>
                <a:latin typeface="Montserrat" panose="00000500000000000000" pitchFamily="50" charset="0"/>
              </a:rPr>
              <a:t>46</a:t>
            </a:r>
            <a:r>
              <a:rPr lang="en-US" altLang="en-US" sz="1800" baseline="30000" dirty="0">
                <a:solidFill>
                  <a:srgbClr val="13578F"/>
                </a:solidFill>
                <a:latin typeface="Montserrat" panose="00000500000000000000" pitchFamily="50" charset="0"/>
              </a:rPr>
              <a:t>th</a:t>
            </a:r>
            <a:r>
              <a:rPr lang="en-US" altLang="en-US" sz="1800" dirty="0">
                <a:solidFill>
                  <a:srgbClr val="13578F"/>
                </a:solidFill>
                <a:latin typeface="Montserrat" panose="00000500000000000000" pitchFamily="50" charset="0"/>
              </a:rPr>
              <a:t> NAPPO Annual Meeting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13578F"/>
                </a:solidFill>
                <a:latin typeface="Montserrat" panose="00000500000000000000" pitchFamily="50" charset="0"/>
              </a:rPr>
              <a:t>December </a:t>
            </a:r>
            <a:r>
              <a:rPr lang="en-US" altLang="en-US" dirty="0">
                <a:solidFill>
                  <a:srgbClr val="13578F"/>
                </a:solidFill>
                <a:latin typeface="Montserrat" panose="00000500000000000000" pitchFamily="50" charset="0"/>
              </a:rPr>
              <a:t>5</a:t>
            </a:r>
            <a:r>
              <a:rPr lang="en-US" altLang="en-US" sz="1800" baseline="30000" dirty="0">
                <a:solidFill>
                  <a:srgbClr val="13578F"/>
                </a:solidFill>
                <a:latin typeface="Montserrat" panose="00000500000000000000" pitchFamily="50" charset="0"/>
              </a:rPr>
              <a:t>th</a:t>
            </a:r>
            <a:r>
              <a:rPr lang="en-US" altLang="en-US" sz="1800" dirty="0">
                <a:solidFill>
                  <a:srgbClr val="13578F"/>
                </a:solidFill>
                <a:latin typeface="Montserrat" panose="00000500000000000000" pitchFamily="50" charset="0"/>
              </a:rPr>
              <a:t>, 2023</a:t>
            </a:r>
            <a:endParaRPr lang="en-CA" altLang="en-US" sz="1800" dirty="0">
              <a:solidFill>
                <a:srgbClr val="13578F"/>
              </a:solidFill>
              <a:latin typeface="Montserrat" panose="00000500000000000000" pitchFamily="50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CC9162-1F19-9488-58B5-DDE2ACA7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58" y="0"/>
            <a:ext cx="3727642" cy="27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0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C5AB81-22DE-4178-AD3A-0D511286F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857" y="1140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22F3604-0909-4D68-8BB1-4500132D7031}"/>
              </a:ext>
            </a:extLst>
          </p:cNvPr>
          <p:cNvGrpSpPr/>
          <p:nvPr/>
        </p:nvGrpSpPr>
        <p:grpSpPr>
          <a:xfrm>
            <a:off x="4554746" y="1764876"/>
            <a:ext cx="6849597" cy="663204"/>
            <a:chOff x="266144" y="1443"/>
            <a:chExt cx="7339342" cy="867959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CD5ACEE-E980-462C-BA8D-20734C5A3408}"/>
                </a:ext>
              </a:extLst>
            </p:cNvPr>
            <p:cNvSpPr/>
            <p:nvPr/>
          </p:nvSpPr>
          <p:spPr>
            <a:xfrm>
              <a:off x="266144" y="1443"/>
              <a:ext cx="7339342" cy="8679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ángulo: esquinas redondeadas 4">
              <a:extLst>
                <a:ext uri="{FF2B5EF4-FFF2-40B4-BE49-F238E27FC236}">
                  <a16:creationId xmlns:a16="http://schemas.microsoft.com/office/drawing/2014/main" id="{24B23E3B-8CF7-4C97-A3FA-54CFFBD92D2D}"/>
                </a:ext>
              </a:extLst>
            </p:cNvPr>
            <p:cNvSpPr txBox="1"/>
            <p:nvPr/>
          </p:nvSpPr>
          <p:spPr>
            <a:xfrm>
              <a:off x="1521854" y="41847"/>
              <a:ext cx="5004163" cy="817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4000" b="1" kern="1200" dirty="0" err="1">
                  <a:solidFill>
                    <a:srgbClr val="7030A0"/>
                  </a:solidFill>
                  <a:latin typeface="Montserrat" panose="00000500000000000000" pitchFamily="50" charset="0"/>
                </a:rPr>
                <a:t>Subgroup</a:t>
              </a:r>
              <a:r>
                <a:rPr lang="es-MX" sz="4000" b="1" kern="1200" dirty="0">
                  <a:solidFill>
                    <a:srgbClr val="7030A0"/>
                  </a:solidFill>
                  <a:latin typeface="Montserrat" panose="00000500000000000000" pitchFamily="50" charset="0"/>
                </a:rPr>
                <a:t> 3</a:t>
              </a:r>
            </a:p>
          </p:txBody>
        </p:sp>
      </p:grpSp>
      <p:sp>
        <p:nvSpPr>
          <p:cNvPr id="23" name="Título 5">
            <a:extLst>
              <a:ext uri="{FF2B5EF4-FFF2-40B4-BE49-F238E27FC236}">
                <a16:creationId xmlns:a16="http://schemas.microsoft.com/office/drawing/2014/main" id="{4D1C4E1F-C1A9-4AC8-B235-5C810A4C26FC}"/>
              </a:ext>
            </a:extLst>
          </p:cNvPr>
          <p:cNvSpPr txBox="1">
            <a:spLocks/>
          </p:cNvSpPr>
          <p:nvPr/>
        </p:nvSpPr>
        <p:spPr>
          <a:xfrm>
            <a:off x="838200" y="1908569"/>
            <a:ext cx="10515600" cy="54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err="1">
                <a:latin typeface="Montserrat" panose="00000500000000000000" pitchFamily="50" charset="0"/>
              </a:rPr>
              <a:t>Approach</a:t>
            </a:r>
            <a:r>
              <a:rPr lang="es-MX" sz="3200" b="1" dirty="0">
                <a:latin typeface="Montserrat" panose="00000500000000000000" pitchFamily="50" charset="0"/>
              </a:rPr>
              <a:t> </a:t>
            </a:r>
            <a:r>
              <a:rPr lang="es-MX" sz="2400" b="1" dirty="0">
                <a:latin typeface="Montserrat" panose="00000500000000000000" pitchFamily="50" charset="0"/>
              </a:rPr>
              <a:t>(</a:t>
            </a:r>
            <a:r>
              <a:rPr lang="es-MX" sz="2400" b="1" dirty="0" err="1">
                <a:latin typeface="Montserrat" panose="00000500000000000000" pitchFamily="50" charset="0"/>
              </a:rPr>
              <a:t>cont</a:t>
            </a:r>
            <a:r>
              <a:rPr lang="es-MX" sz="2400" b="1" dirty="0">
                <a:latin typeface="Montserrat" panose="00000500000000000000" pitchFamily="50" charset="0"/>
              </a:rPr>
              <a:t>…)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A232A68-1EAB-D401-F194-68178CBE7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858982"/>
              </p:ext>
            </p:extLst>
          </p:nvPr>
        </p:nvGraphicFramePr>
        <p:xfrm>
          <a:off x="1314379" y="3310983"/>
          <a:ext cx="9374228" cy="120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93F2D71-398D-93E2-E635-2DAB67D01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855326"/>
              </p:ext>
            </p:extLst>
          </p:nvPr>
        </p:nvGraphicFramePr>
        <p:xfrm>
          <a:off x="1314379" y="5103366"/>
          <a:ext cx="9374228" cy="120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3BE6EEBC-1DA0-4311-73EB-C72AF6FC5B07}"/>
              </a:ext>
            </a:extLst>
          </p:cNvPr>
          <p:cNvGrpSpPr/>
          <p:nvPr/>
        </p:nvGrpSpPr>
        <p:grpSpPr>
          <a:xfrm rot="5400000">
            <a:off x="9584244" y="4584724"/>
            <a:ext cx="381844" cy="446685"/>
            <a:chOff x="7028611" y="377548"/>
            <a:chExt cx="381844" cy="446685"/>
          </a:xfrm>
        </p:grpSpPr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F1ECA454-1993-74D3-00FC-51D4629DA33D}"/>
                </a:ext>
              </a:extLst>
            </p:cNvPr>
            <p:cNvSpPr/>
            <p:nvPr/>
          </p:nvSpPr>
          <p:spPr>
            <a:xfrm>
              <a:off x="7028611" y="377548"/>
              <a:ext cx="381844" cy="4466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2" name="Flecha: a la derecha 4">
              <a:extLst>
                <a:ext uri="{FF2B5EF4-FFF2-40B4-BE49-F238E27FC236}">
                  <a16:creationId xmlns:a16="http://schemas.microsoft.com/office/drawing/2014/main" id="{4A30B181-1CC6-E46E-67C8-18011C1876EB}"/>
                </a:ext>
              </a:extLst>
            </p:cNvPr>
            <p:cNvSpPr txBox="1"/>
            <p:nvPr/>
          </p:nvSpPr>
          <p:spPr>
            <a:xfrm>
              <a:off x="7028611" y="466885"/>
              <a:ext cx="267291" cy="268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1400" b="1" kern="1200" dirty="0">
                <a:latin typeface="Montserrat" panose="00000500000000000000" pitchFamily="50" charset="0"/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0C941F8-8CDC-FE1A-5FED-263F3115B850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DCD2DCB-EDC7-71A7-A373-20D0145D30DF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71FC669-E95B-A04C-DD27-A4AB818D23A7}"/>
              </a:ext>
            </a:extLst>
          </p:cNvPr>
          <p:cNvSpPr/>
          <p:nvPr/>
        </p:nvSpPr>
        <p:spPr>
          <a:xfrm>
            <a:off x="284673" y="4373592"/>
            <a:ext cx="940370" cy="90577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6"/>
                </a:solidFill>
                <a:latin typeface="Montserrat" panose="00000500000000000000" pitchFamily="2" charset="0"/>
              </a:rPr>
              <a:t>3</a:t>
            </a:r>
            <a:endParaRPr lang="es-MX" dirty="0">
              <a:solidFill>
                <a:schemeClr val="accent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0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a de Norteamerica">
            <a:extLst>
              <a:ext uri="{FF2B5EF4-FFF2-40B4-BE49-F238E27FC236}">
                <a16:creationId xmlns:a16="http://schemas.microsoft.com/office/drawing/2014/main" id="{D454F3A8-1833-43EC-A7A6-21396C74A6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70" y="1707703"/>
            <a:ext cx="5300345" cy="392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B1A448-C28A-4339-977F-F336A842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3977" y="905774"/>
            <a:ext cx="9820681" cy="1325563"/>
          </a:xfrm>
        </p:spPr>
        <p:txBody>
          <a:bodyPr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latin typeface="Montserrat" panose="00000500000000000000" pitchFamily="2" charset="0"/>
              </a:rPr>
              <a:t>                </a:t>
            </a:r>
            <a:br>
              <a:rPr lang="en-US" sz="3200" b="1" kern="1200" dirty="0">
                <a:latin typeface="Montserrat" panose="00000500000000000000" pitchFamily="2" charset="0"/>
              </a:rPr>
            </a:br>
            <a:r>
              <a:rPr lang="en-US" sz="3200" b="1" kern="1200" dirty="0">
                <a:latin typeface="Montserrat" panose="00000500000000000000" pitchFamily="2" charset="0"/>
              </a:rPr>
              <a:t>         </a:t>
            </a:r>
            <a:r>
              <a:rPr lang="es-419" sz="3200" b="1" kern="1200" dirty="0" err="1">
                <a:latin typeface="Montserrat" panose="00000500000000000000" pitchFamily="2" charset="0"/>
              </a:rPr>
              <a:t>Logistics</a:t>
            </a:r>
            <a:r>
              <a:rPr lang="es-419" sz="3200" b="1" kern="1200" dirty="0">
                <a:latin typeface="Montserrat" panose="00000500000000000000" pitchFamily="2" charset="0"/>
              </a:rPr>
              <a:t>- </a:t>
            </a:r>
            <a:r>
              <a:rPr lang="es-419" sz="3200" b="1" kern="1200" dirty="0" err="1">
                <a:latin typeface="Montserrat" panose="00000500000000000000" pitchFamily="2" charset="0"/>
              </a:rPr>
              <a:t>import</a:t>
            </a:r>
            <a:r>
              <a:rPr lang="es-419" sz="3200" b="1" kern="1200" dirty="0">
                <a:latin typeface="Montserrat" panose="00000500000000000000" pitchFamily="2" charset="0"/>
              </a:rPr>
              <a:t> </a:t>
            </a:r>
            <a:r>
              <a:rPr lang="es-419" sz="3200" b="1" kern="1200" dirty="0" err="1">
                <a:latin typeface="Montserrat" panose="00000500000000000000" pitchFamily="2" charset="0"/>
              </a:rPr>
              <a:t>permits</a:t>
            </a:r>
            <a:br>
              <a:rPr lang="es-419" sz="3200" b="1" kern="1200" dirty="0">
                <a:latin typeface="Montserrat" panose="00000500000000000000" pitchFamily="2" charset="0"/>
              </a:rPr>
            </a:br>
            <a:r>
              <a:rPr lang="en-US" sz="3200" b="1" kern="1200" dirty="0">
                <a:latin typeface="Montserrat" panose="00000500000000000000" pitchFamily="2" charset="0"/>
              </a:rPr>
              <a:t>       </a:t>
            </a:r>
            <a:endParaRPr lang="en-US" sz="3200" dirty="0">
              <a:latin typeface="Montserrat" panose="00000500000000000000" pitchFamily="2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5EC58A7-E9B8-459D-95DF-E98062A139C5}"/>
              </a:ext>
            </a:extLst>
          </p:cNvPr>
          <p:cNvSpPr/>
          <p:nvPr/>
        </p:nvSpPr>
        <p:spPr>
          <a:xfrm>
            <a:off x="8921050" y="4034915"/>
            <a:ext cx="200890" cy="2008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D12C3F23-1605-42D7-8362-65913E325939}"/>
              </a:ext>
            </a:extLst>
          </p:cNvPr>
          <p:cNvSpPr/>
          <p:nvPr/>
        </p:nvSpPr>
        <p:spPr>
          <a:xfrm>
            <a:off x="9997532" y="3996462"/>
            <a:ext cx="221673" cy="214745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A781B67-032F-4714-BB32-C948DCA0C19D}"/>
              </a:ext>
            </a:extLst>
          </p:cNvPr>
          <p:cNvSpPr/>
          <p:nvPr/>
        </p:nvSpPr>
        <p:spPr>
          <a:xfrm>
            <a:off x="9121940" y="3986694"/>
            <a:ext cx="974873" cy="249111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BDE010B-35A6-4F48-BDD9-EC52F7EB5115}"/>
              </a:ext>
            </a:extLst>
          </p:cNvPr>
          <p:cNvSpPr/>
          <p:nvPr/>
        </p:nvSpPr>
        <p:spPr>
          <a:xfrm rot="2165558">
            <a:off x="8674354" y="4153244"/>
            <a:ext cx="208734" cy="454299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4C34F708-CAF5-495B-B161-B0B37C23F03C}"/>
              </a:ext>
            </a:extLst>
          </p:cNvPr>
          <p:cNvSpPr/>
          <p:nvPr/>
        </p:nvSpPr>
        <p:spPr>
          <a:xfrm rot="20826301">
            <a:off x="8719392" y="2481091"/>
            <a:ext cx="226337" cy="1523963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0692A-4B37-4CD2-AC2E-9D7923ECF8A8}"/>
              </a:ext>
            </a:extLst>
          </p:cNvPr>
          <p:cNvSpPr txBox="1"/>
          <p:nvPr/>
        </p:nvSpPr>
        <p:spPr>
          <a:xfrm>
            <a:off x="218602" y="2000637"/>
            <a:ext cx="7806371" cy="279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419" sz="2400" dirty="0" err="1">
                <a:latin typeface="Montserrat" panose="00000500000000000000" pitchFamily="2" charset="0"/>
              </a:rPr>
              <a:t>Required</a:t>
            </a:r>
            <a:r>
              <a:rPr lang="es-419" sz="2400" dirty="0">
                <a:latin typeface="Montserrat" panose="00000500000000000000" pitchFamily="2" charset="0"/>
              </a:rPr>
              <a:t> </a:t>
            </a:r>
            <a:r>
              <a:rPr lang="es-419" sz="2400" dirty="0" err="1">
                <a:latin typeface="Montserrat" panose="00000500000000000000" pitchFamily="2" charset="0"/>
              </a:rPr>
              <a:t>by</a:t>
            </a:r>
            <a:r>
              <a:rPr lang="es-419" sz="2400" dirty="0">
                <a:latin typeface="Montserrat" panose="00000500000000000000" pitchFamily="2" charset="0"/>
              </a:rPr>
              <a:t> Mexico and </a:t>
            </a:r>
            <a:r>
              <a:rPr lang="es-419" sz="2400" dirty="0" err="1">
                <a:latin typeface="Montserrat" panose="00000500000000000000" pitchFamily="2" charset="0"/>
              </a:rPr>
              <a:t>Canada</a:t>
            </a:r>
            <a:endParaRPr lang="es-419" sz="24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419" sz="2400" dirty="0" err="1">
                <a:latin typeface="Montserrat" panose="00000500000000000000" pitchFamily="2" charset="0"/>
              </a:rPr>
              <a:t>Random</a:t>
            </a:r>
            <a:r>
              <a:rPr lang="es-419" sz="2400" dirty="0">
                <a:latin typeface="Montserrat" panose="00000500000000000000" pitchFamily="2" charset="0"/>
              </a:rPr>
              <a:t> and </a:t>
            </a:r>
            <a:r>
              <a:rPr lang="es-419" sz="2400" dirty="0" err="1">
                <a:latin typeface="Montserrat" panose="00000500000000000000" pitchFamily="2" charset="0"/>
              </a:rPr>
              <a:t>coded</a:t>
            </a:r>
            <a:r>
              <a:rPr lang="es-419" sz="2400" dirty="0">
                <a:latin typeface="Montserrat" panose="00000500000000000000" pitchFamily="2" charset="0"/>
              </a:rPr>
              <a:t> </a:t>
            </a:r>
            <a:r>
              <a:rPr lang="es-419" sz="2400" dirty="0" err="1">
                <a:latin typeface="Montserrat" panose="00000500000000000000" pitchFamily="2" charset="0"/>
              </a:rPr>
              <a:t>samples</a:t>
            </a:r>
            <a:endParaRPr lang="es-419" sz="24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419" sz="2400" dirty="0">
                <a:latin typeface="Montserrat" panose="00000500000000000000" pitchFamily="2" charset="0"/>
              </a:rPr>
              <a:t>Panel </a:t>
            </a:r>
            <a:r>
              <a:rPr lang="es-419" sz="2400" dirty="0" err="1">
                <a:latin typeface="Montserrat" panose="00000500000000000000" pitchFamily="2" charset="0"/>
              </a:rPr>
              <a:t>composition</a:t>
            </a:r>
            <a:r>
              <a:rPr lang="es-419" sz="2400" dirty="0">
                <a:latin typeface="Montserrat" panose="00000500000000000000" pitchFamily="2" charset="0"/>
              </a:rPr>
              <a:t> and </a:t>
            </a:r>
            <a:r>
              <a:rPr lang="es-419" sz="2400" dirty="0" err="1">
                <a:latin typeface="Montserrat" panose="00000500000000000000" pitchFamily="2" charset="0"/>
              </a:rPr>
              <a:t>distribution</a:t>
            </a:r>
            <a:endParaRPr lang="es-419" sz="2400" dirty="0">
              <a:latin typeface="Montserrat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419" sz="2400" dirty="0" err="1">
                <a:latin typeface="Montserrat" panose="00000500000000000000" pitchFamily="2" charset="0"/>
              </a:rPr>
              <a:t>Temperature</a:t>
            </a:r>
            <a:r>
              <a:rPr lang="es-419" sz="2400" dirty="0">
                <a:latin typeface="Montserrat" panose="00000500000000000000" pitchFamily="2" charset="0"/>
              </a:rPr>
              <a:t> </a:t>
            </a:r>
            <a:r>
              <a:rPr lang="es-419" sz="2400" dirty="0" err="1">
                <a:latin typeface="Montserrat" panose="00000500000000000000" pitchFamily="2" charset="0"/>
              </a:rPr>
              <a:t>monitoring</a:t>
            </a:r>
            <a:r>
              <a:rPr lang="es-419" sz="2400" dirty="0">
                <a:latin typeface="Montserrat" panose="00000500000000000000" pitchFamily="2" charset="0"/>
              </a:rPr>
              <a:t> </a:t>
            </a:r>
            <a:r>
              <a:rPr lang="es-419" sz="2400" dirty="0" err="1">
                <a:latin typeface="Montserrat" panose="00000500000000000000" pitchFamily="2" charset="0"/>
              </a:rPr>
              <a:t>during</a:t>
            </a:r>
            <a:r>
              <a:rPr lang="es-419" sz="2400" dirty="0">
                <a:latin typeface="Montserrat" panose="00000500000000000000" pitchFamily="2" charset="0"/>
              </a:rPr>
              <a:t> </a:t>
            </a:r>
            <a:r>
              <a:rPr lang="es-419" sz="2400" dirty="0" err="1">
                <a:latin typeface="Montserrat" panose="00000500000000000000" pitchFamily="2" charset="0"/>
              </a:rPr>
              <a:t>shipping</a:t>
            </a:r>
            <a:r>
              <a:rPr lang="es-419" sz="2400" dirty="0">
                <a:latin typeface="Montserrat" panose="00000500000000000000" pitchFamily="2" charset="0"/>
              </a:rPr>
              <a:t> </a:t>
            </a:r>
            <a:r>
              <a:rPr lang="es-419" sz="2400" dirty="0" err="1">
                <a:latin typeface="Montserrat" panose="00000500000000000000" pitchFamily="2" charset="0"/>
              </a:rPr>
              <a:t>period</a:t>
            </a:r>
            <a:endParaRPr lang="es-419" sz="2400" dirty="0">
              <a:latin typeface="Montserrat" panose="00000500000000000000" pitchFamily="2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844675D-37C3-D13D-6C51-F6F74B5AC0C8}"/>
              </a:ext>
            </a:extLst>
          </p:cNvPr>
          <p:cNvGrpSpPr/>
          <p:nvPr/>
        </p:nvGrpSpPr>
        <p:grpSpPr>
          <a:xfrm>
            <a:off x="641952" y="4898073"/>
            <a:ext cx="7209441" cy="1624250"/>
            <a:chOff x="41714" y="4874140"/>
            <a:chExt cx="7809680" cy="19838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652A81B-4952-4B7F-A919-99E500361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4" y="4921185"/>
              <a:ext cx="3418790" cy="1848019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F6F31C3-D246-A618-B3B5-53A638CBAC15}"/>
                </a:ext>
              </a:extLst>
            </p:cNvPr>
            <p:cNvGrpSpPr/>
            <p:nvPr/>
          </p:nvGrpSpPr>
          <p:grpSpPr>
            <a:xfrm>
              <a:off x="41714" y="4874140"/>
              <a:ext cx="7809680" cy="1983860"/>
              <a:chOff x="41714" y="4874140"/>
              <a:chExt cx="7809680" cy="1983860"/>
            </a:xfrm>
          </p:grpSpPr>
          <p:pic>
            <p:nvPicPr>
              <p:cNvPr id="20" name="Picture 19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C9773705-294A-49D1-A8D4-921C45A59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571" y="5206565"/>
                <a:ext cx="2842048" cy="1540165"/>
              </a:xfrm>
              <a:prstGeom prst="rect">
                <a:avLst/>
              </a:prstGeom>
            </p:spPr>
          </p:pic>
          <p:pic>
            <p:nvPicPr>
              <p:cNvPr id="26" name="Picture 25" descr="Letter&#10;&#10;Description automatically generated">
                <a:extLst>
                  <a:ext uri="{FF2B5EF4-FFF2-40B4-BE49-F238E27FC236}">
                    <a16:creationId xmlns:a16="http://schemas.microsoft.com/office/drawing/2014/main" id="{E9CB7CFE-C31C-4D90-B2F2-41769D7C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2974" y="4880082"/>
                <a:ext cx="2058420" cy="1872590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39CB6B-FDA1-458C-85A3-DF1FED1D3B64}"/>
                  </a:ext>
                </a:extLst>
              </p:cNvPr>
              <p:cNvSpPr/>
              <p:nvPr/>
            </p:nvSpPr>
            <p:spPr>
              <a:xfrm>
                <a:off x="41714" y="4874140"/>
                <a:ext cx="7809680" cy="19838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64C4AC57-35BA-3250-64D9-FF0E0985A98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2015793-31D5-1A31-9F30-DC8DFBD37C23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38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2A99-2C9F-434C-AE7F-BA4A8058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Reagents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D465C-EDBA-4970-B93E-741502AC9263}"/>
              </a:ext>
            </a:extLst>
          </p:cNvPr>
          <p:cNvSpPr txBox="1"/>
          <p:nvPr/>
        </p:nvSpPr>
        <p:spPr>
          <a:xfrm>
            <a:off x="355195" y="2330505"/>
            <a:ext cx="8531931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33363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2000" dirty="0" err="1">
                <a:latin typeface="Montserrat" panose="00000500000000000000" pitchFamily="2" charset="0"/>
              </a:rPr>
              <a:t>Protocols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were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b="1" dirty="0" err="1">
                <a:latin typeface="Montserrat" panose="00000500000000000000" pitchFamily="2" charset="0"/>
              </a:rPr>
              <a:t>coded</a:t>
            </a:r>
            <a:r>
              <a:rPr lang="es-419" sz="2000" dirty="0">
                <a:latin typeface="Montserrat" panose="00000500000000000000" pitchFamily="2" charset="0"/>
              </a:rPr>
              <a:t>: A, B, C, D, E.</a:t>
            </a:r>
          </a:p>
          <a:p>
            <a:pPr marL="233363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2000" dirty="0" err="1">
                <a:latin typeface="Montserrat" panose="00000500000000000000" pitchFamily="2" charset="0"/>
              </a:rPr>
              <a:t>Reagents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bought</a:t>
            </a:r>
            <a:r>
              <a:rPr lang="es-419" sz="2000" dirty="0">
                <a:latin typeface="Montserrat" panose="00000500000000000000" pitchFamily="2" charset="0"/>
              </a:rPr>
              <a:t> in </a:t>
            </a:r>
            <a:r>
              <a:rPr lang="es-419" sz="2000" dirty="0" err="1">
                <a:latin typeface="Montserrat" panose="00000500000000000000" pitchFamily="2" charset="0"/>
              </a:rPr>
              <a:t>bulk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to</a:t>
            </a:r>
            <a:r>
              <a:rPr lang="es-419" sz="2000" dirty="0">
                <a:latin typeface="Montserrat" panose="00000500000000000000" pitchFamily="2" charset="0"/>
              </a:rPr>
              <a:t> reduce </a:t>
            </a:r>
            <a:r>
              <a:rPr lang="es-419" sz="2000" dirty="0" err="1">
                <a:latin typeface="Montserrat" panose="00000500000000000000" pitchFamily="2" charset="0"/>
              </a:rPr>
              <a:t>costs</a:t>
            </a:r>
            <a:endParaRPr lang="es-419" sz="2000" dirty="0">
              <a:latin typeface="Montserrat" panose="00000500000000000000" pitchFamily="2" charset="0"/>
            </a:endParaRPr>
          </a:p>
          <a:p>
            <a:pPr marL="233363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2000" b="1" dirty="0" err="1">
                <a:latin typeface="Montserrat" panose="00000500000000000000" pitchFamily="2" charset="0"/>
              </a:rPr>
              <a:t>Aliquots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of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the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reagents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were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prepared</a:t>
            </a:r>
            <a:r>
              <a:rPr lang="es-419" sz="2000" dirty="0">
                <a:latin typeface="Montserrat" panose="00000500000000000000" pitchFamily="2" charset="0"/>
              </a:rPr>
              <a:t> and </a:t>
            </a:r>
            <a:r>
              <a:rPr lang="es-419" sz="2000" dirty="0" err="1">
                <a:latin typeface="Montserrat" panose="00000500000000000000" pitchFamily="2" charset="0"/>
              </a:rPr>
              <a:t>packaged</a:t>
            </a:r>
            <a:r>
              <a:rPr lang="es-419" sz="2000" dirty="0">
                <a:latin typeface="Montserrat" panose="00000500000000000000" pitchFamily="2" charset="0"/>
              </a:rPr>
              <a:t> in </a:t>
            </a:r>
            <a:r>
              <a:rPr lang="es-419" sz="2000" dirty="0" err="1">
                <a:latin typeface="Montserrat" panose="00000500000000000000" pitchFamily="2" charset="0"/>
              </a:rPr>
              <a:t>the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i="1" dirty="0">
                <a:latin typeface="Montserrat" panose="00000500000000000000" pitchFamily="2" charset="0"/>
              </a:rPr>
              <a:t>USDA </a:t>
            </a:r>
            <a:r>
              <a:rPr lang="es-419" sz="2000" i="1" dirty="0" err="1">
                <a:latin typeface="Montserrat" panose="00000500000000000000" pitchFamily="2" charset="0"/>
              </a:rPr>
              <a:t>Plant</a:t>
            </a:r>
            <a:r>
              <a:rPr lang="es-419" sz="2000" i="1" dirty="0">
                <a:latin typeface="Montserrat" panose="00000500000000000000" pitchFamily="2" charset="0"/>
              </a:rPr>
              <a:t> </a:t>
            </a:r>
            <a:r>
              <a:rPr lang="es-419" sz="2000" i="1" dirty="0" err="1">
                <a:latin typeface="Montserrat" panose="00000500000000000000" pitchFamily="2" charset="0"/>
              </a:rPr>
              <a:t>Pathogen</a:t>
            </a:r>
            <a:r>
              <a:rPr lang="es-419" sz="2000" i="1" dirty="0">
                <a:latin typeface="Montserrat" panose="00000500000000000000" pitchFamily="2" charset="0"/>
              </a:rPr>
              <a:t> </a:t>
            </a:r>
            <a:r>
              <a:rPr lang="es-419" sz="2000" i="1" dirty="0" err="1">
                <a:latin typeface="Montserrat" panose="00000500000000000000" pitchFamily="2" charset="0"/>
              </a:rPr>
              <a:t>Confirmatory</a:t>
            </a:r>
            <a:r>
              <a:rPr lang="es-419" sz="2000" i="1" dirty="0">
                <a:latin typeface="Montserrat" panose="00000500000000000000" pitchFamily="2" charset="0"/>
              </a:rPr>
              <a:t> </a:t>
            </a:r>
            <a:r>
              <a:rPr lang="es-419" sz="2000" i="1" dirty="0" err="1">
                <a:latin typeface="Montserrat" panose="00000500000000000000" pitchFamily="2" charset="0"/>
              </a:rPr>
              <a:t>Diagnostic</a:t>
            </a:r>
            <a:r>
              <a:rPr lang="es-419" sz="2000" i="1" dirty="0">
                <a:latin typeface="Montserrat" panose="00000500000000000000" pitchFamily="2" charset="0"/>
              </a:rPr>
              <a:t> </a:t>
            </a:r>
            <a:r>
              <a:rPr lang="es-419" sz="2000" i="1" dirty="0" err="1">
                <a:latin typeface="Montserrat" panose="00000500000000000000" pitchFamily="2" charset="0"/>
              </a:rPr>
              <a:t>Laboratory</a:t>
            </a:r>
            <a:r>
              <a:rPr lang="es-419" sz="2000" i="1" dirty="0">
                <a:latin typeface="Montserrat" panose="00000500000000000000" pitchFamily="2" charset="0"/>
              </a:rPr>
              <a:t> </a:t>
            </a:r>
            <a:r>
              <a:rPr lang="es-419" sz="2000" dirty="0">
                <a:latin typeface="Montserrat" panose="00000500000000000000" pitchFamily="2" charset="0"/>
              </a:rPr>
              <a:t>(PPCDL). </a:t>
            </a:r>
          </a:p>
          <a:p>
            <a:pPr marL="233363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2000" dirty="0" err="1">
                <a:latin typeface="Montserrat" panose="00000500000000000000" pitchFamily="2" charset="0"/>
              </a:rPr>
              <a:t>Packages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were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b="1" dirty="0" err="1">
                <a:latin typeface="Montserrat" panose="00000500000000000000" pitchFamily="2" charset="0"/>
              </a:rPr>
              <a:t>distributed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to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participant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laboratories</a:t>
            </a:r>
            <a:r>
              <a:rPr lang="es-419" sz="2000" dirty="0">
                <a:latin typeface="Montserrat" panose="00000500000000000000" pitchFamily="2" charset="0"/>
              </a:rPr>
              <a:t> in </a:t>
            </a:r>
            <a:r>
              <a:rPr lang="es-419" sz="2000" dirty="0" err="1">
                <a:latin typeface="Montserrat" panose="00000500000000000000" pitchFamily="2" charset="0"/>
              </a:rPr>
              <a:t>Canada</a:t>
            </a:r>
            <a:r>
              <a:rPr lang="es-419" sz="2000" dirty="0">
                <a:latin typeface="Montserrat" panose="00000500000000000000" pitchFamily="2" charset="0"/>
              </a:rPr>
              <a:t>, USA and México.</a:t>
            </a:r>
          </a:p>
          <a:p>
            <a:pPr marL="233363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2000" dirty="0" err="1">
                <a:latin typeface="Montserrat" panose="00000500000000000000" pitchFamily="2" charset="0"/>
              </a:rPr>
              <a:t>Reagents</a:t>
            </a:r>
            <a:r>
              <a:rPr lang="es-419" sz="2000" dirty="0">
                <a:latin typeface="Montserrat" panose="00000500000000000000" pitchFamily="2" charset="0"/>
              </a:rPr>
              <a:t> and </a:t>
            </a:r>
            <a:r>
              <a:rPr lang="es-419" sz="2000" dirty="0" err="1">
                <a:latin typeface="Montserrat" panose="00000500000000000000" pitchFamily="2" charset="0"/>
              </a:rPr>
              <a:t>samples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were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included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</a:rPr>
              <a:t>for</a:t>
            </a:r>
            <a:r>
              <a:rPr lang="es-419" sz="2000" dirty="0">
                <a:latin typeface="Montserrat" panose="00000500000000000000" pitchFamily="2" charset="0"/>
              </a:rPr>
              <a:t> </a:t>
            </a:r>
            <a:r>
              <a:rPr lang="es-419" sz="2000" b="1" dirty="0" err="1">
                <a:latin typeface="Montserrat" panose="00000500000000000000" pitchFamily="2" charset="0"/>
              </a:rPr>
              <a:t>pretesting</a:t>
            </a:r>
            <a:r>
              <a:rPr lang="es-419" sz="2000" dirty="0">
                <a:latin typeface="Montserrat" panose="00000500000000000000" pitchFamily="2" charset="0"/>
              </a:rPr>
              <a:t> prior </a:t>
            </a:r>
            <a:r>
              <a:rPr lang="es-419" sz="2000" dirty="0" err="1">
                <a:latin typeface="Montserrat" panose="00000500000000000000" pitchFamily="2" charset="0"/>
              </a:rPr>
              <a:t>to</a:t>
            </a:r>
            <a:r>
              <a:rPr lang="es-419" sz="2000" dirty="0">
                <a:latin typeface="Montserrat" panose="00000500000000000000" pitchFamily="2" charset="0"/>
              </a:rPr>
              <a:t> formal </a:t>
            </a:r>
            <a:r>
              <a:rPr lang="es-419" sz="2000" dirty="0" err="1">
                <a:latin typeface="Montserrat" panose="00000500000000000000" pitchFamily="2" charset="0"/>
              </a:rPr>
              <a:t>testing</a:t>
            </a:r>
            <a:endParaRPr lang="es-419" sz="2000" dirty="0">
              <a:latin typeface="Montserrat" panose="00000500000000000000" pitchFamily="2" charset="0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Montserrat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2FDC8E-C97B-918F-C345-2778C0E6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22FD3A1-4AC9-E23D-EFC4-D88500EE4E64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9" descr="A picture containing text, indoor, tube, electronics&#10;&#10;Description automatically generated">
            <a:extLst>
              <a:ext uri="{FF2B5EF4-FFF2-40B4-BE49-F238E27FC236}">
                <a16:creationId xmlns:a16="http://schemas.microsoft.com/office/drawing/2014/main" id="{90252DBF-BCCC-FC53-E33C-B6F3D9FD34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10679" r="9874" b="10811"/>
          <a:stretch/>
        </p:blipFill>
        <p:spPr>
          <a:xfrm>
            <a:off x="8887127" y="2784549"/>
            <a:ext cx="2949677" cy="35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9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2A99-2C9F-434C-AE7F-BA4A8058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354040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Guidelines for ring test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2FDC8E-C97B-918F-C345-2778C0E6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22FD3A1-4AC9-E23D-EFC4-D88500EE4E64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78154614-FA6C-24F4-E78B-C96109D32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7" y="1943581"/>
            <a:ext cx="1650272" cy="2001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13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B2CE4491-FE4D-A474-9DE0-98A5081DA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0" y="3199638"/>
            <a:ext cx="1650272" cy="2036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6" descr="Text, letter&#10;&#10;Description automatically generated">
            <a:extLst>
              <a:ext uri="{FF2B5EF4-FFF2-40B4-BE49-F238E27FC236}">
                <a16:creationId xmlns:a16="http://schemas.microsoft.com/office/drawing/2014/main" id="{DB8CEB64-35AD-96DB-56C9-D230630E8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43" y="4348273"/>
            <a:ext cx="1650272" cy="1964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72E1F7E-14EA-BCDE-95F4-8CB7AB54A11A}"/>
              </a:ext>
            </a:extLst>
          </p:cNvPr>
          <p:cNvSpPr txBox="1"/>
          <p:nvPr/>
        </p:nvSpPr>
        <p:spPr>
          <a:xfrm>
            <a:off x="3268204" y="1943581"/>
            <a:ext cx="8683004" cy="4195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Documents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were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prepared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with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general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information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. 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Information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from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the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protocols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was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reviewed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and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compiled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in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the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instructions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for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the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laboratories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. 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Instructions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were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developed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for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each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of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the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different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experimental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designs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. 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Instructions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were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prepared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for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collecting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data and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entering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it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into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the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expert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group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portal. 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Instructions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for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reporting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data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were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specific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for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each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 experimental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design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Montserrat" panose="00000500000000000000" pitchFamily="2" charset="0"/>
              </a:rPr>
              <a:t>.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76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2A99-2C9F-434C-AE7F-BA4A8058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76" y="905774"/>
            <a:ext cx="8216112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Data collection, storage and analysis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2FDC8E-C97B-918F-C345-2778C0E6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22FD3A1-4AC9-E23D-EFC4-D88500EE4E64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813B18D-2CC7-386E-C944-696367167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74" y="1835560"/>
            <a:ext cx="5975377" cy="2854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B0E43-E8A8-06E1-C0E3-A39E9ACB80E1}"/>
              </a:ext>
            </a:extLst>
          </p:cNvPr>
          <p:cNvSpPr txBox="1"/>
          <p:nvPr/>
        </p:nvSpPr>
        <p:spPr>
          <a:xfrm>
            <a:off x="1066801" y="5015547"/>
            <a:ext cx="2485261" cy="1323439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The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APHIS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laboratory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portal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was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created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specifically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for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this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Project</a:t>
            </a:r>
          </a:p>
          <a:p>
            <a:pPr algn="ctr"/>
            <a:endParaRPr lang="es-419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5222F20-EE7C-B739-A05C-F9C9BE8B5BD6}"/>
              </a:ext>
            </a:extLst>
          </p:cNvPr>
          <p:cNvSpPr txBox="1"/>
          <p:nvPr/>
        </p:nvSpPr>
        <p:spPr>
          <a:xfrm>
            <a:off x="3593932" y="5015547"/>
            <a:ext cx="2485262" cy="1323439"/>
          </a:xfrm>
          <a:prstGeom prst="rect">
            <a:avLst/>
          </a:prstGeom>
          <a:solidFill>
            <a:srgbClr val="BBD8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Results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were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captured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confidentially</a:t>
            </a:r>
            <a:endParaRPr lang="es-419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es-419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es-419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F76E372-1B5C-6D17-DB2C-ACF78A48BF72}"/>
              </a:ext>
            </a:extLst>
          </p:cNvPr>
          <p:cNvSpPr txBox="1"/>
          <p:nvPr/>
        </p:nvSpPr>
        <p:spPr>
          <a:xfrm>
            <a:off x="6136363" y="5022440"/>
            <a:ext cx="2557929" cy="1354217"/>
          </a:xfrm>
          <a:prstGeom prst="rect">
            <a:avLst/>
          </a:prstGeom>
          <a:solidFill>
            <a:srgbClr val="F1B1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Participating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labs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received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training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for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data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entering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into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the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portal. </a:t>
            </a:r>
          </a:p>
          <a:p>
            <a:pPr algn="ctr"/>
            <a:endParaRPr lang="es-419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53BB59D-5581-F96D-40DE-66C5CA3D5D30}"/>
              </a:ext>
            </a:extLst>
          </p:cNvPr>
          <p:cNvSpPr txBox="1"/>
          <p:nvPr/>
        </p:nvSpPr>
        <p:spPr>
          <a:xfrm>
            <a:off x="8754450" y="5015547"/>
            <a:ext cx="2693838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Data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were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uploaded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into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form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specifically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designed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for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this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Project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to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be </a:t>
            </a:r>
            <a:r>
              <a:rPr lang="es-419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analysed</a:t>
            </a:r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ctr"/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89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peta colocando una muestra en la bandeja">
            <a:extLst>
              <a:ext uri="{FF2B5EF4-FFF2-40B4-BE49-F238E27FC236}">
                <a16:creationId xmlns:a16="http://schemas.microsoft.com/office/drawing/2014/main" id="{7729EFD5-4194-C288-8CDF-8B4856A8D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65" b="151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5A009A9-1AE0-0227-61CD-5A294A7B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421"/>
            <a:ext cx="10515600" cy="1325563"/>
          </a:xfrm>
        </p:spPr>
        <p:txBody>
          <a:bodyPr/>
          <a:lstStyle/>
          <a:p>
            <a:r>
              <a:rPr lang="es-ES" b="1" dirty="0">
                <a:latin typeface="Montserrat" panose="00000500000000000000" pitchFamily="2" charset="0"/>
              </a:rPr>
              <a:t>Ring test</a:t>
            </a:r>
            <a:endParaRPr lang="es-MX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6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73"/>
            <a:ext cx="10515600" cy="549865"/>
          </a:xfrm>
        </p:spPr>
        <p:txBody>
          <a:bodyPr>
            <a:noAutofit/>
          </a:bodyPr>
          <a:lstStyle/>
          <a:p>
            <a:r>
              <a:rPr lang="es-MX" sz="3200" b="1" dirty="0" err="1">
                <a:latin typeface="Montserrat" panose="00000500000000000000" pitchFamily="50" charset="0"/>
              </a:rPr>
              <a:t>Participating</a:t>
            </a:r>
            <a:r>
              <a:rPr lang="es-MX" sz="3200" b="1" dirty="0">
                <a:latin typeface="Montserrat" panose="00000500000000000000" pitchFamily="50" charset="0"/>
              </a:rPr>
              <a:t> </a:t>
            </a:r>
            <a:r>
              <a:rPr lang="es-MX" sz="3200" b="1" dirty="0" err="1">
                <a:latin typeface="Montserrat" panose="00000500000000000000" pitchFamily="50" charset="0"/>
              </a:rPr>
              <a:t>labs</a:t>
            </a:r>
            <a:r>
              <a:rPr lang="es-MX" sz="3200" b="1" dirty="0">
                <a:latin typeface="Montserrat" panose="00000500000000000000" pitchFamily="50" charset="0"/>
              </a:rPr>
              <a:t> (9)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9475"/>
            <a:ext cx="10763251" cy="4351338"/>
          </a:xfrm>
        </p:spPr>
        <p:txBody>
          <a:bodyPr>
            <a:noAutofit/>
          </a:bodyPr>
          <a:lstStyle/>
          <a:p>
            <a:endParaRPr lang="es-MX" sz="2400" dirty="0">
              <a:latin typeface="Montserrat" panose="00000500000000000000" pitchFamily="50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8067272-D507-0581-B99E-B7D69C015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943039"/>
              </p:ext>
            </p:extLst>
          </p:nvPr>
        </p:nvGraphicFramePr>
        <p:xfrm>
          <a:off x="2880360" y="2605112"/>
          <a:ext cx="6867144" cy="28651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16936">
                  <a:extLst>
                    <a:ext uri="{9D8B030D-6E8A-4147-A177-3AD203B41FA5}">
                      <a16:colId xmlns:a16="http://schemas.microsoft.com/office/drawing/2014/main" val="1529301783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300804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Country</a:t>
                      </a:r>
                      <a:endParaRPr lang="en-US" sz="28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800" noProof="0" dirty="0"/>
                        <a:t>NPPO </a:t>
                      </a:r>
                      <a:r>
                        <a:rPr lang="es-419" sz="2800" noProof="0" dirty="0" err="1"/>
                        <a:t>labs</a:t>
                      </a:r>
                      <a:r>
                        <a:rPr lang="es-419" sz="2800" noProof="0" dirty="0"/>
                        <a:t> &amp; NPPO-</a:t>
                      </a:r>
                      <a:r>
                        <a:rPr lang="es-419" sz="2800" noProof="0" dirty="0" err="1"/>
                        <a:t>authorized</a:t>
                      </a:r>
                      <a:r>
                        <a:rPr lang="es-419" sz="2800" noProof="0" dirty="0"/>
                        <a:t> </a:t>
                      </a:r>
                      <a:r>
                        <a:rPr lang="es-419" sz="2800" noProof="0" dirty="0" err="1"/>
                        <a:t>labs</a:t>
                      </a:r>
                      <a:endParaRPr lang="es-419" sz="2800" noProof="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34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 err="1"/>
                        <a:t>Canada</a:t>
                      </a:r>
                      <a:endParaRPr lang="es-419" sz="3600" noProof="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  <a:endParaRPr lang="en-US" sz="36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6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USA</a:t>
                      </a:r>
                      <a:endParaRPr lang="es-419" sz="3600" noProof="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  <a:endParaRPr lang="en-US" sz="36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23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3600" noProof="0" dirty="0"/>
                        <a:t>México</a:t>
                      </a:r>
                      <a:endParaRPr lang="es-419" sz="3600" noProof="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  <a:endParaRPr lang="en-US" sz="36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9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636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099734"/>
            <a:ext cx="10515600" cy="1325563"/>
          </a:xfrm>
        </p:spPr>
        <p:txBody>
          <a:bodyPr>
            <a:noAutofit/>
          </a:bodyPr>
          <a:lstStyle/>
          <a:p>
            <a:r>
              <a:rPr lang="es-MX" sz="3200" b="1" dirty="0" err="1">
                <a:latin typeface="Montserrat" panose="00000500000000000000" pitchFamily="50" charset="0"/>
              </a:rPr>
              <a:t>Evaluated</a:t>
            </a:r>
            <a:r>
              <a:rPr lang="es-MX" sz="3200" b="1" dirty="0">
                <a:latin typeface="Montserrat" panose="00000500000000000000" pitchFamily="50" charset="0"/>
              </a:rPr>
              <a:t> </a:t>
            </a:r>
            <a:r>
              <a:rPr lang="es-MX" sz="3200" b="1" dirty="0" err="1">
                <a:latin typeface="Montserrat" panose="00000500000000000000" pitchFamily="50" charset="0"/>
              </a:rPr>
              <a:t>parameters</a:t>
            </a:r>
            <a:endParaRPr lang="es-MX" sz="3200" b="1" dirty="0">
              <a:latin typeface="Montserrat" panose="00000500000000000000" pitchFamily="50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MX" sz="2400" dirty="0">
              <a:latin typeface="Montserrat" panose="00000500000000000000" pitchFamily="50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4" descr="Texto, Carta&#10;&#10;Descripción generada automáticamente">
            <a:extLst>
              <a:ext uri="{FF2B5EF4-FFF2-40B4-BE49-F238E27FC236}">
                <a16:creationId xmlns:a16="http://schemas.microsoft.com/office/drawing/2014/main" id="{8D6209A0-B01C-A2D9-644F-8C7BA39CE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79" y="2143529"/>
            <a:ext cx="3781065" cy="43057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4505DC89-4752-589F-B556-0ADE69A98D76}"/>
              </a:ext>
            </a:extLst>
          </p:cNvPr>
          <p:cNvGraphicFramePr/>
          <p:nvPr/>
        </p:nvGraphicFramePr>
        <p:xfrm>
          <a:off x="715409" y="2481235"/>
          <a:ext cx="6032863" cy="370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5">
            <a:extLst>
              <a:ext uri="{FF2B5EF4-FFF2-40B4-BE49-F238E27FC236}">
                <a16:creationId xmlns:a16="http://schemas.microsoft.com/office/drawing/2014/main" id="{4BFE8209-DA8E-1339-3853-23D5E875D0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1759" y="5257800"/>
            <a:ext cx="1508224" cy="14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871134"/>
            <a:ext cx="10515600" cy="1325563"/>
          </a:xfrm>
        </p:spPr>
        <p:txBody>
          <a:bodyPr>
            <a:noAutofit/>
          </a:bodyPr>
          <a:lstStyle/>
          <a:p>
            <a:r>
              <a:rPr lang="es-MX" sz="3200" b="1" dirty="0" err="1">
                <a:latin typeface="Montserrat" panose="00000500000000000000" pitchFamily="50" charset="0"/>
              </a:rPr>
              <a:t>Recommendations</a:t>
            </a:r>
            <a:r>
              <a:rPr lang="es-MX" sz="3200" b="1" dirty="0">
                <a:latin typeface="Montserrat" panose="00000500000000000000" pitchFamily="50" charset="0"/>
              </a:rPr>
              <a:t> (final </a:t>
            </a:r>
            <a:r>
              <a:rPr lang="es-MX" sz="3200" b="1" dirty="0" err="1">
                <a:latin typeface="Montserrat" panose="00000500000000000000" pitchFamily="50" charset="0"/>
              </a:rPr>
              <a:t>report</a:t>
            </a:r>
            <a:r>
              <a:rPr lang="es-MX" sz="3200" b="1" dirty="0">
                <a:latin typeface="Montserrat" panose="00000500000000000000" pitchFamily="50" charset="0"/>
              </a:rPr>
              <a:t>)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MX" sz="2400" dirty="0">
              <a:latin typeface="Montserrat" panose="00000500000000000000" pitchFamily="50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FD0C1EA-307A-04F0-A10D-14A3543781EB}"/>
              </a:ext>
            </a:extLst>
          </p:cNvPr>
          <p:cNvSpPr txBox="1"/>
          <p:nvPr/>
        </p:nvSpPr>
        <p:spPr>
          <a:xfrm>
            <a:off x="612648" y="1940627"/>
            <a:ext cx="10741152" cy="51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Based on analysis of the ring test data, 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protocols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(CDFA),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(ISHI-Veg/NSHS),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 USDA-APHIS-RT PCR), and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(USDA-APHIS- </a:t>
            </a:r>
            <a:r>
              <a:rPr lang="en-US" kern="1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cPCR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produced </a:t>
            </a:r>
            <a:r>
              <a:rPr lang="en-US" b="1" u="sng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comparable results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could be used interchangeably for the detection of </a:t>
            </a:r>
            <a:r>
              <a:rPr lang="en-US" kern="1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ToBRFV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tomato and pepper 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seeds. </a:t>
            </a:r>
            <a:r>
              <a:rPr lang="en-US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They provide a choice between 2 real-time PCR and </a:t>
            </a:r>
            <a:r>
              <a:rPr lang="en-US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conventional PCR methodologies.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Protocols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performed optimally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relation to all assayed parameters and variables evaluated.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Furthermore, 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protocols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could be recognized by all three NAPPO member countries for phytosanitary testing of seeds for the presence of </a:t>
            </a:r>
            <a:r>
              <a:rPr lang="en-US" kern="1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ToBRFV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will facilitate </a:t>
            </a:r>
            <a:r>
              <a:rPr lang="en-US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safe and expeditious trade 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tomato and pepper seeds in our region and </a:t>
            </a:r>
            <a:r>
              <a:rPr lang="en-US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avoid retesting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by exporting and importing countries.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kern="1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experimental design used in this study can serve as a </a:t>
            </a:r>
            <a:r>
              <a:rPr lang="en-US" b="1" u="sng" kern="1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 for future studies </a:t>
            </a:r>
            <a:r>
              <a:rPr lang="en-US" b="1" kern="1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evaluate other diagnostic protocols for the detection of other seed-transmitted pests of regulatory significance.</a:t>
            </a:r>
          </a:p>
          <a:p>
            <a:pPr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333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099734"/>
            <a:ext cx="10515600" cy="1325563"/>
          </a:xfrm>
        </p:spPr>
        <p:txBody>
          <a:bodyPr>
            <a:noAutofit/>
          </a:bodyPr>
          <a:lstStyle/>
          <a:p>
            <a:r>
              <a:rPr lang="es-MX" sz="3200" b="1" dirty="0" err="1">
                <a:latin typeface="Montserrat" panose="00000500000000000000" pitchFamily="50" charset="0"/>
              </a:rPr>
              <a:t>Recommendations</a:t>
            </a:r>
            <a:r>
              <a:rPr lang="es-MX" sz="3200" b="1" dirty="0">
                <a:latin typeface="Montserrat" panose="00000500000000000000" pitchFamily="50" charset="0"/>
              </a:rPr>
              <a:t> (final </a:t>
            </a:r>
            <a:r>
              <a:rPr lang="es-MX" sz="3200" b="1" dirty="0" err="1">
                <a:latin typeface="Montserrat" panose="00000500000000000000" pitchFamily="50" charset="0"/>
              </a:rPr>
              <a:t>report</a:t>
            </a:r>
            <a:r>
              <a:rPr lang="es-MX" sz="3200" b="1" dirty="0">
                <a:latin typeface="Montserrat" panose="00000500000000000000" pitchFamily="50" charset="0"/>
              </a:rPr>
              <a:t>)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MX" sz="2400" dirty="0">
              <a:latin typeface="Montserrat" panose="00000500000000000000" pitchFamily="50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C27DE73-C9D9-5FDD-D7E0-E2F5E1D9E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9848"/>
              </p:ext>
            </p:extLst>
          </p:nvPr>
        </p:nvGraphicFramePr>
        <p:xfrm>
          <a:off x="979932" y="1842707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605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73"/>
            <a:ext cx="10515600" cy="549865"/>
          </a:xfrm>
        </p:spPr>
        <p:txBody>
          <a:bodyPr>
            <a:noAutofit/>
          </a:bodyPr>
          <a:lstStyle/>
          <a:p>
            <a:r>
              <a:rPr lang="es-MX" sz="3200" b="1" dirty="0" err="1">
                <a:latin typeface="Montserrat" panose="00000500000000000000" pitchFamily="50" charset="0"/>
              </a:rPr>
              <a:t>Background</a:t>
            </a:r>
            <a:endParaRPr lang="es-MX" sz="3200" b="1" dirty="0">
              <a:latin typeface="Montserrat" panose="00000500000000000000" pitchFamily="50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9475"/>
            <a:ext cx="10763251" cy="4351338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es-MX" sz="2000" dirty="0" err="1">
                <a:latin typeface="Montserrat" panose="00000500000000000000" pitchFamily="50" charset="0"/>
              </a:rPr>
              <a:t>ToBRFV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is</a:t>
            </a:r>
            <a:r>
              <a:rPr lang="es-MX" sz="2000" dirty="0">
                <a:latin typeface="Montserrat" panose="00000500000000000000" pitchFamily="50" charset="0"/>
              </a:rPr>
              <a:t> a </a:t>
            </a:r>
            <a:r>
              <a:rPr lang="es-MX" sz="2000" dirty="0" err="1">
                <a:latin typeface="Montserrat" panose="00000500000000000000" pitchFamily="50" charset="0"/>
              </a:rPr>
              <a:t>regulated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pest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for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tomato</a:t>
            </a:r>
            <a:r>
              <a:rPr lang="es-MX" sz="2000" dirty="0">
                <a:latin typeface="Montserrat" panose="00000500000000000000" pitchFamily="50" charset="0"/>
              </a:rPr>
              <a:t> and </a:t>
            </a:r>
            <a:r>
              <a:rPr lang="es-MX" sz="2000" dirty="0" err="1">
                <a:latin typeface="Montserrat" panose="00000500000000000000" pitchFamily="50" charset="0"/>
              </a:rPr>
              <a:t>pepper</a:t>
            </a:r>
            <a:r>
              <a:rPr lang="es-MX" sz="2000" dirty="0">
                <a:latin typeface="Montserrat" panose="00000500000000000000" pitchFamily="50" charset="0"/>
              </a:rPr>
              <a:t> propagative material (</a:t>
            </a:r>
            <a:r>
              <a:rPr lang="es-MX" sz="2000" dirty="0" err="1">
                <a:latin typeface="Montserrat" panose="00000500000000000000" pitchFamily="50" charset="0"/>
              </a:rPr>
              <a:t>including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b="1" dirty="0" err="1">
                <a:latin typeface="Montserrat" panose="00000500000000000000" pitchFamily="50" charset="0"/>
              </a:rPr>
              <a:t>seeds</a:t>
            </a:r>
            <a:r>
              <a:rPr lang="es-MX" sz="2000" dirty="0">
                <a:latin typeface="Montserrat" panose="00000500000000000000" pitchFamily="50" charset="0"/>
              </a:rPr>
              <a:t>) in NAPPO </a:t>
            </a:r>
            <a:r>
              <a:rPr lang="es-MX" sz="2000" dirty="0" err="1">
                <a:latin typeface="Montserrat" panose="00000500000000000000" pitchFamily="50" charset="0"/>
              </a:rPr>
              <a:t>countries</a:t>
            </a:r>
            <a:r>
              <a:rPr lang="es-MX" sz="2000" dirty="0">
                <a:latin typeface="Montserrat" panose="00000500000000000000" pitchFamily="50" charset="0"/>
              </a:rPr>
              <a:t>. </a:t>
            </a:r>
            <a:endParaRPr lang="es-MX" dirty="0">
              <a:latin typeface="Montserrat" panose="00000500000000000000" pitchFamily="50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2000" dirty="0" err="1">
                <a:latin typeface="Montserrat" panose="00000500000000000000" pitchFamily="50" charset="0"/>
              </a:rPr>
              <a:t>There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is</a:t>
            </a:r>
            <a:r>
              <a:rPr lang="es-MX" sz="2000" dirty="0">
                <a:latin typeface="Montserrat" panose="00000500000000000000" pitchFamily="50" charset="0"/>
              </a:rPr>
              <a:t> a </a:t>
            </a:r>
            <a:r>
              <a:rPr lang="es-MX" sz="2000" dirty="0" err="1">
                <a:latin typeface="Montserrat" panose="00000500000000000000" pitchFamily="50" charset="0"/>
              </a:rPr>
              <a:t>lot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of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tomato</a:t>
            </a:r>
            <a:r>
              <a:rPr lang="es-MX" sz="2000" dirty="0">
                <a:latin typeface="Montserrat" panose="00000500000000000000" pitchFamily="50" charset="0"/>
              </a:rPr>
              <a:t> and </a:t>
            </a:r>
            <a:r>
              <a:rPr lang="es-MX" sz="2000" dirty="0" err="1">
                <a:latin typeface="Montserrat" panose="00000500000000000000" pitchFamily="50" charset="0"/>
              </a:rPr>
              <a:t>pepper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b="1" dirty="0" err="1">
                <a:latin typeface="Montserrat" panose="00000500000000000000" pitchFamily="50" charset="0"/>
              </a:rPr>
              <a:t>seed</a:t>
            </a:r>
            <a:r>
              <a:rPr lang="es-MX" sz="2000" b="1" dirty="0">
                <a:latin typeface="Montserrat" panose="00000500000000000000" pitchFamily="50" charset="0"/>
              </a:rPr>
              <a:t> </a:t>
            </a:r>
            <a:r>
              <a:rPr lang="es-MX" sz="2000" b="1" dirty="0" err="1">
                <a:latin typeface="Montserrat" panose="00000500000000000000" pitchFamily="50" charset="0"/>
              </a:rPr>
              <a:t>trade</a:t>
            </a:r>
            <a:r>
              <a:rPr lang="es-MX" sz="2000" b="1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between</a:t>
            </a:r>
            <a:r>
              <a:rPr lang="es-MX" sz="2000" dirty="0">
                <a:latin typeface="Montserrat" panose="00000500000000000000" pitchFamily="50" charset="0"/>
              </a:rPr>
              <a:t> NAPPO </a:t>
            </a:r>
            <a:r>
              <a:rPr lang="es-MX" sz="2000" dirty="0" err="1">
                <a:latin typeface="Montserrat" panose="00000500000000000000" pitchFamily="50" charset="0"/>
              </a:rPr>
              <a:t>countries</a:t>
            </a:r>
            <a:r>
              <a:rPr lang="es-MX" sz="2000" dirty="0">
                <a:latin typeface="Montserrat" panose="00000500000000000000" pitchFamily="50" charset="0"/>
              </a:rPr>
              <a:t>. </a:t>
            </a:r>
          </a:p>
          <a:p>
            <a:pPr lvl="1" algn="just">
              <a:lnSpc>
                <a:spcPct val="150000"/>
              </a:lnSpc>
            </a:pPr>
            <a:r>
              <a:rPr lang="es-MX" sz="2000" dirty="0" err="1">
                <a:latin typeface="Montserrat" panose="00000500000000000000" pitchFamily="50" charset="0"/>
              </a:rPr>
              <a:t>Harmonization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of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diagnostic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protocols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for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ToBRFV</a:t>
            </a:r>
            <a:r>
              <a:rPr lang="es-MX" sz="2000" dirty="0">
                <a:latin typeface="Montserrat" panose="00000500000000000000" pitchFamily="50" charset="0"/>
              </a:rPr>
              <a:t> in </a:t>
            </a:r>
            <a:r>
              <a:rPr lang="es-MX" sz="2000" dirty="0" err="1">
                <a:latin typeface="Montserrat" panose="00000500000000000000" pitchFamily="50" charset="0"/>
              </a:rPr>
              <a:t>seeds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would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b="1" i="1" dirty="0" err="1">
                <a:latin typeface="Montserrat" panose="00000500000000000000" pitchFamily="50" charset="0"/>
              </a:rPr>
              <a:t>facilitate</a:t>
            </a:r>
            <a:r>
              <a:rPr lang="es-MX" sz="2000" b="1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2000" b="1" i="1" dirty="0" err="1">
                <a:latin typeface="Montserrat" panose="00000500000000000000" pitchFamily="50" charset="0"/>
                <a:cs typeface="Calibri" panose="020F0502020204030204" pitchFamily="34" charset="0"/>
              </a:rPr>
              <a:t>trade</a:t>
            </a:r>
            <a:r>
              <a:rPr lang="es-MX" sz="20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20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among</a:t>
            </a:r>
            <a:r>
              <a:rPr lang="es-MX" sz="2000" i="1" dirty="0">
                <a:latin typeface="Montserrat" panose="00000500000000000000" pitchFamily="50" charset="0"/>
                <a:cs typeface="Calibri" panose="020F0502020204030204" pitchFamily="34" charset="0"/>
              </a:rPr>
              <a:t> NAPPO </a:t>
            </a:r>
            <a:r>
              <a:rPr lang="es-MX" sz="20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countries</a:t>
            </a:r>
            <a:r>
              <a:rPr lang="es-MX" sz="2000" i="1" dirty="0">
                <a:latin typeface="Montserrat" panose="00000500000000000000" pitchFamily="50" charset="0"/>
                <a:cs typeface="Calibri" panose="020F0502020204030204" pitchFamily="34" charset="0"/>
              </a:rPr>
              <a:t>:</a:t>
            </a:r>
          </a:p>
          <a:p>
            <a:pPr lvl="2" algn="just">
              <a:lnSpc>
                <a:spcPct val="150000"/>
              </a:lnSpc>
            </a:pPr>
            <a:r>
              <a:rPr lang="en-US" sz="1800" b="1" i="1" dirty="0">
                <a:solidFill>
                  <a:srgbClr val="7030A0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Address discrepancies </a:t>
            </a:r>
            <a:r>
              <a:rPr lang="en-US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in diagnostic test results for the virus</a:t>
            </a:r>
            <a:endParaRPr lang="es-MX" sz="1800" i="1" dirty="0">
              <a:latin typeface="Montserrat" panose="00000500000000000000" pitchFamily="50" charset="0"/>
              <a:cs typeface="Calibri" panose="020F0502020204030204" pitchFamily="34" charset="0"/>
            </a:endParaRPr>
          </a:p>
          <a:p>
            <a:pPr lvl="2" algn="just">
              <a:lnSpc>
                <a:spcPct val="150000"/>
              </a:lnSpc>
            </a:pPr>
            <a:r>
              <a:rPr lang="es-MX" sz="1800" b="1" i="1" dirty="0" err="1">
                <a:solidFill>
                  <a:srgbClr val="7030A0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Reducing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delays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and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costs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of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controversial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seed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testing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results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</a:p>
          <a:p>
            <a:pPr lvl="2" algn="just">
              <a:lnSpc>
                <a:spcPct val="150000"/>
              </a:lnSpc>
            </a:pPr>
            <a:r>
              <a:rPr lang="es-MX" sz="1800" b="1" i="1" dirty="0" err="1">
                <a:solidFill>
                  <a:srgbClr val="7030A0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Alleviate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additional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testing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of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seed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 </a:t>
            </a:r>
            <a:r>
              <a:rPr lang="es-MX" sz="1800" i="1" dirty="0" err="1">
                <a:latin typeface="Montserrat" panose="00000500000000000000" pitchFamily="50" charset="0"/>
                <a:cs typeface="Calibri" panose="020F0502020204030204" pitchFamily="34" charset="0"/>
              </a:rPr>
              <a:t>shipments</a:t>
            </a:r>
            <a:r>
              <a:rPr lang="es-MX" sz="1800" i="1" dirty="0">
                <a:latin typeface="Montserrat" panose="00000500000000000000" pitchFamily="50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s-MX" sz="2000" dirty="0">
              <a:latin typeface="Montserrat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es-MX" sz="20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322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871134"/>
            <a:ext cx="10515600" cy="1325563"/>
          </a:xfrm>
        </p:spPr>
        <p:txBody>
          <a:bodyPr>
            <a:noAutofit/>
          </a:bodyPr>
          <a:lstStyle/>
          <a:p>
            <a:r>
              <a:rPr lang="es-MX" sz="3200" b="1" dirty="0" err="1">
                <a:latin typeface="Montserrat" panose="00000500000000000000" pitchFamily="50" charset="0"/>
              </a:rPr>
              <a:t>Acknowledgements</a:t>
            </a:r>
            <a:endParaRPr lang="es-MX" sz="3200" b="1" dirty="0">
              <a:latin typeface="Montserrat" panose="00000500000000000000" pitchFamily="50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MX" sz="2400" dirty="0">
              <a:latin typeface="Montserrat" panose="00000500000000000000" pitchFamily="50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FD0C1EA-307A-04F0-A10D-14A3543781EB}"/>
              </a:ext>
            </a:extLst>
          </p:cNvPr>
          <p:cNvSpPr txBox="1"/>
          <p:nvPr/>
        </p:nvSpPr>
        <p:spPr>
          <a:xfrm>
            <a:off x="612648" y="1940627"/>
            <a:ext cx="10741152" cy="508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NAPPO Project Expert Group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Participating Laboratories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Canada: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Canadian Food Inspection Agency (CFIA) Charlottetown Laboratory, CFIA Ottawa Plant Laboratory;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USA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: APHIS PPQ 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Plant Pathogen Confirmatory Diagnostics Laboratory (PPCDL);  Seed Science Center at Iowa State University;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California Seed and Plant Laboratory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University of Florida /IFAS Plant Diagnostic Center;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Mexico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E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Laboratorio de Virología CNRF/SENASICA; Laboratorio de Biología Molecular y Genómica Funcional  (CIAD); Laboratorio de diagnóstico Integral Fitosanitario (LADIFIT)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Laboratories that produced the ring-test material: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APHIS-PPQ PPCDL;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Center for Research and Advanced Studies of the National Polytechnic Institute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CINVESTAV, México); Texas A&amp;M </a:t>
            </a:r>
            <a:r>
              <a:rPr lang="es-MX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Plant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Disease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Diagnostic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Laboratory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Financial support from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American Seed Trade Association (ASTA), NAPPO and United State Department of Agriculture (USDA) APHIS PPQ, Mexico Seed Trade Association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AMSAC).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54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8FCBE6B-9A41-E05E-B62A-AD4D9AA83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s-ES" sz="4000" dirty="0" err="1">
                <a:solidFill>
                  <a:schemeClr val="tx2"/>
                </a:solidFill>
              </a:rPr>
              <a:t>Thank</a:t>
            </a:r>
            <a:r>
              <a:rPr lang="es-ES" sz="4000" dirty="0">
                <a:solidFill>
                  <a:schemeClr val="tx2"/>
                </a:solidFill>
              </a:rPr>
              <a:t> you</a:t>
            </a:r>
            <a:endParaRPr lang="es-MX" sz="4000" dirty="0">
              <a:solidFill>
                <a:schemeClr val="tx2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84DB9F4-E7F9-4946-CAB7-EF28A5321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es-MX" sz="2000" dirty="0">
              <a:solidFill>
                <a:schemeClr val="tx2"/>
              </a:solidFill>
            </a:endParaRP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7340EC3-BA25-9C36-BA8B-456B28F0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333040"/>
            <a:ext cx="4141760" cy="310631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068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73"/>
            <a:ext cx="10515600" cy="549865"/>
          </a:xfrm>
        </p:spPr>
        <p:txBody>
          <a:bodyPr>
            <a:noAutofit/>
          </a:bodyPr>
          <a:lstStyle/>
          <a:p>
            <a:r>
              <a:rPr lang="es-MX" sz="3200" b="1">
                <a:latin typeface="Montserrat" panose="00000500000000000000" pitchFamily="50" charset="0"/>
              </a:rPr>
              <a:t>Background</a:t>
            </a:r>
            <a:endParaRPr lang="es-MX" sz="3200" b="1" dirty="0">
              <a:latin typeface="Montserrat" panose="00000500000000000000" pitchFamily="50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9475"/>
            <a:ext cx="10763251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000" dirty="0">
                <a:latin typeface="Montserrat" panose="00000500000000000000" pitchFamily="50" charset="0"/>
              </a:rPr>
              <a:t>Project </a:t>
            </a:r>
            <a:r>
              <a:rPr lang="es-MX" sz="2000" dirty="0" err="1">
                <a:latin typeface="Montserrat" panose="00000500000000000000" pitchFamily="50" charset="0"/>
              </a:rPr>
              <a:t>proposal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by</a:t>
            </a:r>
            <a:r>
              <a:rPr lang="es-MX" sz="2000" dirty="0">
                <a:latin typeface="Montserrat" panose="00000500000000000000" pitchFamily="50" charset="0"/>
              </a:rPr>
              <a:t> Mx </a:t>
            </a:r>
            <a:r>
              <a:rPr lang="es-MX" sz="2000" dirty="0" err="1">
                <a:latin typeface="Montserrat" panose="00000500000000000000" pitchFamily="50" charset="0"/>
              </a:rPr>
              <a:t>industry</a:t>
            </a:r>
            <a:r>
              <a:rPr lang="es-MX" sz="2000" dirty="0">
                <a:latin typeface="Montserrat" panose="00000500000000000000" pitchFamily="50" charset="0"/>
              </a:rPr>
              <a:t>, </a:t>
            </a:r>
            <a:r>
              <a:rPr lang="es-MX" sz="2000" dirty="0" err="1">
                <a:latin typeface="Montserrat" panose="00000500000000000000" pitchFamily="50" charset="0"/>
              </a:rPr>
              <a:t>prepared</a:t>
            </a:r>
            <a:r>
              <a:rPr lang="es-MX" sz="2000" dirty="0">
                <a:latin typeface="Montserrat" panose="00000500000000000000" pitchFamily="50" charset="0"/>
              </a:rPr>
              <a:t> and </a:t>
            </a:r>
            <a:r>
              <a:rPr lang="es-MX" sz="2000" dirty="0" err="1">
                <a:latin typeface="Montserrat" panose="00000500000000000000" pitchFamily="50" charset="0"/>
              </a:rPr>
              <a:t>submitted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to</a:t>
            </a:r>
            <a:r>
              <a:rPr lang="es-MX" sz="2000" dirty="0">
                <a:latin typeface="Montserrat" panose="00000500000000000000" pitchFamily="50" charset="0"/>
              </a:rPr>
              <a:t> NAPPO </a:t>
            </a:r>
            <a:r>
              <a:rPr lang="es-MX" sz="2000" dirty="0" err="1">
                <a:latin typeface="Montserrat" panose="00000500000000000000" pitchFamily="50" charset="0"/>
              </a:rPr>
              <a:t>for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consideration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to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include</a:t>
            </a:r>
            <a:r>
              <a:rPr lang="es-MX" sz="2000" dirty="0">
                <a:latin typeface="Montserrat" panose="00000500000000000000" pitchFamily="50" charset="0"/>
              </a:rPr>
              <a:t> in </a:t>
            </a:r>
            <a:r>
              <a:rPr lang="es-MX" sz="2000" dirty="0" err="1">
                <a:latin typeface="Montserrat" panose="00000500000000000000" pitchFamily="50" charset="0"/>
              </a:rPr>
              <a:t>the</a:t>
            </a:r>
            <a:r>
              <a:rPr lang="es-MX" sz="2000" dirty="0">
                <a:latin typeface="Montserrat" panose="00000500000000000000" pitchFamily="50" charset="0"/>
              </a:rPr>
              <a:t> NAPPO </a:t>
            </a:r>
            <a:r>
              <a:rPr lang="es-MX" sz="2000" dirty="0" err="1">
                <a:latin typeface="Montserrat" panose="00000500000000000000" pitchFamily="50" charset="0"/>
              </a:rPr>
              <a:t>work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program</a:t>
            </a:r>
            <a:r>
              <a:rPr lang="es-MX" sz="2000" dirty="0">
                <a:latin typeface="Montserrat" panose="00000500000000000000" pitchFamily="50" charset="0"/>
              </a:rPr>
              <a:t>: </a:t>
            </a:r>
          </a:p>
          <a:p>
            <a:pPr marL="457200" lvl="1" indent="0">
              <a:buNone/>
            </a:pPr>
            <a:r>
              <a:rPr lang="en-US" sz="1600" i="1" dirty="0">
                <a:solidFill>
                  <a:srgbClr val="7030A0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“Recognition of diagnostic tests for seed pests among NAPPO member countries”</a:t>
            </a:r>
          </a:p>
          <a:p>
            <a:pPr marL="457200" lvl="1" indent="0">
              <a:buNone/>
            </a:pPr>
            <a:endParaRPr lang="es-MX" sz="2800" i="1" dirty="0">
              <a:solidFill>
                <a:schemeClr val="accent5">
                  <a:lumMod val="50000"/>
                </a:schemeClr>
              </a:solidFill>
              <a:latin typeface="Montserrat" panose="00000500000000000000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000" dirty="0" err="1">
                <a:latin typeface="Montserrat" panose="00000500000000000000" pitchFamily="50" charset="0"/>
              </a:rPr>
              <a:t>Proposal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was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ranked</a:t>
            </a:r>
            <a:r>
              <a:rPr lang="es-MX" sz="2000" dirty="0">
                <a:latin typeface="Montserrat" panose="00000500000000000000" pitchFamily="50" charset="0"/>
              </a:rPr>
              <a:t> as “</a:t>
            </a:r>
            <a:r>
              <a:rPr lang="es-MX" sz="2000" b="1" i="1" dirty="0">
                <a:latin typeface="Montserrat" panose="00000500000000000000" pitchFamily="50" charset="0"/>
              </a:rPr>
              <a:t>High </a:t>
            </a:r>
            <a:r>
              <a:rPr lang="es-MX" sz="2000" b="1" i="1" dirty="0" err="1">
                <a:latin typeface="Montserrat" panose="00000500000000000000" pitchFamily="50" charset="0"/>
              </a:rPr>
              <a:t>priority</a:t>
            </a:r>
            <a:r>
              <a:rPr lang="es-MX" sz="2000" dirty="0">
                <a:latin typeface="Montserrat" panose="00000500000000000000" pitchFamily="50" charset="0"/>
              </a:rPr>
              <a:t>”, and a more </a:t>
            </a:r>
            <a:r>
              <a:rPr lang="es-MX" sz="2000" dirty="0" err="1">
                <a:latin typeface="Montserrat" panose="00000500000000000000" pitchFamily="50" charset="0"/>
              </a:rPr>
              <a:t>focused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approach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using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i="1" dirty="0" err="1">
                <a:latin typeface="Montserrat" panose="00000500000000000000" pitchFamily="50" charset="0"/>
              </a:rPr>
              <a:t>ToBRFV</a:t>
            </a:r>
            <a:r>
              <a:rPr lang="es-MX" sz="2000" dirty="0">
                <a:latin typeface="Montserrat" panose="00000500000000000000" pitchFamily="50" charset="0"/>
              </a:rPr>
              <a:t> in </a:t>
            </a:r>
            <a:r>
              <a:rPr lang="es-MX" sz="2000" dirty="0" err="1">
                <a:latin typeface="Montserrat" panose="00000500000000000000" pitchFamily="50" charset="0"/>
              </a:rPr>
              <a:t>tomatoes</a:t>
            </a:r>
            <a:r>
              <a:rPr lang="es-MX" sz="2000" dirty="0">
                <a:latin typeface="Montserrat" panose="00000500000000000000" pitchFamily="50" charset="0"/>
              </a:rPr>
              <a:t> and </a:t>
            </a:r>
            <a:r>
              <a:rPr lang="es-MX" sz="2000" dirty="0" err="1">
                <a:latin typeface="Montserrat" panose="00000500000000000000" pitchFamily="50" charset="0"/>
              </a:rPr>
              <a:t>peppers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was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suggested</a:t>
            </a:r>
            <a:r>
              <a:rPr lang="es-MX" sz="2000" dirty="0">
                <a:latin typeface="Montserrat" panose="00000500000000000000" pitchFamily="50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s-MX" sz="2400" dirty="0">
              <a:latin typeface="Montserrat" panose="00000500000000000000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000" dirty="0" err="1">
                <a:latin typeface="Montserrat" panose="00000500000000000000" pitchFamily="50" charset="0"/>
              </a:rPr>
              <a:t>Launching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of</a:t>
            </a:r>
            <a:r>
              <a:rPr lang="es-MX" sz="2000" dirty="0">
                <a:latin typeface="Montserrat" panose="00000500000000000000" pitchFamily="50" charset="0"/>
              </a:rPr>
              <a:t> NAPPO </a:t>
            </a:r>
            <a:r>
              <a:rPr lang="es-MX" sz="2000" dirty="0" err="1">
                <a:latin typeface="Montserrat" panose="00000500000000000000" pitchFamily="50" charset="0"/>
              </a:rPr>
              <a:t>seeds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expert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group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to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work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on</a:t>
            </a:r>
            <a:r>
              <a:rPr lang="es-MX" sz="2000" dirty="0">
                <a:latin typeface="Montserrat" panose="00000500000000000000" pitchFamily="50" charset="0"/>
              </a:rPr>
              <a:t> </a:t>
            </a:r>
            <a:r>
              <a:rPr lang="es-MX" sz="2000" dirty="0" err="1">
                <a:latin typeface="Montserrat" panose="00000500000000000000" pitchFamily="50" charset="0"/>
              </a:rPr>
              <a:t>pilot</a:t>
            </a:r>
            <a:r>
              <a:rPr lang="es-MX" sz="2000" dirty="0">
                <a:latin typeface="Montserrat" panose="00000500000000000000" pitchFamily="50" charset="0"/>
              </a:rPr>
              <a:t> Project.</a:t>
            </a:r>
          </a:p>
          <a:p>
            <a:pPr marL="0" indent="0">
              <a:buNone/>
            </a:pPr>
            <a:r>
              <a:rPr lang="es-MX" altLang="en-US" sz="2000" dirty="0">
                <a:latin typeface="Montserrat" panose="00000500000000000000" pitchFamily="50" charset="0"/>
              </a:rPr>
              <a:t>       </a:t>
            </a:r>
            <a:r>
              <a:rPr lang="es-MX" altLang="en-US" sz="1600" b="1" i="1" u="sng" dirty="0">
                <a:solidFill>
                  <a:srgbClr val="7030A0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“</a:t>
            </a:r>
            <a:r>
              <a:rPr lang="en-US" altLang="en-US" sz="1600" b="1" i="1" u="sng" dirty="0">
                <a:solidFill>
                  <a:srgbClr val="7030A0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Pilot for harmonization of diagnostic protocols for seed pests focused on </a:t>
            </a:r>
            <a:r>
              <a:rPr lang="en-US" altLang="en-US" sz="1600" b="1" i="1" u="sng" dirty="0" err="1">
                <a:solidFill>
                  <a:srgbClr val="7030A0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ToBRFV</a:t>
            </a:r>
            <a:r>
              <a:rPr lang="en-US" altLang="en-US" sz="1600" b="1" i="1" u="sng" dirty="0">
                <a:solidFill>
                  <a:srgbClr val="7030A0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”</a:t>
            </a:r>
            <a:endParaRPr lang="es-MX" sz="1600" b="1" i="1" u="sng" dirty="0">
              <a:solidFill>
                <a:srgbClr val="7030A0"/>
              </a:solidFill>
              <a:latin typeface="Montserrat" panose="00000500000000000000" pitchFamily="50" charset="0"/>
              <a:cs typeface="Calibri" panose="020F0502020204030204" pitchFamily="34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594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C41E17-BE09-4EB9-A8E0-6C50AC2A3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08988"/>
              </p:ext>
            </p:extLst>
          </p:nvPr>
        </p:nvGraphicFramePr>
        <p:xfrm>
          <a:off x="1422814" y="1072120"/>
          <a:ext cx="9202093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DF5C1A-FDCF-4EE3-8627-71558B8538E5}"/>
              </a:ext>
            </a:extLst>
          </p:cNvPr>
          <p:cNvSpPr txBox="1"/>
          <p:nvPr/>
        </p:nvSpPr>
        <p:spPr>
          <a:xfrm>
            <a:off x="2171236" y="482951"/>
            <a:ext cx="784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Expert group members</a:t>
            </a:r>
          </a:p>
        </p:txBody>
      </p:sp>
    </p:spTree>
    <p:extLst>
      <p:ext uri="{BB962C8B-B14F-4D97-AF65-F5344CB8AC3E}">
        <p14:creationId xmlns:p14="http://schemas.microsoft.com/office/powerpoint/2010/main" val="386571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73"/>
            <a:ext cx="10515600" cy="549865"/>
          </a:xfrm>
        </p:spPr>
        <p:txBody>
          <a:bodyPr>
            <a:noAutofit/>
          </a:bodyPr>
          <a:lstStyle/>
          <a:p>
            <a:r>
              <a:rPr lang="es-MX" sz="3200" b="1" dirty="0" err="1">
                <a:latin typeface="Montserrat" panose="00000500000000000000" pitchFamily="50" charset="0"/>
              </a:rPr>
              <a:t>Goals</a:t>
            </a:r>
            <a:endParaRPr lang="es-MX" sz="3200" b="1" dirty="0">
              <a:latin typeface="Montserrat" panose="00000500000000000000" pitchFamily="50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9475"/>
            <a:ext cx="10763251" cy="4351338"/>
          </a:xfrm>
        </p:spPr>
        <p:txBody>
          <a:bodyPr>
            <a:noAutofit/>
          </a:bodyPr>
          <a:lstStyle/>
          <a:p>
            <a:endParaRPr lang="es-MX" sz="2400" dirty="0">
              <a:latin typeface="Montserrat" panose="00000500000000000000" pitchFamily="50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contenido 6">
            <a:extLst>
              <a:ext uri="{FF2B5EF4-FFF2-40B4-BE49-F238E27FC236}">
                <a16:creationId xmlns:a16="http://schemas.microsoft.com/office/drawing/2014/main" id="{694459F5-55BF-6CBC-1CC0-F1A4732417AD}"/>
              </a:ext>
            </a:extLst>
          </p:cNvPr>
          <p:cNvSpPr txBox="1">
            <a:spLocks/>
          </p:cNvSpPr>
          <p:nvPr/>
        </p:nvSpPr>
        <p:spPr>
          <a:xfrm>
            <a:off x="838199" y="2149475"/>
            <a:ext cx="103675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</a:pPr>
            <a:r>
              <a:rPr lang="en-US" sz="2000" dirty="0">
                <a:latin typeface="Montserrat" panose="00000500000000000000" pitchFamily="50" charset="0"/>
              </a:rPr>
              <a:t>Evaluate </a:t>
            </a:r>
            <a:r>
              <a:rPr lang="en-US" sz="2000" b="1" dirty="0">
                <a:latin typeface="Montserrat" panose="00000500000000000000" pitchFamily="50" charset="0"/>
              </a:rPr>
              <a:t>selected molecular diagnostic assays</a:t>
            </a:r>
            <a:r>
              <a:rPr lang="en-US" sz="2000" dirty="0">
                <a:latin typeface="Montserrat" panose="00000500000000000000" pitchFamily="50" charset="0"/>
              </a:rPr>
              <a:t> currently employed by NAPPO member countries and/or major trading partners.</a:t>
            </a:r>
          </a:p>
          <a:p>
            <a:pPr lvl="1" algn="just">
              <a:lnSpc>
                <a:spcPct val="150000"/>
              </a:lnSpc>
            </a:pPr>
            <a:endParaRPr lang="en-US" sz="2000" dirty="0">
              <a:latin typeface="Montserrat" panose="00000500000000000000" pitchFamily="50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Montserrat" panose="00000500000000000000" pitchFamily="50" charset="0"/>
              </a:rPr>
              <a:t>Recommend one or more protocols for use in phytosanitary diagnostic tests for the virus in tomato and pepper seeds. </a:t>
            </a:r>
          </a:p>
          <a:p>
            <a:pPr lvl="1" algn="just">
              <a:lnSpc>
                <a:spcPct val="150000"/>
              </a:lnSpc>
            </a:pPr>
            <a:endParaRPr lang="en-US" sz="2000" dirty="0">
              <a:latin typeface="Montserrat" panose="00000500000000000000" pitchFamily="50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Montserrat" panose="00000500000000000000" pitchFamily="50" charset="0"/>
              </a:rPr>
              <a:t>Develop a </a:t>
            </a:r>
            <a:r>
              <a:rPr lang="en-US" sz="2000" b="1" dirty="0">
                <a:latin typeface="Montserrat" panose="00000500000000000000" pitchFamily="50" charset="0"/>
              </a:rPr>
              <a:t>NAPPO standard procedure to evaluate seed diagnostic protocols</a:t>
            </a:r>
            <a:r>
              <a:rPr lang="en-US" sz="2000" dirty="0">
                <a:latin typeface="Montserrat" panose="00000500000000000000" pitchFamily="50" charset="0"/>
              </a:rPr>
              <a:t> that could be applied to future diagnostics developed for other seed pathogens.</a:t>
            </a:r>
          </a:p>
          <a:p>
            <a:pPr lvl="2" algn="just">
              <a:lnSpc>
                <a:spcPct val="150000"/>
              </a:lnSpc>
            </a:pPr>
            <a:endParaRPr lang="es-MX" sz="1600" i="1" dirty="0">
              <a:latin typeface="Montserrat" panose="000005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83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73"/>
            <a:ext cx="10515600" cy="549865"/>
          </a:xfrm>
        </p:spPr>
        <p:txBody>
          <a:bodyPr>
            <a:noAutofit/>
          </a:bodyPr>
          <a:lstStyle/>
          <a:p>
            <a:r>
              <a:rPr lang="es-MX" sz="3200" b="1" dirty="0" err="1">
                <a:latin typeface="Montserrat" panose="00000500000000000000" pitchFamily="50" charset="0"/>
              </a:rPr>
              <a:t>Approach</a:t>
            </a:r>
            <a:endParaRPr lang="es-MX" sz="3200" b="1" dirty="0">
              <a:latin typeface="Montserrat" panose="00000500000000000000" pitchFamily="50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9475"/>
            <a:ext cx="10763251" cy="4351338"/>
          </a:xfrm>
        </p:spPr>
        <p:txBody>
          <a:bodyPr>
            <a:noAutofit/>
          </a:bodyPr>
          <a:lstStyle/>
          <a:p>
            <a:endParaRPr lang="es-MX" sz="2400" dirty="0">
              <a:latin typeface="Montserrat" panose="00000500000000000000" pitchFamily="50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F4D213A-B939-09C4-DFA9-C2C4C153519D}"/>
              </a:ext>
            </a:extLst>
          </p:cNvPr>
          <p:cNvGrpSpPr/>
          <p:nvPr/>
        </p:nvGrpSpPr>
        <p:grpSpPr>
          <a:xfrm>
            <a:off x="597917" y="1747983"/>
            <a:ext cx="11243814" cy="5726251"/>
            <a:chOff x="633959" y="2055221"/>
            <a:chExt cx="11243814" cy="5726251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B2EE74DE-5D7B-DFFE-20B0-B665575DBC5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6089093"/>
                </p:ext>
              </p:extLst>
            </p:nvPr>
          </p:nvGraphicFramePr>
          <p:xfrm>
            <a:off x="633959" y="2741954"/>
            <a:ext cx="5194978" cy="40600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a 7">
              <a:extLst>
                <a:ext uri="{FF2B5EF4-FFF2-40B4-BE49-F238E27FC236}">
                  <a16:creationId xmlns:a16="http://schemas.microsoft.com/office/drawing/2014/main" id="{5FB61191-6925-E9D7-46EB-79EC1785AB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36000847"/>
                </p:ext>
              </p:extLst>
            </p:nvPr>
          </p:nvGraphicFramePr>
          <p:xfrm>
            <a:off x="5392132" y="2055221"/>
            <a:ext cx="6485641" cy="57262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pic>
        <p:nvPicPr>
          <p:cNvPr id="9" name="Gráfico 8" descr="Ciclismo en compañía contorno">
            <a:extLst>
              <a:ext uri="{FF2B5EF4-FFF2-40B4-BE49-F238E27FC236}">
                <a16:creationId xmlns:a16="http://schemas.microsoft.com/office/drawing/2014/main" id="{D76760D9-72B4-39CD-0A71-8CB9A0A279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46267" y="1300190"/>
            <a:ext cx="955741" cy="9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C5AB81-22DE-4178-AD3A-0D511286F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857" y="1140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DC9FF6D-A411-3972-641A-D02E73D4DD0E}"/>
              </a:ext>
            </a:extLst>
          </p:cNvPr>
          <p:cNvGrpSpPr/>
          <p:nvPr/>
        </p:nvGrpSpPr>
        <p:grpSpPr>
          <a:xfrm>
            <a:off x="518696" y="1816639"/>
            <a:ext cx="11154607" cy="4281233"/>
            <a:chOff x="395537" y="1928783"/>
            <a:chExt cx="11154607" cy="4281233"/>
          </a:xfrm>
        </p:grpSpPr>
        <p:graphicFrame>
          <p:nvGraphicFramePr>
            <p:cNvPr id="3" name="Diagrama 2">
              <a:extLst>
                <a:ext uri="{FF2B5EF4-FFF2-40B4-BE49-F238E27FC236}">
                  <a16:creationId xmlns:a16="http://schemas.microsoft.com/office/drawing/2014/main" id="{18971A6B-541B-4758-B702-C1C2878DAD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67401672"/>
                </p:ext>
              </p:extLst>
            </p:nvPr>
          </p:nvGraphicFramePr>
          <p:xfrm>
            <a:off x="1490371" y="3155863"/>
            <a:ext cx="9263018" cy="12017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ectángulo: esquinas redondeadas 6" descr="Insignia 1 contorno">
              <a:extLst>
                <a:ext uri="{FF2B5EF4-FFF2-40B4-BE49-F238E27FC236}">
                  <a16:creationId xmlns:a16="http://schemas.microsoft.com/office/drawing/2014/main" id="{0F04266B-864A-4010-9CEF-D812294E6ED1}"/>
                </a:ext>
              </a:extLst>
            </p:cNvPr>
            <p:cNvSpPr/>
            <p:nvPr/>
          </p:nvSpPr>
          <p:spPr>
            <a:xfrm>
              <a:off x="395537" y="3322713"/>
              <a:ext cx="937086" cy="868082"/>
            </a:xfrm>
            <a:prstGeom prst="roundRect">
              <a:avLst>
                <a:gd name="adj" fmla="val 16670"/>
              </a:avLst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22F3604-0909-4D68-8BB1-4500132D7031}"/>
                </a:ext>
              </a:extLst>
            </p:cNvPr>
            <p:cNvGrpSpPr/>
            <p:nvPr/>
          </p:nvGrpSpPr>
          <p:grpSpPr>
            <a:xfrm>
              <a:off x="4837029" y="1928783"/>
              <a:ext cx="6713115" cy="663204"/>
              <a:chOff x="892370" y="1443"/>
              <a:chExt cx="6713115" cy="867959"/>
            </a:xfrm>
          </p:grpSpPr>
          <p:sp>
            <p:nvSpPr>
              <p:cNvPr id="20" name="Rectángulo: esquinas redondeadas 19">
                <a:extLst>
                  <a:ext uri="{FF2B5EF4-FFF2-40B4-BE49-F238E27FC236}">
                    <a16:creationId xmlns:a16="http://schemas.microsoft.com/office/drawing/2014/main" id="{4CD5ACEE-E980-462C-BA8D-20734C5A3408}"/>
                  </a:ext>
                </a:extLst>
              </p:cNvPr>
              <p:cNvSpPr/>
              <p:nvPr/>
            </p:nvSpPr>
            <p:spPr>
              <a:xfrm>
                <a:off x="892370" y="1443"/>
                <a:ext cx="6713115" cy="86795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ángulo: esquinas redondeadas 4">
                <a:extLst>
                  <a:ext uri="{FF2B5EF4-FFF2-40B4-BE49-F238E27FC236}">
                    <a16:creationId xmlns:a16="http://schemas.microsoft.com/office/drawing/2014/main" id="{24B23E3B-8CF7-4C97-A3FA-54CFFBD92D2D}"/>
                  </a:ext>
                </a:extLst>
              </p:cNvPr>
              <p:cNvSpPr txBox="1"/>
              <p:nvPr/>
            </p:nvSpPr>
            <p:spPr>
              <a:xfrm>
                <a:off x="1521854" y="41847"/>
                <a:ext cx="5004163" cy="8171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27940" rIns="41910" bIns="2794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3600" b="1" kern="1200" dirty="0" err="1">
                    <a:solidFill>
                      <a:srgbClr val="7030A0"/>
                    </a:solidFill>
                    <a:latin typeface="Montserrat" panose="00000500000000000000" pitchFamily="50" charset="0"/>
                  </a:rPr>
                  <a:t>Subgroup</a:t>
                </a:r>
                <a:r>
                  <a:rPr lang="es-MX" sz="3600" b="1" kern="1200" dirty="0">
                    <a:solidFill>
                      <a:srgbClr val="7030A0"/>
                    </a:solidFill>
                    <a:latin typeface="Montserrat" panose="00000500000000000000" pitchFamily="50" charset="0"/>
                  </a:rPr>
                  <a:t> 1</a:t>
                </a:r>
              </a:p>
            </p:txBody>
          </p:sp>
        </p:grpSp>
        <p:sp>
          <p:nvSpPr>
            <p:cNvPr id="23" name="Título 5">
              <a:extLst>
                <a:ext uri="{FF2B5EF4-FFF2-40B4-BE49-F238E27FC236}">
                  <a16:creationId xmlns:a16="http://schemas.microsoft.com/office/drawing/2014/main" id="{4D1C4E1F-C1A9-4AC8-B235-5C810A4C26FC}"/>
                </a:ext>
              </a:extLst>
            </p:cNvPr>
            <p:cNvSpPr txBox="1">
              <a:spLocks/>
            </p:cNvSpPr>
            <p:nvPr/>
          </p:nvSpPr>
          <p:spPr>
            <a:xfrm>
              <a:off x="864080" y="2072476"/>
              <a:ext cx="10515600" cy="5498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3200" b="1" dirty="0" err="1">
                  <a:latin typeface="Montserrat" panose="00000500000000000000" pitchFamily="50" charset="0"/>
                </a:rPr>
                <a:t>Approach</a:t>
              </a:r>
              <a:r>
                <a:rPr lang="es-MX" sz="3200" b="1" dirty="0">
                  <a:latin typeface="Montserrat" panose="00000500000000000000" pitchFamily="50" charset="0"/>
                </a:rPr>
                <a:t> </a:t>
              </a:r>
              <a:r>
                <a:rPr lang="es-MX" sz="2400" b="1" dirty="0">
                  <a:latin typeface="Montserrat" panose="00000500000000000000" pitchFamily="50" charset="0"/>
                </a:rPr>
                <a:t>(</a:t>
              </a:r>
              <a:r>
                <a:rPr lang="es-MX" sz="2400" b="1" dirty="0" err="1">
                  <a:latin typeface="Montserrat" panose="00000500000000000000" pitchFamily="50" charset="0"/>
                </a:rPr>
                <a:t>cont</a:t>
              </a:r>
              <a:r>
                <a:rPr lang="es-MX" sz="2400" b="1" dirty="0">
                  <a:latin typeface="Montserrat" panose="00000500000000000000" pitchFamily="50" charset="0"/>
                </a:rPr>
                <a:t>…)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6BC210-A418-4E7E-8229-31561C4DC44B}"/>
                </a:ext>
              </a:extLst>
            </p:cNvPr>
            <p:cNvSpPr txBox="1"/>
            <p:nvPr/>
          </p:nvSpPr>
          <p:spPr>
            <a:xfrm>
              <a:off x="1556675" y="4732688"/>
              <a:ext cx="17281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err="1"/>
                <a:t>Validated</a:t>
              </a:r>
              <a:endParaRPr lang="es-E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Molecular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Used in NAPPO </a:t>
              </a:r>
              <a:r>
                <a:rPr lang="es-ES" dirty="0" err="1"/>
                <a:t>countries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07A437-D8FE-3199-3A39-5120ACA6EDAD}"/>
                </a:ext>
              </a:extLst>
            </p:cNvPr>
            <p:cNvSpPr txBox="1"/>
            <p:nvPr/>
          </p:nvSpPr>
          <p:spPr>
            <a:xfrm>
              <a:off x="6463819" y="4646424"/>
              <a:ext cx="20529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15 </a:t>
              </a:r>
              <a:r>
                <a:rPr lang="es-ES" dirty="0" err="1"/>
                <a:t>considered</a:t>
              </a:r>
              <a:r>
                <a:rPr lang="es-ES" dirty="0"/>
                <a:t> </a:t>
              </a:r>
              <a:r>
                <a:rPr lang="es-ES" dirty="0" err="1"/>
                <a:t>protocols</a:t>
              </a:r>
              <a:r>
                <a:rPr lang="es-ES" dirty="0"/>
                <a:t>, 5 </a:t>
              </a:r>
              <a:r>
                <a:rPr lang="es-ES" dirty="0" err="1"/>
                <a:t>selected</a:t>
              </a:r>
              <a:endParaRPr lang="en-US" dirty="0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F550437-F1FB-5C45-AD7A-7ECA2A51AB2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C912DE7-B2AB-5427-DFAE-39424BC81727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76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9CA7F-0FC3-1F86-EC0D-FDA5A0B7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E3C272C-7678-4244-AE9D-B514FFA3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71" y="1426124"/>
            <a:ext cx="10515600" cy="549865"/>
          </a:xfrm>
        </p:spPr>
        <p:txBody>
          <a:bodyPr>
            <a:noAutofit/>
          </a:bodyPr>
          <a:lstStyle/>
          <a:p>
            <a:r>
              <a:rPr lang="es-MX" sz="2800" b="1" dirty="0" err="1">
                <a:latin typeface="Montserrat" panose="00000500000000000000" pitchFamily="50" charset="0"/>
              </a:rPr>
              <a:t>Selected</a:t>
            </a:r>
            <a:r>
              <a:rPr lang="es-MX" sz="2800" b="1" dirty="0">
                <a:latin typeface="Montserrat" panose="00000500000000000000" pitchFamily="50" charset="0"/>
              </a:rPr>
              <a:t> molecular </a:t>
            </a:r>
            <a:r>
              <a:rPr lang="es-MX" sz="2800" b="1" dirty="0" err="1">
                <a:latin typeface="Montserrat" panose="00000500000000000000" pitchFamily="50" charset="0"/>
              </a:rPr>
              <a:t>protocols</a:t>
            </a:r>
            <a:r>
              <a:rPr lang="es-MX" sz="2800" b="1" dirty="0">
                <a:latin typeface="Montserrat" panose="00000500000000000000" pitchFamily="50" charset="0"/>
              </a:rPr>
              <a:t> </a:t>
            </a:r>
            <a:r>
              <a:rPr lang="es-MX" sz="2800" b="1" dirty="0" err="1">
                <a:latin typeface="Montserrat" panose="00000500000000000000" pitchFamily="50" charset="0"/>
              </a:rPr>
              <a:t>for</a:t>
            </a:r>
            <a:r>
              <a:rPr lang="es-MX" sz="2800" b="1" dirty="0">
                <a:latin typeface="Montserrat" panose="00000500000000000000" pitchFamily="50" charset="0"/>
              </a:rPr>
              <a:t> </a:t>
            </a:r>
            <a:r>
              <a:rPr lang="es-MX" sz="2800" b="1" dirty="0" err="1">
                <a:latin typeface="Montserrat" panose="00000500000000000000" pitchFamily="50" charset="0"/>
              </a:rPr>
              <a:t>ToBRFV</a:t>
            </a:r>
            <a:r>
              <a:rPr lang="es-MX" sz="2800" b="1" dirty="0">
                <a:latin typeface="Montserrat" panose="00000500000000000000" pitchFamily="50" charset="0"/>
              </a:rPr>
              <a:t> </a:t>
            </a:r>
            <a:r>
              <a:rPr lang="es-MX" sz="2800" b="1" dirty="0" err="1">
                <a:latin typeface="Montserrat" panose="00000500000000000000" pitchFamily="50" charset="0"/>
              </a:rPr>
              <a:t>diagnostic</a:t>
            </a:r>
            <a:endParaRPr lang="es-MX" sz="2800" b="1" dirty="0">
              <a:latin typeface="Montserrat" panose="00000500000000000000" pitchFamily="50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BDC91BE-601B-4F79-96F1-F56A99A9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9475"/>
            <a:ext cx="10763251" cy="4351338"/>
          </a:xfrm>
        </p:spPr>
        <p:txBody>
          <a:bodyPr>
            <a:noAutofit/>
          </a:bodyPr>
          <a:lstStyle/>
          <a:p>
            <a:endParaRPr lang="es-MX" sz="2400" dirty="0">
              <a:latin typeface="Montserrat" panose="00000500000000000000" pitchFamily="50" charset="0"/>
            </a:endParaRPr>
          </a:p>
          <a:p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7031EF-4FE4-7C04-F901-D46C60F5BCBC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BF2E4F-0BE4-7BB7-2F1B-3CB5A98DBC61}"/>
              </a:ext>
            </a:extLst>
          </p:cNvPr>
          <p:cNvSpPr txBox="1">
            <a:spLocks/>
          </p:cNvSpPr>
          <p:nvPr/>
        </p:nvSpPr>
        <p:spPr>
          <a:xfrm>
            <a:off x="703771" y="20145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Conventional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PCR (RT-PCR)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419" b="1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SENASICA 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based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solidFill>
                  <a:srgbClr val="FF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RdRp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RT-PCR (Rodríguez-Mendoza, J., </a:t>
            </a:r>
            <a:r>
              <a:rPr lang="es-419" sz="2000" i="1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et al., 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2019)</a:t>
            </a:r>
            <a:endParaRPr lang="es-419" sz="20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ACIA-CDFA (California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Department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Food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Agriculture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based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>
                <a:solidFill>
                  <a:srgbClr val="FF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MP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RT-PCR; ACIA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protocol</a:t>
            </a:r>
            <a:endParaRPr lang="es-419" sz="20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APHIS – FDACS (Florida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Department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Agriculture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Consumer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Services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based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>
                <a:solidFill>
                  <a:srgbClr val="FF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CP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RT-PCR: APHIS-PPQ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inedit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protocol</a:t>
            </a:r>
            <a:endParaRPr lang="es-419" sz="20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419" sz="20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419" sz="1800" dirty="0"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Real time PCR (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qRT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-PCR)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419" b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ISHI-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Veg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duplex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s-419" sz="2000" dirty="0">
                <a:solidFill>
                  <a:srgbClr val="FF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MP+CP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) real time PCR: (ISF, </a:t>
            </a:r>
            <a:r>
              <a:rPr lang="es-419" sz="2000" u="sng" dirty="0">
                <a:solidFill>
                  <a:srgbClr val="0000FF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Tomato-ToBRFV_2019.09.pdf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s-419" sz="20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APHIS PPQ, </a:t>
            </a:r>
            <a:r>
              <a:rPr lang="es-419" sz="2000" dirty="0">
                <a:solidFill>
                  <a:srgbClr val="FF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MP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primers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developed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es-419" sz="2000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K-S. Ling, APHIS PPQ </a:t>
            </a:r>
            <a:r>
              <a:rPr lang="es-419" sz="2000" dirty="0" err="1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protocol</a:t>
            </a:r>
            <a:endParaRPr lang="es-419" sz="20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7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C5AB81-22DE-4178-AD3A-0D511286F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857" y="1140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658BF2B-27B4-8C9D-8EE6-7D65AE2947A0}"/>
              </a:ext>
            </a:extLst>
          </p:cNvPr>
          <p:cNvGrpSpPr/>
          <p:nvPr/>
        </p:nvGrpSpPr>
        <p:grpSpPr>
          <a:xfrm>
            <a:off x="644712" y="2184618"/>
            <a:ext cx="10902575" cy="3459190"/>
            <a:chOff x="812928" y="1699405"/>
            <a:chExt cx="10902575" cy="345919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C19D3759-1C82-85D5-DDFF-18DE62B44C07}"/>
                </a:ext>
              </a:extLst>
            </p:cNvPr>
            <p:cNvSpPr/>
            <p:nvPr/>
          </p:nvSpPr>
          <p:spPr>
            <a:xfrm>
              <a:off x="1750013" y="4495391"/>
              <a:ext cx="9374227" cy="663204"/>
            </a:xfrm>
            <a:prstGeom prst="roundRect">
              <a:avLst>
                <a:gd name="adj" fmla="val 10000"/>
              </a:avLst>
            </a:prstGeom>
            <a:solidFill>
              <a:srgbClr val="4DC5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F7AC55C-8958-138F-AB07-34C4EA4BBE9B}"/>
                </a:ext>
              </a:extLst>
            </p:cNvPr>
            <p:cNvGrpSpPr/>
            <p:nvPr/>
          </p:nvGrpSpPr>
          <p:grpSpPr>
            <a:xfrm>
              <a:off x="812928" y="1699405"/>
              <a:ext cx="10902575" cy="3429200"/>
              <a:chOff x="838200" y="997130"/>
              <a:chExt cx="10902575" cy="3429200"/>
            </a:xfrm>
          </p:grpSpPr>
          <p:graphicFrame>
            <p:nvGraphicFramePr>
              <p:cNvPr id="8" name="Diagrama 7">
                <a:extLst>
                  <a:ext uri="{FF2B5EF4-FFF2-40B4-BE49-F238E27FC236}">
                    <a16:creationId xmlns:a16="http://schemas.microsoft.com/office/drawing/2014/main" id="{0B258769-0895-4822-ACE2-21A9778CBFE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616660"/>
                  </p:ext>
                </p:extLst>
              </p:nvPr>
            </p:nvGraphicFramePr>
            <p:xfrm>
              <a:off x="1775286" y="2296035"/>
              <a:ext cx="9374228" cy="12017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3" name="Rectángulo: esquinas redondeadas 12" descr="Insignia contorno">
                <a:extLst>
                  <a:ext uri="{FF2B5EF4-FFF2-40B4-BE49-F238E27FC236}">
                    <a16:creationId xmlns:a16="http://schemas.microsoft.com/office/drawing/2014/main" id="{B3A16C59-80F5-46CD-B409-34C52A914AEE}"/>
                  </a:ext>
                </a:extLst>
              </p:cNvPr>
              <p:cNvSpPr/>
              <p:nvPr/>
            </p:nvSpPr>
            <p:spPr>
              <a:xfrm>
                <a:off x="872763" y="2462948"/>
                <a:ext cx="867959" cy="867959"/>
              </a:xfrm>
              <a:prstGeom prst="roundRect">
                <a:avLst>
                  <a:gd name="adj" fmla="val 16670"/>
                </a:avLst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C22F3604-0909-4D68-8BB1-4500132D7031}"/>
                  </a:ext>
                </a:extLst>
              </p:cNvPr>
              <p:cNvGrpSpPr/>
              <p:nvPr/>
            </p:nvGrpSpPr>
            <p:grpSpPr>
              <a:xfrm>
                <a:off x="4433370" y="997130"/>
                <a:ext cx="6970974" cy="663204"/>
                <a:chOff x="634512" y="1443"/>
                <a:chExt cx="6970974" cy="867959"/>
              </a:xfrm>
            </p:grpSpPr>
            <p:sp>
              <p:nvSpPr>
                <p:cNvPr id="20" name="Rectángulo: esquinas redondeadas 19">
                  <a:extLst>
                    <a:ext uri="{FF2B5EF4-FFF2-40B4-BE49-F238E27FC236}">
                      <a16:creationId xmlns:a16="http://schemas.microsoft.com/office/drawing/2014/main" id="{4CD5ACEE-E980-462C-BA8D-20734C5A3408}"/>
                    </a:ext>
                  </a:extLst>
                </p:cNvPr>
                <p:cNvSpPr/>
                <p:nvPr/>
              </p:nvSpPr>
              <p:spPr>
                <a:xfrm>
                  <a:off x="634512" y="1443"/>
                  <a:ext cx="6970974" cy="86795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Rectángulo: esquinas redondeadas 4">
                  <a:extLst>
                    <a:ext uri="{FF2B5EF4-FFF2-40B4-BE49-F238E27FC236}">
                      <a16:creationId xmlns:a16="http://schemas.microsoft.com/office/drawing/2014/main" id="{24B23E3B-8CF7-4C97-A3FA-54CFFBD92D2D}"/>
                    </a:ext>
                  </a:extLst>
                </p:cNvPr>
                <p:cNvSpPr txBox="1"/>
                <p:nvPr/>
              </p:nvSpPr>
              <p:spPr>
                <a:xfrm>
                  <a:off x="1521854" y="41847"/>
                  <a:ext cx="5004163" cy="81711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1910" tIns="27940" rIns="41910" bIns="27940" numCol="1" spcCol="1270" anchor="ctr" anchorCtr="0">
                  <a:noAutofit/>
                </a:bodyPr>
                <a:lstStyle/>
                <a:p>
                  <a:pPr marL="0" lvl="0" indent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4000" b="1" kern="1200" dirty="0" err="1">
                      <a:solidFill>
                        <a:srgbClr val="7030A0"/>
                      </a:solidFill>
                      <a:latin typeface="Montserrat" panose="00000500000000000000" pitchFamily="50" charset="0"/>
                    </a:rPr>
                    <a:t>Subgroup</a:t>
                  </a:r>
                  <a:r>
                    <a:rPr lang="es-MX" sz="4000" b="1" kern="1200" dirty="0">
                      <a:solidFill>
                        <a:srgbClr val="7030A0"/>
                      </a:solidFill>
                      <a:latin typeface="Montserrat" panose="00000500000000000000" pitchFamily="50" charset="0"/>
                    </a:rPr>
                    <a:t> 2</a:t>
                  </a:r>
                </a:p>
              </p:txBody>
            </p:sp>
          </p:grpSp>
          <p:sp>
            <p:nvSpPr>
              <p:cNvPr id="23" name="Título 5">
                <a:extLst>
                  <a:ext uri="{FF2B5EF4-FFF2-40B4-BE49-F238E27FC236}">
                    <a16:creationId xmlns:a16="http://schemas.microsoft.com/office/drawing/2014/main" id="{4D1C4E1F-C1A9-4AC8-B235-5C810A4C26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40823"/>
                <a:ext cx="10515600" cy="5498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3200" b="1" dirty="0" err="1">
                    <a:latin typeface="Montserrat" panose="00000500000000000000" pitchFamily="50" charset="0"/>
                  </a:rPr>
                  <a:t>Approach</a:t>
                </a:r>
                <a:r>
                  <a:rPr lang="es-MX" sz="3200" b="1" dirty="0">
                    <a:latin typeface="Montserrat" panose="00000500000000000000" pitchFamily="50" charset="0"/>
                  </a:rPr>
                  <a:t> </a:t>
                </a:r>
                <a:r>
                  <a:rPr lang="es-MX" sz="2400" b="1" dirty="0">
                    <a:latin typeface="Montserrat" panose="00000500000000000000" pitchFamily="50" charset="0"/>
                  </a:rPr>
                  <a:t>(</a:t>
                </a:r>
                <a:r>
                  <a:rPr lang="es-MX" sz="2400" b="1" dirty="0" err="1">
                    <a:latin typeface="Montserrat" panose="00000500000000000000" pitchFamily="50" charset="0"/>
                  </a:rPr>
                  <a:t>cont</a:t>
                </a:r>
                <a:r>
                  <a:rPr lang="es-MX" sz="2400" b="1" dirty="0">
                    <a:latin typeface="Montserrat" panose="00000500000000000000" pitchFamily="50" charset="0"/>
                  </a:rPr>
                  <a:t>…)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2E7925-EA82-9DC3-FC97-33B1F69CA886}"/>
                  </a:ext>
                </a:extLst>
              </p:cNvPr>
              <p:cNvSpPr txBox="1"/>
              <p:nvPr/>
            </p:nvSpPr>
            <p:spPr>
              <a:xfrm>
                <a:off x="3099347" y="3779999"/>
                <a:ext cx="8641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3600" b="1" dirty="0">
                    <a:solidFill>
                      <a:schemeClr val="bg2"/>
                    </a:solidFill>
                  </a:rPr>
                  <a:t>Experimental </a:t>
                </a:r>
                <a:r>
                  <a:rPr lang="es-ES" sz="3600" b="1" dirty="0" err="1">
                    <a:solidFill>
                      <a:schemeClr val="bg2"/>
                    </a:solidFill>
                  </a:rPr>
                  <a:t>design</a:t>
                </a:r>
                <a:r>
                  <a:rPr lang="es-ES" sz="3600" b="1" dirty="0">
                    <a:solidFill>
                      <a:schemeClr val="bg2"/>
                    </a:solidFill>
                  </a:rPr>
                  <a:t> </a:t>
                </a:r>
                <a:r>
                  <a:rPr lang="es-ES" sz="3600" b="1" dirty="0" err="1">
                    <a:solidFill>
                      <a:schemeClr val="bg2"/>
                    </a:solidFill>
                  </a:rPr>
                  <a:t>development</a:t>
                </a:r>
                <a:endParaRPr lang="en-US" sz="36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6BCF562-B211-D131-1A32-D30BED916E2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9967969" y="1"/>
            <a:ext cx="2267160" cy="16994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68A450E-D1F8-944B-17AA-115C6E63B358}"/>
              </a:ext>
            </a:extLst>
          </p:cNvPr>
          <p:cNvSpPr/>
          <p:nvPr/>
        </p:nvSpPr>
        <p:spPr>
          <a:xfrm>
            <a:off x="0" y="905774"/>
            <a:ext cx="9385540" cy="138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66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429F1C-D98A-4D22-BDF0-9CBEE33C3295}"/>
</file>

<file path=customXml/itemProps2.xml><?xml version="1.0" encoding="utf-8"?>
<ds:datastoreItem xmlns:ds="http://schemas.openxmlformats.org/officeDocument/2006/customXml" ds:itemID="{3205345A-3E9B-4BC0-B3A8-BDCF1BEA0332}"/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1261</Words>
  <Application>Microsoft Office PowerPoint</Application>
  <PresentationFormat>Panorámica</PresentationFormat>
  <Paragraphs>168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Calibri Light</vt:lpstr>
      <vt:lpstr>Montserrat</vt:lpstr>
      <vt:lpstr>Symbol</vt:lpstr>
      <vt:lpstr>Verdana</vt:lpstr>
      <vt:lpstr>Wingdings</vt:lpstr>
      <vt:lpstr>Tema de Office</vt:lpstr>
      <vt:lpstr>Pilot for harmonization of diagnostic protocols for seed pests focused on Tomato Brown Rugose Fruit Virus (ToBRFV)</vt:lpstr>
      <vt:lpstr>Background</vt:lpstr>
      <vt:lpstr>Background</vt:lpstr>
      <vt:lpstr>Presentación de PowerPoint</vt:lpstr>
      <vt:lpstr>Goals</vt:lpstr>
      <vt:lpstr>Approach</vt:lpstr>
      <vt:lpstr>Presentación de PowerPoint</vt:lpstr>
      <vt:lpstr>Selected molecular protocols for ToBRFV diagnostic</vt:lpstr>
      <vt:lpstr>Presentación de PowerPoint</vt:lpstr>
      <vt:lpstr>Presentación de PowerPoint</vt:lpstr>
      <vt:lpstr>                          Logistics- import permits        </vt:lpstr>
      <vt:lpstr>Reagents</vt:lpstr>
      <vt:lpstr>Guidelines for ring test</vt:lpstr>
      <vt:lpstr>Data collection, storage and analysis</vt:lpstr>
      <vt:lpstr>Ring test</vt:lpstr>
      <vt:lpstr>Participating labs (9)</vt:lpstr>
      <vt:lpstr>Evaluated parameters</vt:lpstr>
      <vt:lpstr>Recommendations (final report)</vt:lpstr>
      <vt:lpstr>Recommendations (final report)</vt:lpstr>
      <vt:lpstr>Acknowledgements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for harmonization of diagnostic protocols for seed pests focused on Tomato Brown Rugose Fruit Virus (ToBRFV)</dc:title>
  <dc:creator>Marlene Ortiz Berrocal</dc:creator>
  <cp:lastModifiedBy>Marlene Ortiz Berrocal</cp:lastModifiedBy>
  <cp:revision>2</cp:revision>
  <cp:lastPrinted>2023-11-30T23:37:22Z</cp:lastPrinted>
  <dcterms:created xsi:type="dcterms:W3CDTF">2023-11-30T22:58:33Z</dcterms:created>
  <dcterms:modified xsi:type="dcterms:W3CDTF">2023-12-05T16:06:54Z</dcterms:modified>
</cp:coreProperties>
</file>