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61" r:id="rId4"/>
    <p:sldId id="263" r:id="rId5"/>
    <p:sldId id="264" r:id="rId6"/>
    <p:sldId id="265" r:id="rId7"/>
    <p:sldId id="273" r:id="rId8"/>
    <p:sldId id="274" r:id="rId9"/>
    <p:sldId id="267" r:id="rId10"/>
    <p:sldId id="268" r:id="rId11"/>
    <p:sldId id="269" r:id="rId12"/>
    <p:sldId id="271" r:id="rId13"/>
    <p:sldId id="272" r:id="rId14"/>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9EC3CCA-5093-4F72-9A42-D5081C5ECD77}" v="35" dt="2024-10-10T16:58:57.37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678"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customXml" Target="../customXml/item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20"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19"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customXml" Target="../customXml/item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aca, Robert - MRP-APHIS" userId="e634841e-a7db-4c6e-a7bd-86f496934eec" providerId="ADAL" clId="{69EC3CCA-5093-4F72-9A42-D5081C5ECD77}"/>
    <pc:docChg chg="undo redo custSel addSld delSld modSld sldOrd">
      <pc:chgData name="Baca, Robert - MRP-APHIS" userId="e634841e-a7db-4c6e-a7bd-86f496934eec" providerId="ADAL" clId="{69EC3CCA-5093-4F72-9A42-D5081C5ECD77}" dt="2024-10-11T14:57:05.604" v="1804" actId="20577"/>
      <pc:docMkLst>
        <pc:docMk/>
      </pc:docMkLst>
      <pc:sldChg chg="addSp delSp modSp new mod setBg">
        <pc:chgData name="Baca, Robert - MRP-APHIS" userId="e634841e-a7db-4c6e-a7bd-86f496934eec" providerId="ADAL" clId="{69EC3CCA-5093-4F72-9A42-D5081C5ECD77}" dt="2024-10-08T18:52:25.114" v="6" actId="26606"/>
        <pc:sldMkLst>
          <pc:docMk/>
          <pc:sldMk cId="1832117987" sldId="256"/>
        </pc:sldMkLst>
        <pc:spChg chg="del">
          <ac:chgData name="Baca, Robert - MRP-APHIS" userId="e634841e-a7db-4c6e-a7bd-86f496934eec" providerId="ADAL" clId="{69EC3CCA-5093-4F72-9A42-D5081C5ECD77}" dt="2024-10-08T18:52:07.962" v="1" actId="478"/>
          <ac:spMkLst>
            <pc:docMk/>
            <pc:sldMk cId="1832117987" sldId="256"/>
            <ac:spMk id="2" creationId="{CB052452-C947-6633-19D8-B6AB845FBCBA}"/>
          </ac:spMkLst>
        </pc:spChg>
        <pc:spChg chg="del">
          <ac:chgData name="Baca, Robert - MRP-APHIS" userId="e634841e-a7db-4c6e-a7bd-86f496934eec" providerId="ADAL" clId="{69EC3CCA-5093-4F72-9A42-D5081C5ECD77}" dt="2024-10-08T18:52:10.634" v="2" actId="478"/>
          <ac:spMkLst>
            <pc:docMk/>
            <pc:sldMk cId="1832117987" sldId="256"/>
            <ac:spMk id="3" creationId="{914F8EA6-0F6B-FA88-7DFE-0B0765954E0D}"/>
          </ac:spMkLst>
        </pc:spChg>
        <pc:spChg chg="add">
          <ac:chgData name="Baca, Robert - MRP-APHIS" userId="e634841e-a7db-4c6e-a7bd-86f496934eec" providerId="ADAL" clId="{69EC3CCA-5093-4F72-9A42-D5081C5ECD77}" dt="2024-10-08T18:52:25.114" v="6" actId="26606"/>
          <ac:spMkLst>
            <pc:docMk/>
            <pc:sldMk cId="1832117987" sldId="256"/>
            <ac:spMk id="10" creationId="{2D2B266D-3625-4584-A5C3-7D3F672CFF30}"/>
          </ac:spMkLst>
        </pc:spChg>
        <pc:spChg chg="add">
          <ac:chgData name="Baca, Robert - MRP-APHIS" userId="e634841e-a7db-4c6e-a7bd-86f496934eec" providerId="ADAL" clId="{69EC3CCA-5093-4F72-9A42-D5081C5ECD77}" dt="2024-10-08T18:52:25.114" v="6" actId="26606"/>
          <ac:spMkLst>
            <pc:docMk/>
            <pc:sldMk cId="1832117987" sldId="256"/>
            <ac:spMk id="12" creationId="{C463B99A-73EE-4FBB-B7C4-F9F9BCC25C65}"/>
          </ac:spMkLst>
        </pc:spChg>
        <pc:spChg chg="add">
          <ac:chgData name="Baca, Robert - MRP-APHIS" userId="e634841e-a7db-4c6e-a7bd-86f496934eec" providerId="ADAL" clId="{69EC3CCA-5093-4F72-9A42-D5081C5ECD77}" dt="2024-10-08T18:52:25.114" v="6" actId="26606"/>
          <ac:spMkLst>
            <pc:docMk/>
            <pc:sldMk cId="1832117987" sldId="256"/>
            <ac:spMk id="14" creationId="{A5D2A5D1-BA0D-47D3-B051-DA7743C46E28}"/>
          </ac:spMkLst>
        </pc:spChg>
        <pc:picChg chg="add mod">
          <ac:chgData name="Baca, Robert - MRP-APHIS" userId="e634841e-a7db-4c6e-a7bd-86f496934eec" providerId="ADAL" clId="{69EC3CCA-5093-4F72-9A42-D5081C5ECD77}" dt="2024-10-08T18:52:25.114" v="6" actId="26606"/>
          <ac:picMkLst>
            <pc:docMk/>
            <pc:sldMk cId="1832117987" sldId="256"/>
            <ac:picMk id="5" creationId="{44D7182F-2B78-1DD1-795D-5B143F6E80DE}"/>
          </ac:picMkLst>
        </pc:picChg>
      </pc:sldChg>
      <pc:sldChg chg="addSp modSp new mod setBg">
        <pc:chgData name="Baca, Robert - MRP-APHIS" userId="e634841e-a7db-4c6e-a7bd-86f496934eec" providerId="ADAL" clId="{69EC3CCA-5093-4F72-9A42-D5081C5ECD77}" dt="2024-10-10T15:31:38.102" v="1516" actId="207"/>
        <pc:sldMkLst>
          <pc:docMk/>
          <pc:sldMk cId="541438131" sldId="257"/>
        </pc:sldMkLst>
        <pc:spChg chg="add mod">
          <ac:chgData name="Baca, Robert - MRP-APHIS" userId="e634841e-a7db-4c6e-a7bd-86f496934eec" providerId="ADAL" clId="{69EC3CCA-5093-4F72-9A42-D5081C5ECD77}" dt="2024-10-10T15:31:38.102" v="1516" actId="207"/>
          <ac:spMkLst>
            <pc:docMk/>
            <pc:sldMk cId="541438131" sldId="257"/>
            <ac:spMk id="5" creationId="{E38B0D4F-208E-992E-5E45-C8281F5E153E}"/>
          </ac:spMkLst>
        </pc:spChg>
        <pc:spChg chg="add">
          <ac:chgData name="Baca, Robert - MRP-APHIS" userId="e634841e-a7db-4c6e-a7bd-86f496934eec" providerId="ADAL" clId="{69EC3CCA-5093-4F72-9A42-D5081C5ECD77}" dt="2024-10-08T18:53:12.685" v="11" actId="26606"/>
          <ac:spMkLst>
            <pc:docMk/>
            <pc:sldMk cId="541438131" sldId="257"/>
            <ac:spMk id="8" creationId="{2D2B266D-3625-4584-A5C3-7D3F672CFF30}"/>
          </ac:spMkLst>
        </pc:spChg>
        <pc:spChg chg="add">
          <ac:chgData name="Baca, Robert - MRP-APHIS" userId="e634841e-a7db-4c6e-a7bd-86f496934eec" providerId="ADAL" clId="{69EC3CCA-5093-4F72-9A42-D5081C5ECD77}" dt="2024-10-08T18:53:12.685" v="11" actId="26606"/>
          <ac:spMkLst>
            <pc:docMk/>
            <pc:sldMk cId="541438131" sldId="257"/>
            <ac:spMk id="10" creationId="{C463B99A-73EE-4FBB-B7C4-F9F9BCC25C65}"/>
          </ac:spMkLst>
        </pc:spChg>
        <pc:spChg chg="add">
          <ac:chgData name="Baca, Robert - MRP-APHIS" userId="e634841e-a7db-4c6e-a7bd-86f496934eec" providerId="ADAL" clId="{69EC3CCA-5093-4F72-9A42-D5081C5ECD77}" dt="2024-10-08T18:53:12.685" v="11" actId="26606"/>
          <ac:spMkLst>
            <pc:docMk/>
            <pc:sldMk cId="541438131" sldId="257"/>
            <ac:spMk id="12" creationId="{A5D2A5D1-BA0D-47D3-B051-DA7743C46E28}"/>
          </ac:spMkLst>
        </pc:spChg>
        <pc:picChg chg="add mod">
          <ac:chgData name="Baca, Robert - MRP-APHIS" userId="e634841e-a7db-4c6e-a7bd-86f496934eec" providerId="ADAL" clId="{69EC3CCA-5093-4F72-9A42-D5081C5ECD77}" dt="2024-10-08T19:03:06.228" v="35" actId="1076"/>
          <ac:picMkLst>
            <pc:docMk/>
            <pc:sldMk cId="541438131" sldId="257"/>
            <ac:picMk id="3" creationId="{5411F099-0BD8-CB4B-B116-EC4AA5A9CB7D}"/>
          </ac:picMkLst>
        </pc:picChg>
      </pc:sldChg>
      <pc:sldChg chg="add del">
        <pc:chgData name="Baca, Robert - MRP-APHIS" userId="e634841e-a7db-4c6e-a7bd-86f496934eec" providerId="ADAL" clId="{69EC3CCA-5093-4F72-9A42-D5081C5ECD77}" dt="2024-10-08T19:03:31.775" v="38" actId="47"/>
        <pc:sldMkLst>
          <pc:docMk/>
          <pc:sldMk cId="1496075270" sldId="258"/>
        </pc:sldMkLst>
      </pc:sldChg>
      <pc:sldChg chg="add del">
        <pc:chgData name="Baca, Robert - MRP-APHIS" userId="e634841e-a7db-4c6e-a7bd-86f496934eec" providerId="ADAL" clId="{69EC3CCA-5093-4F72-9A42-D5081C5ECD77}" dt="2024-10-08T19:03:30.716" v="37" actId="47"/>
        <pc:sldMkLst>
          <pc:docMk/>
          <pc:sldMk cId="684169680" sldId="259"/>
        </pc:sldMkLst>
      </pc:sldChg>
      <pc:sldChg chg="add del">
        <pc:chgData name="Baca, Robert - MRP-APHIS" userId="e634841e-a7db-4c6e-a7bd-86f496934eec" providerId="ADAL" clId="{69EC3CCA-5093-4F72-9A42-D5081C5ECD77}" dt="2024-10-08T19:06:25.387" v="63" actId="47"/>
        <pc:sldMkLst>
          <pc:docMk/>
          <pc:sldMk cId="1095899238" sldId="260"/>
        </pc:sldMkLst>
      </pc:sldChg>
      <pc:sldChg chg="modSp add mod">
        <pc:chgData name="Baca, Robert - MRP-APHIS" userId="e634841e-a7db-4c6e-a7bd-86f496934eec" providerId="ADAL" clId="{69EC3CCA-5093-4F72-9A42-D5081C5ECD77}" dt="2024-10-10T15:58:29.749" v="1544" actId="20578"/>
        <pc:sldMkLst>
          <pc:docMk/>
          <pc:sldMk cId="1965938660" sldId="261"/>
        </pc:sldMkLst>
        <pc:spChg chg="mod">
          <ac:chgData name="Baca, Robert - MRP-APHIS" userId="e634841e-a7db-4c6e-a7bd-86f496934eec" providerId="ADAL" clId="{69EC3CCA-5093-4F72-9A42-D5081C5ECD77}" dt="2024-10-10T15:58:29.749" v="1544" actId="20578"/>
          <ac:spMkLst>
            <pc:docMk/>
            <pc:sldMk cId="1965938660" sldId="261"/>
            <ac:spMk id="5" creationId="{E38B0D4F-208E-992E-5E45-C8281F5E153E}"/>
          </ac:spMkLst>
        </pc:spChg>
      </pc:sldChg>
      <pc:sldChg chg="delSp add del setBg delDesignElem">
        <pc:chgData name="Baca, Robert - MRP-APHIS" userId="e634841e-a7db-4c6e-a7bd-86f496934eec" providerId="ADAL" clId="{69EC3CCA-5093-4F72-9A42-D5081C5ECD77}" dt="2024-10-08T19:06:20.416" v="61" actId="47"/>
        <pc:sldMkLst>
          <pc:docMk/>
          <pc:sldMk cId="4019266774" sldId="262"/>
        </pc:sldMkLst>
        <pc:spChg chg="del">
          <ac:chgData name="Baca, Robert - MRP-APHIS" userId="e634841e-a7db-4c6e-a7bd-86f496934eec" providerId="ADAL" clId="{69EC3CCA-5093-4F72-9A42-D5081C5ECD77}" dt="2024-10-08T19:04:03.771" v="43"/>
          <ac:spMkLst>
            <pc:docMk/>
            <pc:sldMk cId="4019266774" sldId="262"/>
            <ac:spMk id="8" creationId="{2D2B266D-3625-4584-A5C3-7D3F672CFF30}"/>
          </ac:spMkLst>
        </pc:spChg>
        <pc:spChg chg="del">
          <ac:chgData name="Baca, Robert - MRP-APHIS" userId="e634841e-a7db-4c6e-a7bd-86f496934eec" providerId="ADAL" clId="{69EC3CCA-5093-4F72-9A42-D5081C5ECD77}" dt="2024-10-08T19:04:03.771" v="43"/>
          <ac:spMkLst>
            <pc:docMk/>
            <pc:sldMk cId="4019266774" sldId="262"/>
            <ac:spMk id="10" creationId="{C463B99A-73EE-4FBB-B7C4-F9F9BCC25C65}"/>
          </ac:spMkLst>
        </pc:spChg>
        <pc:spChg chg="del">
          <ac:chgData name="Baca, Robert - MRP-APHIS" userId="e634841e-a7db-4c6e-a7bd-86f496934eec" providerId="ADAL" clId="{69EC3CCA-5093-4F72-9A42-D5081C5ECD77}" dt="2024-10-08T19:04:03.771" v="43"/>
          <ac:spMkLst>
            <pc:docMk/>
            <pc:sldMk cId="4019266774" sldId="262"/>
            <ac:spMk id="12" creationId="{A5D2A5D1-BA0D-47D3-B051-DA7743C46E28}"/>
          </ac:spMkLst>
        </pc:spChg>
      </pc:sldChg>
      <pc:sldChg chg="addSp modSp add mod">
        <pc:chgData name="Baca, Robert - MRP-APHIS" userId="e634841e-a7db-4c6e-a7bd-86f496934eec" providerId="ADAL" clId="{69EC3CCA-5093-4F72-9A42-D5081C5ECD77}" dt="2024-10-10T17:00:25.758" v="1674" actId="1035"/>
        <pc:sldMkLst>
          <pc:docMk/>
          <pc:sldMk cId="1546494384" sldId="263"/>
        </pc:sldMkLst>
        <pc:spChg chg="add mod">
          <ac:chgData name="Baca, Robert - MRP-APHIS" userId="e634841e-a7db-4c6e-a7bd-86f496934eec" providerId="ADAL" clId="{69EC3CCA-5093-4F72-9A42-D5081C5ECD77}" dt="2024-10-09T12:25:32.597" v="608" actId="1035"/>
          <ac:spMkLst>
            <pc:docMk/>
            <pc:sldMk cId="1546494384" sldId="263"/>
            <ac:spMk id="2" creationId="{9DD79618-1C2C-B5A1-375E-00742EBD6CDA}"/>
          </ac:spMkLst>
        </pc:spChg>
        <pc:spChg chg="add mod">
          <ac:chgData name="Baca, Robert - MRP-APHIS" userId="e634841e-a7db-4c6e-a7bd-86f496934eec" providerId="ADAL" clId="{69EC3CCA-5093-4F72-9A42-D5081C5ECD77}" dt="2024-10-09T12:26:01.206" v="704" actId="1037"/>
          <ac:spMkLst>
            <pc:docMk/>
            <pc:sldMk cId="1546494384" sldId="263"/>
            <ac:spMk id="4" creationId="{F6B17E1C-6B80-72D3-3DB9-E3E3F3D1A43B}"/>
          </ac:spMkLst>
        </pc:spChg>
        <pc:spChg chg="mod">
          <ac:chgData name="Baca, Robert - MRP-APHIS" userId="e634841e-a7db-4c6e-a7bd-86f496934eec" providerId="ADAL" clId="{69EC3CCA-5093-4F72-9A42-D5081C5ECD77}" dt="2024-10-10T15:31:23.284" v="1514" actId="207"/>
          <ac:spMkLst>
            <pc:docMk/>
            <pc:sldMk cId="1546494384" sldId="263"/>
            <ac:spMk id="5" creationId="{E38B0D4F-208E-992E-5E45-C8281F5E153E}"/>
          </ac:spMkLst>
        </pc:spChg>
        <pc:spChg chg="add mod">
          <ac:chgData name="Baca, Robert - MRP-APHIS" userId="e634841e-a7db-4c6e-a7bd-86f496934eec" providerId="ADAL" clId="{69EC3CCA-5093-4F72-9A42-D5081C5ECD77}" dt="2024-10-09T12:25:52.901" v="702" actId="1038"/>
          <ac:spMkLst>
            <pc:docMk/>
            <pc:sldMk cId="1546494384" sldId="263"/>
            <ac:spMk id="6" creationId="{6F3FEB4F-AE22-2250-8047-A4E0D8F0409C}"/>
          </ac:spMkLst>
        </pc:spChg>
        <pc:spChg chg="add mod">
          <ac:chgData name="Baca, Robert - MRP-APHIS" userId="e634841e-a7db-4c6e-a7bd-86f496934eec" providerId="ADAL" clId="{69EC3CCA-5093-4F72-9A42-D5081C5ECD77}" dt="2024-10-09T12:25:34.981" v="610" actId="1035"/>
          <ac:spMkLst>
            <pc:docMk/>
            <pc:sldMk cId="1546494384" sldId="263"/>
            <ac:spMk id="7" creationId="{BED2D101-3D4B-8D4E-1D61-9C17A4A1A237}"/>
          </ac:spMkLst>
        </pc:spChg>
        <pc:spChg chg="add mod">
          <ac:chgData name="Baca, Robert - MRP-APHIS" userId="e634841e-a7db-4c6e-a7bd-86f496934eec" providerId="ADAL" clId="{69EC3CCA-5093-4F72-9A42-D5081C5ECD77}" dt="2024-10-10T17:00:25.758" v="1674" actId="1035"/>
          <ac:spMkLst>
            <pc:docMk/>
            <pc:sldMk cId="1546494384" sldId="263"/>
            <ac:spMk id="9" creationId="{296F3C7F-BE25-7680-002A-FF6FB4424757}"/>
          </ac:spMkLst>
        </pc:spChg>
      </pc:sldChg>
      <pc:sldChg chg="add del">
        <pc:chgData name="Baca, Robert - MRP-APHIS" userId="e634841e-a7db-4c6e-a7bd-86f496934eec" providerId="ADAL" clId="{69EC3CCA-5093-4F72-9A42-D5081C5ECD77}" dt="2024-10-08T19:06:23.431" v="62" actId="47"/>
        <pc:sldMkLst>
          <pc:docMk/>
          <pc:sldMk cId="397704267" sldId="264"/>
        </pc:sldMkLst>
      </pc:sldChg>
      <pc:sldChg chg="addSp modSp add mod">
        <pc:chgData name="Baca, Robert - MRP-APHIS" userId="e634841e-a7db-4c6e-a7bd-86f496934eec" providerId="ADAL" clId="{69EC3CCA-5093-4F72-9A42-D5081C5ECD77}" dt="2024-10-10T17:02:47.695" v="1678" actId="20577"/>
        <pc:sldMkLst>
          <pc:docMk/>
          <pc:sldMk cId="2653312394" sldId="264"/>
        </pc:sldMkLst>
        <pc:spChg chg="mod">
          <ac:chgData name="Baca, Robert - MRP-APHIS" userId="e634841e-a7db-4c6e-a7bd-86f496934eec" providerId="ADAL" clId="{69EC3CCA-5093-4F72-9A42-D5081C5ECD77}" dt="2024-10-10T17:02:47.695" v="1678" actId="20577"/>
          <ac:spMkLst>
            <pc:docMk/>
            <pc:sldMk cId="2653312394" sldId="264"/>
            <ac:spMk id="5" creationId="{E38B0D4F-208E-992E-5E45-C8281F5E153E}"/>
          </ac:spMkLst>
        </pc:spChg>
        <pc:picChg chg="add mod">
          <ac:chgData name="Baca, Robert - MRP-APHIS" userId="e634841e-a7db-4c6e-a7bd-86f496934eec" providerId="ADAL" clId="{69EC3CCA-5093-4F72-9A42-D5081C5ECD77}" dt="2024-10-10T15:08:15.140" v="1426" actId="14100"/>
          <ac:picMkLst>
            <pc:docMk/>
            <pc:sldMk cId="2653312394" sldId="264"/>
            <ac:picMk id="4" creationId="{59DC9840-1C67-0BEF-13EA-E49E4B69EE44}"/>
          </ac:picMkLst>
        </pc:picChg>
      </pc:sldChg>
      <pc:sldChg chg="addSp delSp modSp add mod">
        <pc:chgData name="Baca, Robert - MRP-APHIS" userId="e634841e-a7db-4c6e-a7bd-86f496934eec" providerId="ADAL" clId="{69EC3CCA-5093-4F72-9A42-D5081C5ECD77}" dt="2024-10-10T15:29:29.673" v="1504" actId="207"/>
        <pc:sldMkLst>
          <pc:docMk/>
          <pc:sldMk cId="399947260" sldId="265"/>
        </pc:sldMkLst>
        <pc:spChg chg="mod">
          <ac:chgData name="Baca, Robert - MRP-APHIS" userId="e634841e-a7db-4c6e-a7bd-86f496934eec" providerId="ADAL" clId="{69EC3CCA-5093-4F72-9A42-D5081C5ECD77}" dt="2024-10-10T15:29:29.673" v="1504" actId="207"/>
          <ac:spMkLst>
            <pc:docMk/>
            <pc:sldMk cId="399947260" sldId="265"/>
            <ac:spMk id="5" creationId="{E38B0D4F-208E-992E-5E45-C8281F5E153E}"/>
          </ac:spMkLst>
        </pc:spChg>
        <pc:picChg chg="add del mod ord">
          <ac:chgData name="Baca, Robert - MRP-APHIS" userId="e634841e-a7db-4c6e-a7bd-86f496934eec" providerId="ADAL" clId="{69EC3CCA-5093-4F72-9A42-D5081C5ECD77}" dt="2024-10-09T18:24:10.901" v="1234" actId="478"/>
          <ac:picMkLst>
            <pc:docMk/>
            <pc:sldMk cId="399947260" sldId="265"/>
            <ac:picMk id="4" creationId="{30F8E1F5-A9CB-C1A9-3CB5-C4AED0BCE6D8}"/>
          </ac:picMkLst>
        </pc:picChg>
        <pc:picChg chg="add mod ord">
          <ac:chgData name="Baca, Robert - MRP-APHIS" userId="e634841e-a7db-4c6e-a7bd-86f496934eec" providerId="ADAL" clId="{69EC3CCA-5093-4F72-9A42-D5081C5ECD77}" dt="2024-10-09T18:33:49.515" v="1243" actId="14100"/>
          <ac:picMkLst>
            <pc:docMk/>
            <pc:sldMk cId="399947260" sldId="265"/>
            <ac:picMk id="7" creationId="{3F69EDE1-EAE0-4737-AA4D-70E30ACA9CB4}"/>
          </ac:picMkLst>
        </pc:picChg>
        <pc:picChg chg="add mod ord">
          <ac:chgData name="Baca, Robert - MRP-APHIS" userId="e634841e-a7db-4c6e-a7bd-86f496934eec" providerId="ADAL" clId="{69EC3CCA-5093-4F72-9A42-D5081C5ECD77}" dt="2024-10-10T14:51:36.203" v="1306" actId="1038"/>
          <ac:picMkLst>
            <pc:docMk/>
            <pc:sldMk cId="399947260" sldId="265"/>
            <ac:picMk id="11" creationId="{4F5C0447-EF0E-0D55-E900-75886234E9C1}"/>
          </ac:picMkLst>
        </pc:picChg>
      </pc:sldChg>
      <pc:sldChg chg="modSp add del mod">
        <pc:chgData name="Baca, Robert - MRP-APHIS" userId="e634841e-a7db-4c6e-a7bd-86f496934eec" providerId="ADAL" clId="{69EC3CCA-5093-4F72-9A42-D5081C5ECD77}" dt="2024-10-09T12:50:45.635" v="939" actId="2696"/>
        <pc:sldMkLst>
          <pc:docMk/>
          <pc:sldMk cId="1716956000" sldId="266"/>
        </pc:sldMkLst>
        <pc:spChg chg="mod">
          <ac:chgData name="Baca, Robert - MRP-APHIS" userId="e634841e-a7db-4c6e-a7bd-86f496934eec" providerId="ADAL" clId="{69EC3CCA-5093-4F72-9A42-D5081C5ECD77}" dt="2024-10-09T12:37:52.872" v="791" actId="255"/>
          <ac:spMkLst>
            <pc:docMk/>
            <pc:sldMk cId="1716956000" sldId="266"/>
            <ac:spMk id="5" creationId="{E38B0D4F-208E-992E-5E45-C8281F5E153E}"/>
          </ac:spMkLst>
        </pc:spChg>
      </pc:sldChg>
      <pc:sldChg chg="addSp delSp modSp add mod">
        <pc:chgData name="Baca, Robert - MRP-APHIS" userId="e634841e-a7db-4c6e-a7bd-86f496934eec" providerId="ADAL" clId="{69EC3CCA-5093-4F72-9A42-D5081C5ECD77}" dt="2024-10-10T19:14:33.738" v="1689" actId="1076"/>
        <pc:sldMkLst>
          <pc:docMk/>
          <pc:sldMk cId="1166309446" sldId="267"/>
        </pc:sldMkLst>
        <pc:spChg chg="mod">
          <ac:chgData name="Baca, Robert - MRP-APHIS" userId="e634841e-a7db-4c6e-a7bd-86f496934eec" providerId="ADAL" clId="{69EC3CCA-5093-4F72-9A42-D5081C5ECD77}" dt="2024-10-10T15:29:02.158" v="1501" actId="207"/>
          <ac:spMkLst>
            <pc:docMk/>
            <pc:sldMk cId="1166309446" sldId="267"/>
            <ac:spMk id="5" creationId="{E38B0D4F-208E-992E-5E45-C8281F5E153E}"/>
          </ac:spMkLst>
        </pc:spChg>
        <pc:spChg chg="add del mod">
          <ac:chgData name="Baca, Robert - MRP-APHIS" userId="e634841e-a7db-4c6e-a7bd-86f496934eec" providerId="ADAL" clId="{69EC3CCA-5093-4F72-9A42-D5081C5ECD77}" dt="2024-10-10T14:57:24.226" v="1332" actId="478"/>
          <ac:spMkLst>
            <pc:docMk/>
            <pc:sldMk cId="1166309446" sldId="267"/>
            <ac:spMk id="9" creationId="{88462088-24C6-CFF4-A406-7EF182DFEC65}"/>
          </ac:spMkLst>
        </pc:spChg>
        <pc:picChg chg="add mod ord">
          <ac:chgData name="Baca, Robert - MRP-APHIS" userId="e634841e-a7db-4c6e-a7bd-86f496934eec" providerId="ADAL" clId="{69EC3CCA-5093-4F72-9A42-D5081C5ECD77}" dt="2024-10-10T19:14:33.738" v="1689" actId="1076"/>
          <ac:picMkLst>
            <pc:docMk/>
            <pc:sldMk cId="1166309446" sldId="267"/>
            <ac:picMk id="4" creationId="{02F8A611-BC66-27E3-37F7-45B49F576124}"/>
          </ac:picMkLst>
        </pc:picChg>
        <pc:picChg chg="add mod">
          <ac:chgData name="Baca, Robert - MRP-APHIS" userId="e634841e-a7db-4c6e-a7bd-86f496934eec" providerId="ADAL" clId="{69EC3CCA-5093-4F72-9A42-D5081C5ECD77}" dt="2024-10-10T19:14:30.723" v="1688" actId="1076"/>
          <ac:picMkLst>
            <pc:docMk/>
            <pc:sldMk cId="1166309446" sldId="267"/>
            <ac:picMk id="7" creationId="{E111D58B-96B7-6B04-D432-DBEB47A01BBC}"/>
          </ac:picMkLst>
        </pc:picChg>
      </pc:sldChg>
      <pc:sldChg chg="addSp delSp modSp add del mod">
        <pc:chgData name="Baca, Robert - MRP-APHIS" userId="e634841e-a7db-4c6e-a7bd-86f496934eec" providerId="ADAL" clId="{69EC3CCA-5093-4F72-9A42-D5081C5ECD77}" dt="2024-10-10T15:28:51.887" v="1498" actId="207"/>
        <pc:sldMkLst>
          <pc:docMk/>
          <pc:sldMk cId="3936864185" sldId="268"/>
        </pc:sldMkLst>
        <pc:spChg chg="mod">
          <ac:chgData name="Baca, Robert - MRP-APHIS" userId="e634841e-a7db-4c6e-a7bd-86f496934eec" providerId="ADAL" clId="{69EC3CCA-5093-4F72-9A42-D5081C5ECD77}" dt="2024-10-10T15:28:51.887" v="1498" actId="207"/>
          <ac:spMkLst>
            <pc:docMk/>
            <pc:sldMk cId="3936864185" sldId="268"/>
            <ac:spMk id="5" creationId="{E38B0D4F-208E-992E-5E45-C8281F5E153E}"/>
          </ac:spMkLst>
        </pc:spChg>
        <pc:spChg chg="add del mod">
          <ac:chgData name="Baca, Robert - MRP-APHIS" userId="e634841e-a7db-4c6e-a7bd-86f496934eec" providerId="ADAL" clId="{69EC3CCA-5093-4F72-9A42-D5081C5ECD77}" dt="2024-10-09T18:45:48.818" v="1289" actId="478"/>
          <ac:spMkLst>
            <pc:docMk/>
            <pc:sldMk cId="3936864185" sldId="268"/>
            <ac:spMk id="9" creationId="{1C75DAE6-2A99-D714-1561-DC47B7F0E841}"/>
          </ac:spMkLst>
        </pc:spChg>
        <pc:picChg chg="add mod">
          <ac:chgData name="Baca, Robert - MRP-APHIS" userId="e634841e-a7db-4c6e-a7bd-86f496934eec" providerId="ADAL" clId="{69EC3CCA-5093-4F72-9A42-D5081C5ECD77}" dt="2024-10-09T18:46:05.619" v="1293" actId="1036"/>
          <ac:picMkLst>
            <pc:docMk/>
            <pc:sldMk cId="3936864185" sldId="268"/>
            <ac:picMk id="4" creationId="{DE82450A-8715-AC35-D1CD-EEAEF1B0CEAE}"/>
          </ac:picMkLst>
        </pc:picChg>
        <pc:picChg chg="add del mod">
          <ac:chgData name="Baca, Robert - MRP-APHIS" userId="e634841e-a7db-4c6e-a7bd-86f496934eec" providerId="ADAL" clId="{69EC3CCA-5093-4F72-9A42-D5081C5ECD77}" dt="2024-10-10T14:58:20.920" v="1336" actId="478"/>
          <ac:picMkLst>
            <pc:docMk/>
            <pc:sldMk cId="3936864185" sldId="268"/>
            <ac:picMk id="6" creationId="{A2F97282-1391-D6BD-8CC0-5B30F5726EF9}"/>
          </ac:picMkLst>
        </pc:picChg>
        <pc:picChg chg="add del mod">
          <ac:chgData name="Baca, Robert - MRP-APHIS" userId="e634841e-a7db-4c6e-a7bd-86f496934eec" providerId="ADAL" clId="{69EC3CCA-5093-4F72-9A42-D5081C5ECD77}" dt="2024-10-09T18:45:48.818" v="1289" actId="478"/>
          <ac:picMkLst>
            <pc:docMk/>
            <pc:sldMk cId="3936864185" sldId="268"/>
            <ac:picMk id="7" creationId="{4210CCB6-FEC6-1C42-FF17-AF0A8694C8D7}"/>
          </ac:picMkLst>
        </pc:picChg>
        <pc:picChg chg="add del mod">
          <ac:chgData name="Baca, Robert - MRP-APHIS" userId="e634841e-a7db-4c6e-a7bd-86f496934eec" providerId="ADAL" clId="{69EC3CCA-5093-4F72-9A42-D5081C5ECD77}" dt="2024-10-10T15:02:10.631" v="1338" actId="478"/>
          <ac:picMkLst>
            <pc:docMk/>
            <pc:sldMk cId="3936864185" sldId="268"/>
            <ac:picMk id="9" creationId="{A48DDCF9-44FE-3738-648D-87F5D001B557}"/>
          </ac:picMkLst>
        </pc:picChg>
        <pc:picChg chg="add mod">
          <ac:chgData name="Baca, Robert - MRP-APHIS" userId="e634841e-a7db-4c6e-a7bd-86f496934eec" providerId="ADAL" clId="{69EC3CCA-5093-4F72-9A42-D5081C5ECD77}" dt="2024-10-10T15:02:35.240" v="1347" actId="1076"/>
          <ac:picMkLst>
            <pc:docMk/>
            <pc:sldMk cId="3936864185" sldId="268"/>
            <ac:picMk id="13" creationId="{206FF351-9687-2DE5-2869-948633818C1A}"/>
          </ac:picMkLst>
        </pc:picChg>
      </pc:sldChg>
      <pc:sldChg chg="addSp delSp modSp add mod">
        <pc:chgData name="Baca, Robert - MRP-APHIS" userId="e634841e-a7db-4c6e-a7bd-86f496934eec" providerId="ADAL" clId="{69EC3CCA-5093-4F72-9A42-D5081C5ECD77}" dt="2024-10-10T15:28:47.074" v="1497" actId="207"/>
        <pc:sldMkLst>
          <pc:docMk/>
          <pc:sldMk cId="2440671680" sldId="269"/>
        </pc:sldMkLst>
        <pc:spChg chg="mod">
          <ac:chgData name="Baca, Robert - MRP-APHIS" userId="e634841e-a7db-4c6e-a7bd-86f496934eec" providerId="ADAL" clId="{69EC3CCA-5093-4F72-9A42-D5081C5ECD77}" dt="2024-10-10T15:28:47.074" v="1497" actId="207"/>
          <ac:spMkLst>
            <pc:docMk/>
            <pc:sldMk cId="2440671680" sldId="269"/>
            <ac:spMk id="5" creationId="{E38B0D4F-208E-992E-5E45-C8281F5E153E}"/>
          </ac:spMkLst>
        </pc:spChg>
        <pc:picChg chg="add del mod">
          <ac:chgData name="Baca, Robert - MRP-APHIS" userId="e634841e-a7db-4c6e-a7bd-86f496934eec" providerId="ADAL" clId="{69EC3CCA-5093-4F72-9A42-D5081C5ECD77}" dt="2024-10-10T15:04:56.613" v="1351" actId="478"/>
          <ac:picMkLst>
            <pc:docMk/>
            <pc:sldMk cId="2440671680" sldId="269"/>
            <ac:picMk id="4" creationId="{9CBF2B45-5CB5-8D7F-8541-578291669C9E}"/>
          </ac:picMkLst>
        </pc:picChg>
        <pc:picChg chg="add del mod">
          <ac:chgData name="Baca, Robert - MRP-APHIS" userId="e634841e-a7db-4c6e-a7bd-86f496934eec" providerId="ADAL" clId="{69EC3CCA-5093-4F72-9A42-D5081C5ECD77}" dt="2024-10-10T15:05:04.517" v="1355" actId="478"/>
          <ac:picMkLst>
            <pc:docMk/>
            <pc:sldMk cId="2440671680" sldId="269"/>
            <ac:picMk id="7" creationId="{A3FA426A-B9D2-FF2A-779A-6DC93F400C04}"/>
          </ac:picMkLst>
        </pc:picChg>
        <pc:picChg chg="add mod">
          <ac:chgData name="Baca, Robert - MRP-APHIS" userId="e634841e-a7db-4c6e-a7bd-86f496934eec" providerId="ADAL" clId="{69EC3CCA-5093-4F72-9A42-D5081C5ECD77}" dt="2024-10-10T15:06:43.926" v="1378" actId="1037"/>
          <ac:picMkLst>
            <pc:docMk/>
            <pc:sldMk cId="2440671680" sldId="269"/>
            <ac:picMk id="11" creationId="{1EC6E033-EB12-74C6-F57D-CC994DFDB2B9}"/>
          </ac:picMkLst>
        </pc:picChg>
      </pc:sldChg>
      <pc:sldChg chg="modSp add del mod">
        <pc:chgData name="Baca, Robert - MRP-APHIS" userId="e634841e-a7db-4c6e-a7bd-86f496934eec" providerId="ADAL" clId="{69EC3CCA-5093-4F72-9A42-D5081C5ECD77}" dt="2024-10-09T11:50:33.115" v="227" actId="2696"/>
        <pc:sldMkLst>
          <pc:docMk/>
          <pc:sldMk cId="605510333" sldId="270"/>
        </pc:sldMkLst>
        <pc:spChg chg="mod">
          <ac:chgData name="Baca, Robert - MRP-APHIS" userId="e634841e-a7db-4c6e-a7bd-86f496934eec" providerId="ADAL" clId="{69EC3CCA-5093-4F72-9A42-D5081C5ECD77}" dt="2024-10-08T19:15:20.623" v="103" actId="2711"/>
          <ac:spMkLst>
            <pc:docMk/>
            <pc:sldMk cId="605510333" sldId="270"/>
            <ac:spMk id="5" creationId="{E38B0D4F-208E-992E-5E45-C8281F5E153E}"/>
          </ac:spMkLst>
        </pc:spChg>
      </pc:sldChg>
      <pc:sldChg chg="modSp add mod ord">
        <pc:chgData name="Baca, Robert - MRP-APHIS" userId="e634841e-a7db-4c6e-a7bd-86f496934eec" providerId="ADAL" clId="{69EC3CCA-5093-4F72-9A42-D5081C5ECD77}" dt="2024-10-10T15:28:42.138" v="1496" actId="207"/>
        <pc:sldMkLst>
          <pc:docMk/>
          <pc:sldMk cId="2920326023" sldId="271"/>
        </pc:sldMkLst>
        <pc:spChg chg="mod">
          <ac:chgData name="Baca, Robert - MRP-APHIS" userId="e634841e-a7db-4c6e-a7bd-86f496934eec" providerId="ADAL" clId="{69EC3CCA-5093-4F72-9A42-D5081C5ECD77}" dt="2024-10-10T15:28:42.138" v="1496" actId="207"/>
          <ac:spMkLst>
            <pc:docMk/>
            <pc:sldMk cId="2920326023" sldId="271"/>
            <ac:spMk id="5" creationId="{E38B0D4F-208E-992E-5E45-C8281F5E153E}"/>
          </ac:spMkLst>
        </pc:spChg>
      </pc:sldChg>
      <pc:sldChg chg="add del">
        <pc:chgData name="Baca, Robert - MRP-APHIS" userId="e634841e-a7db-4c6e-a7bd-86f496934eec" providerId="ADAL" clId="{69EC3CCA-5093-4F72-9A42-D5081C5ECD77}" dt="2024-10-09T11:51:53.640" v="243" actId="2696"/>
        <pc:sldMkLst>
          <pc:docMk/>
          <pc:sldMk cId="1893223996" sldId="272"/>
        </pc:sldMkLst>
      </pc:sldChg>
      <pc:sldChg chg="modSp add mod">
        <pc:chgData name="Baca, Robert - MRP-APHIS" userId="e634841e-a7db-4c6e-a7bd-86f496934eec" providerId="ADAL" clId="{69EC3CCA-5093-4F72-9A42-D5081C5ECD77}" dt="2024-10-10T15:28:37.149" v="1495" actId="207"/>
        <pc:sldMkLst>
          <pc:docMk/>
          <pc:sldMk cId="3837557389" sldId="272"/>
        </pc:sldMkLst>
        <pc:spChg chg="mod">
          <ac:chgData name="Baca, Robert - MRP-APHIS" userId="e634841e-a7db-4c6e-a7bd-86f496934eec" providerId="ADAL" clId="{69EC3CCA-5093-4F72-9A42-D5081C5ECD77}" dt="2024-10-10T15:28:37.149" v="1495" actId="207"/>
          <ac:spMkLst>
            <pc:docMk/>
            <pc:sldMk cId="3837557389" sldId="272"/>
            <ac:spMk id="5" creationId="{E38B0D4F-208E-992E-5E45-C8281F5E153E}"/>
          </ac:spMkLst>
        </pc:spChg>
      </pc:sldChg>
      <pc:sldChg chg="addSp delSp modSp add mod">
        <pc:chgData name="Baca, Robert - MRP-APHIS" userId="e634841e-a7db-4c6e-a7bd-86f496934eec" providerId="ADAL" clId="{69EC3CCA-5093-4F72-9A42-D5081C5ECD77}" dt="2024-10-10T15:32:56.362" v="1524" actId="20577"/>
        <pc:sldMkLst>
          <pc:docMk/>
          <pc:sldMk cId="467639733" sldId="273"/>
        </pc:sldMkLst>
        <pc:spChg chg="add mod">
          <ac:chgData name="Baca, Robert - MRP-APHIS" userId="e634841e-a7db-4c6e-a7bd-86f496934eec" providerId="ADAL" clId="{69EC3CCA-5093-4F72-9A42-D5081C5ECD77}" dt="2024-10-09T12:54:31.563" v="975" actId="207"/>
          <ac:spMkLst>
            <pc:docMk/>
            <pc:sldMk cId="467639733" sldId="273"/>
            <ac:spMk id="2" creationId="{5E0C4AB2-CDD4-B4FB-12AA-138B44E64002}"/>
          </ac:spMkLst>
        </pc:spChg>
        <pc:spChg chg="add mod">
          <ac:chgData name="Baca, Robert - MRP-APHIS" userId="e634841e-a7db-4c6e-a7bd-86f496934eec" providerId="ADAL" clId="{69EC3CCA-5093-4F72-9A42-D5081C5ECD77}" dt="2024-10-10T15:32:56.362" v="1524" actId="20577"/>
          <ac:spMkLst>
            <pc:docMk/>
            <pc:sldMk cId="467639733" sldId="273"/>
            <ac:spMk id="4" creationId="{48916984-F967-0F75-7311-0B9CD5F74BB6}"/>
          </ac:spMkLst>
        </pc:spChg>
        <pc:spChg chg="mod">
          <ac:chgData name="Baca, Robert - MRP-APHIS" userId="e634841e-a7db-4c6e-a7bd-86f496934eec" providerId="ADAL" clId="{69EC3CCA-5093-4F72-9A42-D5081C5ECD77}" dt="2024-10-10T15:29:20.828" v="1503" actId="207"/>
          <ac:spMkLst>
            <pc:docMk/>
            <pc:sldMk cId="467639733" sldId="273"/>
            <ac:spMk id="5" creationId="{E38B0D4F-208E-992E-5E45-C8281F5E153E}"/>
          </ac:spMkLst>
        </pc:spChg>
        <pc:spChg chg="add del mod">
          <ac:chgData name="Baca, Robert - MRP-APHIS" userId="e634841e-a7db-4c6e-a7bd-86f496934eec" providerId="ADAL" clId="{69EC3CCA-5093-4F72-9A42-D5081C5ECD77}" dt="2024-10-09T18:41:28.736" v="1261" actId="478"/>
          <ac:spMkLst>
            <pc:docMk/>
            <pc:sldMk cId="467639733" sldId="273"/>
            <ac:spMk id="15" creationId="{DC6A8A42-8186-1E08-E474-830CA8092D54}"/>
          </ac:spMkLst>
        </pc:spChg>
        <pc:picChg chg="add del mod">
          <ac:chgData name="Baca, Robert - MRP-APHIS" userId="e634841e-a7db-4c6e-a7bd-86f496934eec" providerId="ADAL" clId="{69EC3CCA-5093-4F72-9A42-D5081C5ECD77}" dt="2024-10-09T16:37:12.336" v="1189" actId="478"/>
          <ac:picMkLst>
            <pc:docMk/>
            <pc:sldMk cId="467639733" sldId="273"/>
            <ac:picMk id="7" creationId="{BB7D95A3-509F-D3B7-3C5B-002A920266C6}"/>
          </ac:picMkLst>
        </pc:picChg>
        <pc:picChg chg="add del mod">
          <ac:chgData name="Baca, Robert - MRP-APHIS" userId="e634841e-a7db-4c6e-a7bd-86f496934eec" providerId="ADAL" clId="{69EC3CCA-5093-4F72-9A42-D5081C5ECD77}" dt="2024-10-09T18:41:32.177" v="1265" actId="478"/>
          <ac:picMkLst>
            <pc:docMk/>
            <pc:sldMk cId="467639733" sldId="273"/>
            <ac:picMk id="11" creationId="{424E5CF5-6E3D-9D1B-0445-E699F171F952}"/>
          </ac:picMkLst>
        </pc:picChg>
        <pc:picChg chg="add del mod">
          <ac:chgData name="Baca, Robert - MRP-APHIS" userId="e634841e-a7db-4c6e-a7bd-86f496934eec" providerId="ADAL" clId="{69EC3CCA-5093-4F72-9A42-D5081C5ECD77}" dt="2024-10-09T18:41:28.736" v="1261" actId="478"/>
          <ac:picMkLst>
            <pc:docMk/>
            <pc:sldMk cId="467639733" sldId="273"/>
            <ac:picMk id="14" creationId="{B66EA41D-E85A-0413-2DCB-E661A21E3A96}"/>
          </ac:picMkLst>
        </pc:picChg>
        <pc:picChg chg="add mod">
          <ac:chgData name="Baca, Robert - MRP-APHIS" userId="e634841e-a7db-4c6e-a7bd-86f496934eec" providerId="ADAL" clId="{69EC3CCA-5093-4F72-9A42-D5081C5ECD77}" dt="2024-10-09T18:41:35.458" v="1266" actId="1076"/>
          <ac:picMkLst>
            <pc:docMk/>
            <pc:sldMk cId="467639733" sldId="273"/>
            <ac:picMk id="17" creationId="{4498E320-B578-E348-ABBD-CE799111BEFA}"/>
          </ac:picMkLst>
        </pc:picChg>
      </pc:sldChg>
      <pc:sldChg chg="addSp delSp modSp add mod">
        <pc:chgData name="Baca, Robert - MRP-APHIS" userId="e634841e-a7db-4c6e-a7bd-86f496934eec" providerId="ADAL" clId="{69EC3CCA-5093-4F72-9A42-D5081C5ECD77}" dt="2024-10-11T14:57:05.604" v="1804" actId="20577"/>
        <pc:sldMkLst>
          <pc:docMk/>
          <pc:sldMk cId="784604954" sldId="274"/>
        </pc:sldMkLst>
        <pc:spChg chg="mod">
          <ac:chgData name="Baca, Robert - MRP-APHIS" userId="e634841e-a7db-4c6e-a7bd-86f496934eec" providerId="ADAL" clId="{69EC3CCA-5093-4F72-9A42-D5081C5ECD77}" dt="2024-10-11T13:52:06.909" v="1800" actId="1037"/>
          <ac:spMkLst>
            <pc:docMk/>
            <pc:sldMk cId="784604954" sldId="274"/>
            <ac:spMk id="2" creationId="{5E0C4AB2-CDD4-B4FB-12AA-138B44E64002}"/>
          </ac:spMkLst>
        </pc:spChg>
        <pc:spChg chg="mod">
          <ac:chgData name="Baca, Robert - MRP-APHIS" userId="e634841e-a7db-4c6e-a7bd-86f496934eec" providerId="ADAL" clId="{69EC3CCA-5093-4F72-9A42-D5081C5ECD77}" dt="2024-10-11T14:57:05.604" v="1804" actId="20577"/>
          <ac:spMkLst>
            <pc:docMk/>
            <pc:sldMk cId="784604954" sldId="274"/>
            <ac:spMk id="4" creationId="{48916984-F967-0F75-7311-0B9CD5F74BB6}"/>
          </ac:spMkLst>
        </pc:spChg>
        <pc:spChg chg="mod">
          <ac:chgData name="Baca, Robert - MRP-APHIS" userId="e634841e-a7db-4c6e-a7bd-86f496934eec" providerId="ADAL" clId="{69EC3CCA-5093-4F72-9A42-D5081C5ECD77}" dt="2024-10-10T15:29:10.369" v="1502" actId="207"/>
          <ac:spMkLst>
            <pc:docMk/>
            <pc:sldMk cId="784604954" sldId="274"/>
            <ac:spMk id="5" creationId="{E38B0D4F-208E-992E-5E45-C8281F5E153E}"/>
          </ac:spMkLst>
        </pc:spChg>
        <pc:picChg chg="add mod">
          <ac:chgData name="Baca, Robert - MRP-APHIS" userId="e634841e-a7db-4c6e-a7bd-86f496934eec" providerId="ADAL" clId="{69EC3CCA-5093-4F72-9A42-D5081C5ECD77}" dt="2024-10-09T16:34:34.011" v="1154" actId="1037"/>
          <ac:picMkLst>
            <pc:docMk/>
            <pc:sldMk cId="784604954" sldId="274"/>
            <ac:picMk id="7" creationId="{B4B9F8C2-B10D-B3D6-E6E4-91F4058E7B62}"/>
          </ac:picMkLst>
        </pc:picChg>
        <pc:picChg chg="add del mod">
          <ac:chgData name="Baca, Robert - MRP-APHIS" userId="e634841e-a7db-4c6e-a7bd-86f496934eec" providerId="ADAL" clId="{69EC3CCA-5093-4F72-9A42-D5081C5ECD77}" dt="2024-10-09T16:33:28.060" v="1086" actId="478"/>
          <ac:picMkLst>
            <pc:docMk/>
            <pc:sldMk cId="784604954" sldId="274"/>
            <ac:picMk id="11" creationId="{9DA093AC-0613-10BB-60FA-76C2575BF34D}"/>
          </ac:picMkLst>
        </pc:picChg>
        <pc:picChg chg="add mod">
          <ac:chgData name="Baca, Robert - MRP-APHIS" userId="e634841e-a7db-4c6e-a7bd-86f496934eec" providerId="ADAL" clId="{69EC3CCA-5093-4F72-9A42-D5081C5ECD77}" dt="2024-10-09T18:41:56.021" v="1277" actId="1038"/>
          <ac:picMkLst>
            <pc:docMk/>
            <pc:sldMk cId="784604954" sldId="274"/>
            <ac:picMk id="14" creationId="{114EF988-EC7E-7760-4F1F-F1B47E320841}"/>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BEE912-10C9-FABF-935F-B5E7D56B510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D206B6A-5592-1F9A-AF9F-FBCD2330E72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14ACB4E-7706-0C83-F0E0-F1F1B34F663B}"/>
              </a:ext>
            </a:extLst>
          </p:cNvPr>
          <p:cNvSpPr>
            <a:spLocks noGrp="1"/>
          </p:cNvSpPr>
          <p:nvPr>
            <p:ph type="dt" sz="half" idx="10"/>
          </p:nvPr>
        </p:nvSpPr>
        <p:spPr/>
        <p:txBody>
          <a:bodyPr/>
          <a:lstStyle/>
          <a:p>
            <a:fld id="{FE8346B9-C85F-4F79-9E0E-D9FA9B0EDDA5}" type="datetimeFigureOut">
              <a:rPr lang="en-US" smtClean="0"/>
              <a:t>10/11/2024</a:t>
            </a:fld>
            <a:endParaRPr lang="en-US"/>
          </a:p>
        </p:txBody>
      </p:sp>
      <p:sp>
        <p:nvSpPr>
          <p:cNvPr id="5" name="Footer Placeholder 4">
            <a:extLst>
              <a:ext uri="{FF2B5EF4-FFF2-40B4-BE49-F238E27FC236}">
                <a16:creationId xmlns:a16="http://schemas.microsoft.com/office/drawing/2014/main" id="{2F68691D-D6BA-1721-A43C-84F1F1645B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70D496-8754-1F28-7B62-E7DC522657BB}"/>
              </a:ext>
            </a:extLst>
          </p:cNvPr>
          <p:cNvSpPr>
            <a:spLocks noGrp="1"/>
          </p:cNvSpPr>
          <p:nvPr>
            <p:ph type="sldNum" sz="quarter" idx="12"/>
          </p:nvPr>
        </p:nvSpPr>
        <p:spPr/>
        <p:txBody>
          <a:bodyPr/>
          <a:lstStyle/>
          <a:p>
            <a:fld id="{FD1722E9-3EEF-4CBF-A0EC-A2A641F60DC6}" type="slidenum">
              <a:rPr lang="en-US" smtClean="0"/>
              <a:t>‹#›</a:t>
            </a:fld>
            <a:endParaRPr lang="en-US"/>
          </a:p>
        </p:txBody>
      </p:sp>
    </p:spTree>
    <p:extLst>
      <p:ext uri="{BB962C8B-B14F-4D97-AF65-F5344CB8AC3E}">
        <p14:creationId xmlns:p14="http://schemas.microsoft.com/office/powerpoint/2010/main" val="36035465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8AAF69-055E-9FE0-C4BC-97F7CE4D713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D1D74D7-98E0-312E-E9F4-9140D066EB6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D5F88F-68C0-EA61-C8F9-81F1E3154FA4}"/>
              </a:ext>
            </a:extLst>
          </p:cNvPr>
          <p:cNvSpPr>
            <a:spLocks noGrp="1"/>
          </p:cNvSpPr>
          <p:nvPr>
            <p:ph type="dt" sz="half" idx="10"/>
          </p:nvPr>
        </p:nvSpPr>
        <p:spPr/>
        <p:txBody>
          <a:bodyPr/>
          <a:lstStyle/>
          <a:p>
            <a:fld id="{FE8346B9-C85F-4F79-9E0E-D9FA9B0EDDA5}" type="datetimeFigureOut">
              <a:rPr lang="en-US" smtClean="0"/>
              <a:t>10/11/2024</a:t>
            </a:fld>
            <a:endParaRPr lang="en-US"/>
          </a:p>
        </p:txBody>
      </p:sp>
      <p:sp>
        <p:nvSpPr>
          <p:cNvPr id="5" name="Footer Placeholder 4">
            <a:extLst>
              <a:ext uri="{FF2B5EF4-FFF2-40B4-BE49-F238E27FC236}">
                <a16:creationId xmlns:a16="http://schemas.microsoft.com/office/drawing/2014/main" id="{F10158AF-603E-1CA2-277B-ECCE8B456B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BF4C3C-518F-8DC2-26C7-527AC81DA991}"/>
              </a:ext>
            </a:extLst>
          </p:cNvPr>
          <p:cNvSpPr>
            <a:spLocks noGrp="1"/>
          </p:cNvSpPr>
          <p:nvPr>
            <p:ph type="sldNum" sz="quarter" idx="12"/>
          </p:nvPr>
        </p:nvSpPr>
        <p:spPr/>
        <p:txBody>
          <a:bodyPr/>
          <a:lstStyle/>
          <a:p>
            <a:fld id="{FD1722E9-3EEF-4CBF-A0EC-A2A641F60DC6}" type="slidenum">
              <a:rPr lang="en-US" smtClean="0"/>
              <a:t>‹#›</a:t>
            </a:fld>
            <a:endParaRPr lang="en-US"/>
          </a:p>
        </p:txBody>
      </p:sp>
    </p:spTree>
    <p:extLst>
      <p:ext uri="{BB962C8B-B14F-4D97-AF65-F5344CB8AC3E}">
        <p14:creationId xmlns:p14="http://schemas.microsoft.com/office/powerpoint/2010/main" val="13096688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9817003-8EE2-B478-985C-9D2D39B96C7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EABDE50-5CA2-FBB1-326B-E0131178453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B3DC34-BD75-E007-9628-75C447CA99D4}"/>
              </a:ext>
            </a:extLst>
          </p:cNvPr>
          <p:cNvSpPr>
            <a:spLocks noGrp="1"/>
          </p:cNvSpPr>
          <p:nvPr>
            <p:ph type="dt" sz="half" idx="10"/>
          </p:nvPr>
        </p:nvSpPr>
        <p:spPr/>
        <p:txBody>
          <a:bodyPr/>
          <a:lstStyle/>
          <a:p>
            <a:fld id="{FE8346B9-C85F-4F79-9E0E-D9FA9B0EDDA5}" type="datetimeFigureOut">
              <a:rPr lang="en-US" smtClean="0"/>
              <a:t>10/11/2024</a:t>
            </a:fld>
            <a:endParaRPr lang="en-US"/>
          </a:p>
        </p:txBody>
      </p:sp>
      <p:sp>
        <p:nvSpPr>
          <p:cNvPr id="5" name="Footer Placeholder 4">
            <a:extLst>
              <a:ext uri="{FF2B5EF4-FFF2-40B4-BE49-F238E27FC236}">
                <a16:creationId xmlns:a16="http://schemas.microsoft.com/office/drawing/2014/main" id="{809EE884-5B24-4F3C-CF1A-51633E86D9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5BAAAF1-CD96-A3CC-8BE3-95A35D305CCA}"/>
              </a:ext>
            </a:extLst>
          </p:cNvPr>
          <p:cNvSpPr>
            <a:spLocks noGrp="1"/>
          </p:cNvSpPr>
          <p:nvPr>
            <p:ph type="sldNum" sz="quarter" idx="12"/>
          </p:nvPr>
        </p:nvSpPr>
        <p:spPr/>
        <p:txBody>
          <a:bodyPr/>
          <a:lstStyle/>
          <a:p>
            <a:fld id="{FD1722E9-3EEF-4CBF-A0EC-A2A641F60DC6}" type="slidenum">
              <a:rPr lang="en-US" smtClean="0"/>
              <a:t>‹#›</a:t>
            </a:fld>
            <a:endParaRPr lang="en-US"/>
          </a:p>
        </p:txBody>
      </p:sp>
    </p:spTree>
    <p:extLst>
      <p:ext uri="{BB962C8B-B14F-4D97-AF65-F5344CB8AC3E}">
        <p14:creationId xmlns:p14="http://schemas.microsoft.com/office/powerpoint/2010/main" val="39256357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396C73-7EDE-334B-A4A4-87CC569CFBA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48AB666-E525-A0E8-99F0-9DBD8BE8555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2ABEC4-6B71-0F07-184E-BF7078836E43}"/>
              </a:ext>
            </a:extLst>
          </p:cNvPr>
          <p:cNvSpPr>
            <a:spLocks noGrp="1"/>
          </p:cNvSpPr>
          <p:nvPr>
            <p:ph type="dt" sz="half" idx="10"/>
          </p:nvPr>
        </p:nvSpPr>
        <p:spPr/>
        <p:txBody>
          <a:bodyPr/>
          <a:lstStyle/>
          <a:p>
            <a:fld id="{FE8346B9-C85F-4F79-9E0E-D9FA9B0EDDA5}" type="datetimeFigureOut">
              <a:rPr lang="en-US" smtClean="0"/>
              <a:t>10/11/2024</a:t>
            </a:fld>
            <a:endParaRPr lang="en-US"/>
          </a:p>
        </p:txBody>
      </p:sp>
      <p:sp>
        <p:nvSpPr>
          <p:cNvPr id="5" name="Footer Placeholder 4">
            <a:extLst>
              <a:ext uri="{FF2B5EF4-FFF2-40B4-BE49-F238E27FC236}">
                <a16:creationId xmlns:a16="http://schemas.microsoft.com/office/drawing/2014/main" id="{88214C58-25D4-7AA1-493E-BB8E731CFB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C521B5-F78B-77ED-CE52-8DA054D59F82}"/>
              </a:ext>
            </a:extLst>
          </p:cNvPr>
          <p:cNvSpPr>
            <a:spLocks noGrp="1"/>
          </p:cNvSpPr>
          <p:nvPr>
            <p:ph type="sldNum" sz="quarter" idx="12"/>
          </p:nvPr>
        </p:nvSpPr>
        <p:spPr/>
        <p:txBody>
          <a:bodyPr/>
          <a:lstStyle/>
          <a:p>
            <a:fld id="{FD1722E9-3EEF-4CBF-A0EC-A2A641F60DC6}" type="slidenum">
              <a:rPr lang="en-US" smtClean="0"/>
              <a:t>‹#›</a:t>
            </a:fld>
            <a:endParaRPr lang="en-US"/>
          </a:p>
        </p:txBody>
      </p:sp>
    </p:spTree>
    <p:extLst>
      <p:ext uri="{BB962C8B-B14F-4D97-AF65-F5344CB8AC3E}">
        <p14:creationId xmlns:p14="http://schemas.microsoft.com/office/powerpoint/2010/main" val="21239708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64641C-24A0-AA0A-3899-C2EA9ED3206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FEB887A-F031-9143-5ADA-EBB45D5F692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8C9F325-89A9-0D75-B1A7-D73A5EB43065}"/>
              </a:ext>
            </a:extLst>
          </p:cNvPr>
          <p:cNvSpPr>
            <a:spLocks noGrp="1"/>
          </p:cNvSpPr>
          <p:nvPr>
            <p:ph type="dt" sz="half" idx="10"/>
          </p:nvPr>
        </p:nvSpPr>
        <p:spPr/>
        <p:txBody>
          <a:bodyPr/>
          <a:lstStyle/>
          <a:p>
            <a:fld id="{FE8346B9-C85F-4F79-9E0E-D9FA9B0EDDA5}" type="datetimeFigureOut">
              <a:rPr lang="en-US" smtClean="0"/>
              <a:t>10/11/2024</a:t>
            </a:fld>
            <a:endParaRPr lang="en-US"/>
          </a:p>
        </p:txBody>
      </p:sp>
      <p:sp>
        <p:nvSpPr>
          <p:cNvPr id="5" name="Footer Placeholder 4">
            <a:extLst>
              <a:ext uri="{FF2B5EF4-FFF2-40B4-BE49-F238E27FC236}">
                <a16:creationId xmlns:a16="http://schemas.microsoft.com/office/drawing/2014/main" id="{083EECAA-23E9-CB03-8EA1-2058849AD8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5A05EF-AFCC-EFB2-B52A-D3B70323DBF9}"/>
              </a:ext>
            </a:extLst>
          </p:cNvPr>
          <p:cNvSpPr>
            <a:spLocks noGrp="1"/>
          </p:cNvSpPr>
          <p:nvPr>
            <p:ph type="sldNum" sz="quarter" idx="12"/>
          </p:nvPr>
        </p:nvSpPr>
        <p:spPr/>
        <p:txBody>
          <a:bodyPr/>
          <a:lstStyle/>
          <a:p>
            <a:fld id="{FD1722E9-3EEF-4CBF-A0EC-A2A641F60DC6}" type="slidenum">
              <a:rPr lang="en-US" smtClean="0"/>
              <a:t>‹#›</a:t>
            </a:fld>
            <a:endParaRPr lang="en-US"/>
          </a:p>
        </p:txBody>
      </p:sp>
    </p:spTree>
    <p:extLst>
      <p:ext uri="{BB962C8B-B14F-4D97-AF65-F5344CB8AC3E}">
        <p14:creationId xmlns:p14="http://schemas.microsoft.com/office/powerpoint/2010/main" val="36974844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1F8172-F082-17F3-7481-623236B5DAC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19F050A-6A13-C889-18F1-0D90C3D5BE1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FE9091E-7DDF-2289-8B13-B8C60D3FF45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A103565-AFDB-5396-F08C-126B059E8B08}"/>
              </a:ext>
            </a:extLst>
          </p:cNvPr>
          <p:cNvSpPr>
            <a:spLocks noGrp="1"/>
          </p:cNvSpPr>
          <p:nvPr>
            <p:ph type="dt" sz="half" idx="10"/>
          </p:nvPr>
        </p:nvSpPr>
        <p:spPr/>
        <p:txBody>
          <a:bodyPr/>
          <a:lstStyle/>
          <a:p>
            <a:fld id="{FE8346B9-C85F-4F79-9E0E-D9FA9B0EDDA5}" type="datetimeFigureOut">
              <a:rPr lang="en-US" smtClean="0"/>
              <a:t>10/11/2024</a:t>
            </a:fld>
            <a:endParaRPr lang="en-US"/>
          </a:p>
        </p:txBody>
      </p:sp>
      <p:sp>
        <p:nvSpPr>
          <p:cNvPr id="6" name="Footer Placeholder 5">
            <a:extLst>
              <a:ext uri="{FF2B5EF4-FFF2-40B4-BE49-F238E27FC236}">
                <a16:creationId xmlns:a16="http://schemas.microsoft.com/office/drawing/2014/main" id="{5755154B-5C14-174E-1934-C281B11408B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A53C653-9E9A-6415-E2AB-4914F385216F}"/>
              </a:ext>
            </a:extLst>
          </p:cNvPr>
          <p:cNvSpPr>
            <a:spLocks noGrp="1"/>
          </p:cNvSpPr>
          <p:nvPr>
            <p:ph type="sldNum" sz="quarter" idx="12"/>
          </p:nvPr>
        </p:nvSpPr>
        <p:spPr/>
        <p:txBody>
          <a:bodyPr/>
          <a:lstStyle/>
          <a:p>
            <a:fld id="{FD1722E9-3EEF-4CBF-A0EC-A2A641F60DC6}" type="slidenum">
              <a:rPr lang="en-US" smtClean="0"/>
              <a:t>‹#›</a:t>
            </a:fld>
            <a:endParaRPr lang="en-US"/>
          </a:p>
        </p:txBody>
      </p:sp>
    </p:spTree>
    <p:extLst>
      <p:ext uri="{BB962C8B-B14F-4D97-AF65-F5344CB8AC3E}">
        <p14:creationId xmlns:p14="http://schemas.microsoft.com/office/powerpoint/2010/main" val="25748990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37F32E-1E30-BF60-E187-0E0B44B17DD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187F43C-E2CA-ED4D-4655-F78D348C83B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C76DA17-5937-65AE-39E5-D6AB0D3A5AE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A2B2436-7BFE-FA8B-1FF8-51E27410BB2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03106FD-866E-742B-B30A-25FE9D7D974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8FF4E1F-95BC-FD13-2607-3D234AC15E99}"/>
              </a:ext>
            </a:extLst>
          </p:cNvPr>
          <p:cNvSpPr>
            <a:spLocks noGrp="1"/>
          </p:cNvSpPr>
          <p:nvPr>
            <p:ph type="dt" sz="half" idx="10"/>
          </p:nvPr>
        </p:nvSpPr>
        <p:spPr/>
        <p:txBody>
          <a:bodyPr/>
          <a:lstStyle/>
          <a:p>
            <a:fld id="{FE8346B9-C85F-4F79-9E0E-D9FA9B0EDDA5}" type="datetimeFigureOut">
              <a:rPr lang="en-US" smtClean="0"/>
              <a:t>10/11/2024</a:t>
            </a:fld>
            <a:endParaRPr lang="en-US"/>
          </a:p>
        </p:txBody>
      </p:sp>
      <p:sp>
        <p:nvSpPr>
          <p:cNvPr id="8" name="Footer Placeholder 7">
            <a:extLst>
              <a:ext uri="{FF2B5EF4-FFF2-40B4-BE49-F238E27FC236}">
                <a16:creationId xmlns:a16="http://schemas.microsoft.com/office/drawing/2014/main" id="{54B07CA6-982D-E23E-A7E5-8CDAAD5240A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3614C27-BFFC-2E3B-B9C8-2904DF8A5C9D}"/>
              </a:ext>
            </a:extLst>
          </p:cNvPr>
          <p:cNvSpPr>
            <a:spLocks noGrp="1"/>
          </p:cNvSpPr>
          <p:nvPr>
            <p:ph type="sldNum" sz="quarter" idx="12"/>
          </p:nvPr>
        </p:nvSpPr>
        <p:spPr/>
        <p:txBody>
          <a:bodyPr/>
          <a:lstStyle/>
          <a:p>
            <a:fld id="{FD1722E9-3EEF-4CBF-A0EC-A2A641F60DC6}" type="slidenum">
              <a:rPr lang="en-US" smtClean="0"/>
              <a:t>‹#›</a:t>
            </a:fld>
            <a:endParaRPr lang="en-US"/>
          </a:p>
        </p:txBody>
      </p:sp>
    </p:spTree>
    <p:extLst>
      <p:ext uri="{BB962C8B-B14F-4D97-AF65-F5344CB8AC3E}">
        <p14:creationId xmlns:p14="http://schemas.microsoft.com/office/powerpoint/2010/main" val="21310827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6DF360-3EF8-4E4C-E23F-D2D664D738A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70007FC-320B-5ED3-1B33-09C5AFF56E8F}"/>
              </a:ext>
            </a:extLst>
          </p:cNvPr>
          <p:cNvSpPr>
            <a:spLocks noGrp="1"/>
          </p:cNvSpPr>
          <p:nvPr>
            <p:ph type="dt" sz="half" idx="10"/>
          </p:nvPr>
        </p:nvSpPr>
        <p:spPr/>
        <p:txBody>
          <a:bodyPr/>
          <a:lstStyle/>
          <a:p>
            <a:fld id="{FE8346B9-C85F-4F79-9E0E-D9FA9B0EDDA5}" type="datetimeFigureOut">
              <a:rPr lang="en-US" smtClean="0"/>
              <a:t>10/11/2024</a:t>
            </a:fld>
            <a:endParaRPr lang="en-US"/>
          </a:p>
        </p:txBody>
      </p:sp>
      <p:sp>
        <p:nvSpPr>
          <p:cNvPr id="4" name="Footer Placeholder 3">
            <a:extLst>
              <a:ext uri="{FF2B5EF4-FFF2-40B4-BE49-F238E27FC236}">
                <a16:creationId xmlns:a16="http://schemas.microsoft.com/office/drawing/2014/main" id="{265EE484-2E82-E0E4-940A-1D2FBB61F1C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B004FAA-C70A-C9E3-B7F8-F76E58510E18}"/>
              </a:ext>
            </a:extLst>
          </p:cNvPr>
          <p:cNvSpPr>
            <a:spLocks noGrp="1"/>
          </p:cNvSpPr>
          <p:nvPr>
            <p:ph type="sldNum" sz="quarter" idx="12"/>
          </p:nvPr>
        </p:nvSpPr>
        <p:spPr/>
        <p:txBody>
          <a:bodyPr/>
          <a:lstStyle/>
          <a:p>
            <a:fld id="{FD1722E9-3EEF-4CBF-A0EC-A2A641F60DC6}" type="slidenum">
              <a:rPr lang="en-US" smtClean="0"/>
              <a:t>‹#›</a:t>
            </a:fld>
            <a:endParaRPr lang="en-US"/>
          </a:p>
        </p:txBody>
      </p:sp>
    </p:spTree>
    <p:extLst>
      <p:ext uri="{BB962C8B-B14F-4D97-AF65-F5344CB8AC3E}">
        <p14:creationId xmlns:p14="http://schemas.microsoft.com/office/powerpoint/2010/main" val="3048829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B4B75C6-ACFF-5BBA-EC49-8F6F2E4DB35B}"/>
              </a:ext>
            </a:extLst>
          </p:cNvPr>
          <p:cNvSpPr>
            <a:spLocks noGrp="1"/>
          </p:cNvSpPr>
          <p:nvPr>
            <p:ph type="dt" sz="half" idx="10"/>
          </p:nvPr>
        </p:nvSpPr>
        <p:spPr/>
        <p:txBody>
          <a:bodyPr/>
          <a:lstStyle/>
          <a:p>
            <a:fld id="{FE8346B9-C85F-4F79-9E0E-D9FA9B0EDDA5}" type="datetimeFigureOut">
              <a:rPr lang="en-US" smtClean="0"/>
              <a:t>10/11/2024</a:t>
            </a:fld>
            <a:endParaRPr lang="en-US"/>
          </a:p>
        </p:txBody>
      </p:sp>
      <p:sp>
        <p:nvSpPr>
          <p:cNvPr id="3" name="Footer Placeholder 2">
            <a:extLst>
              <a:ext uri="{FF2B5EF4-FFF2-40B4-BE49-F238E27FC236}">
                <a16:creationId xmlns:a16="http://schemas.microsoft.com/office/drawing/2014/main" id="{90E4B514-9133-3ED7-F95B-B77EFDBFF48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4EA2DEA-0677-AF8C-6575-BE4E2A513CF1}"/>
              </a:ext>
            </a:extLst>
          </p:cNvPr>
          <p:cNvSpPr>
            <a:spLocks noGrp="1"/>
          </p:cNvSpPr>
          <p:nvPr>
            <p:ph type="sldNum" sz="quarter" idx="12"/>
          </p:nvPr>
        </p:nvSpPr>
        <p:spPr/>
        <p:txBody>
          <a:bodyPr/>
          <a:lstStyle/>
          <a:p>
            <a:fld id="{FD1722E9-3EEF-4CBF-A0EC-A2A641F60DC6}" type="slidenum">
              <a:rPr lang="en-US" smtClean="0"/>
              <a:t>‹#›</a:t>
            </a:fld>
            <a:endParaRPr lang="en-US"/>
          </a:p>
        </p:txBody>
      </p:sp>
    </p:spTree>
    <p:extLst>
      <p:ext uri="{BB962C8B-B14F-4D97-AF65-F5344CB8AC3E}">
        <p14:creationId xmlns:p14="http://schemas.microsoft.com/office/powerpoint/2010/main" val="16851536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5DB47-373F-2B98-B20E-E8268ACFAD5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A52C815-C755-EC78-6787-932E4BD6157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5C4F412-6B9F-05B1-1E32-3F0215B8FD6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891B9BF-1FE5-EC20-F75D-A22C100E2CBD}"/>
              </a:ext>
            </a:extLst>
          </p:cNvPr>
          <p:cNvSpPr>
            <a:spLocks noGrp="1"/>
          </p:cNvSpPr>
          <p:nvPr>
            <p:ph type="dt" sz="half" idx="10"/>
          </p:nvPr>
        </p:nvSpPr>
        <p:spPr/>
        <p:txBody>
          <a:bodyPr/>
          <a:lstStyle/>
          <a:p>
            <a:fld id="{FE8346B9-C85F-4F79-9E0E-D9FA9B0EDDA5}" type="datetimeFigureOut">
              <a:rPr lang="en-US" smtClean="0"/>
              <a:t>10/11/2024</a:t>
            </a:fld>
            <a:endParaRPr lang="en-US"/>
          </a:p>
        </p:txBody>
      </p:sp>
      <p:sp>
        <p:nvSpPr>
          <p:cNvPr id="6" name="Footer Placeholder 5">
            <a:extLst>
              <a:ext uri="{FF2B5EF4-FFF2-40B4-BE49-F238E27FC236}">
                <a16:creationId xmlns:a16="http://schemas.microsoft.com/office/drawing/2014/main" id="{1C4811C3-70F7-3E18-AEE2-8359592A6B6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744A1FB-5F23-7DFB-5B96-72571537AFCB}"/>
              </a:ext>
            </a:extLst>
          </p:cNvPr>
          <p:cNvSpPr>
            <a:spLocks noGrp="1"/>
          </p:cNvSpPr>
          <p:nvPr>
            <p:ph type="sldNum" sz="quarter" idx="12"/>
          </p:nvPr>
        </p:nvSpPr>
        <p:spPr/>
        <p:txBody>
          <a:bodyPr/>
          <a:lstStyle/>
          <a:p>
            <a:fld id="{FD1722E9-3EEF-4CBF-A0EC-A2A641F60DC6}" type="slidenum">
              <a:rPr lang="en-US" smtClean="0"/>
              <a:t>‹#›</a:t>
            </a:fld>
            <a:endParaRPr lang="en-US"/>
          </a:p>
        </p:txBody>
      </p:sp>
    </p:spTree>
    <p:extLst>
      <p:ext uri="{BB962C8B-B14F-4D97-AF65-F5344CB8AC3E}">
        <p14:creationId xmlns:p14="http://schemas.microsoft.com/office/powerpoint/2010/main" val="36729865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B4339-F0A7-DC36-7AA1-41B6E74BA3A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F1E4DB0-2D54-C0D1-4B6A-1A7A0FC7C9A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33A7175-1C6C-E8F4-9AE6-DEE4B317B4E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21ACB29-4462-31ED-F3A6-2713AA5684E5}"/>
              </a:ext>
            </a:extLst>
          </p:cNvPr>
          <p:cNvSpPr>
            <a:spLocks noGrp="1"/>
          </p:cNvSpPr>
          <p:nvPr>
            <p:ph type="dt" sz="half" idx="10"/>
          </p:nvPr>
        </p:nvSpPr>
        <p:spPr/>
        <p:txBody>
          <a:bodyPr/>
          <a:lstStyle/>
          <a:p>
            <a:fld id="{FE8346B9-C85F-4F79-9E0E-D9FA9B0EDDA5}" type="datetimeFigureOut">
              <a:rPr lang="en-US" smtClean="0"/>
              <a:t>10/11/2024</a:t>
            </a:fld>
            <a:endParaRPr lang="en-US"/>
          </a:p>
        </p:txBody>
      </p:sp>
      <p:sp>
        <p:nvSpPr>
          <p:cNvPr id="6" name="Footer Placeholder 5">
            <a:extLst>
              <a:ext uri="{FF2B5EF4-FFF2-40B4-BE49-F238E27FC236}">
                <a16:creationId xmlns:a16="http://schemas.microsoft.com/office/drawing/2014/main" id="{3A2887D3-53BC-5DAE-CF2A-0F2B28D56F0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B41AC83-F30F-9E97-1124-4DA3B323D690}"/>
              </a:ext>
            </a:extLst>
          </p:cNvPr>
          <p:cNvSpPr>
            <a:spLocks noGrp="1"/>
          </p:cNvSpPr>
          <p:nvPr>
            <p:ph type="sldNum" sz="quarter" idx="12"/>
          </p:nvPr>
        </p:nvSpPr>
        <p:spPr/>
        <p:txBody>
          <a:bodyPr/>
          <a:lstStyle/>
          <a:p>
            <a:fld id="{FD1722E9-3EEF-4CBF-A0EC-A2A641F60DC6}" type="slidenum">
              <a:rPr lang="en-US" smtClean="0"/>
              <a:t>‹#›</a:t>
            </a:fld>
            <a:endParaRPr lang="en-US"/>
          </a:p>
        </p:txBody>
      </p:sp>
    </p:spTree>
    <p:extLst>
      <p:ext uri="{BB962C8B-B14F-4D97-AF65-F5344CB8AC3E}">
        <p14:creationId xmlns:p14="http://schemas.microsoft.com/office/powerpoint/2010/main" val="4225890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C10A574-4DDE-5AF2-6D96-17427F0181D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268AC6C-F24D-B06F-3B56-14EE38C8AF8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C2B428-8644-C09A-1D26-9E3B5A3CBBC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E8346B9-C85F-4F79-9E0E-D9FA9B0EDDA5}" type="datetimeFigureOut">
              <a:rPr lang="en-US" smtClean="0"/>
              <a:t>10/11/2024</a:t>
            </a:fld>
            <a:endParaRPr lang="en-US"/>
          </a:p>
        </p:txBody>
      </p:sp>
      <p:sp>
        <p:nvSpPr>
          <p:cNvPr id="5" name="Footer Placeholder 4">
            <a:extLst>
              <a:ext uri="{FF2B5EF4-FFF2-40B4-BE49-F238E27FC236}">
                <a16:creationId xmlns:a16="http://schemas.microsoft.com/office/drawing/2014/main" id="{7618FD2D-33B2-7DB3-106B-03B1FCA2028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8F7120BF-0E7C-F12D-DFF2-2B0EDF20F34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D1722E9-3EEF-4CBF-A0EC-A2A641F60DC6}" type="slidenum">
              <a:rPr lang="en-US" smtClean="0"/>
              <a:t>‹#›</a:t>
            </a:fld>
            <a:endParaRPr lang="en-US"/>
          </a:p>
        </p:txBody>
      </p:sp>
    </p:spTree>
    <p:extLst>
      <p:ext uri="{BB962C8B-B14F-4D97-AF65-F5344CB8AC3E}">
        <p14:creationId xmlns:p14="http://schemas.microsoft.com/office/powerpoint/2010/main" val="1151304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2.jpg"/></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5.jpg"/></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8.jpg"/></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10.jpg"/><Relationship Id="rId4" Type="http://schemas.openxmlformats.org/officeDocument/2006/relationships/hyperlink" Target="http://ipkitten.blogspot.co.uk/"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D2B266D-3625-4584-A5C3-7D3F672CFF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463B99A-73EE-4FBB-B7C4-F9F9BCC25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A5D2A5D1-BA0D-47D3-B051-DA7743C46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219825"/>
          </a:xfrm>
          <a:custGeom>
            <a:avLst/>
            <a:gdLst>
              <a:gd name="connsiteX0" fmla="*/ 6789701 w 12192000"/>
              <a:gd name="connsiteY0" fmla="*/ 6151588 h 6219825"/>
              <a:gd name="connsiteX1" fmla="*/ 6788702 w 12192000"/>
              <a:gd name="connsiteY1" fmla="*/ 6151666 h 6219825"/>
              <a:gd name="connsiteX2" fmla="*/ 6788476 w 12192000"/>
              <a:gd name="connsiteY2" fmla="*/ 6152200 h 6219825"/>
              <a:gd name="connsiteX3" fmla="*/ 9834 w 12192000"/>
              <a:gd name="connsiteY3" fmla="*/ 0 h 6219825"/>
              <a:gd name="connsiteX4" fmla="*/ 12357 w 12192000"/>
              <a:gd name="connsiteY4" fmla="*/ 1 h 6219825"/>
              <a:gd name="connsiteX5" fmla="*/ 12192000 w 12192000"/>
              <a:gd name="connsiteY5" fmla="*/ 1 h 6219825"/>
              <a:gd name="connsiteX6" fmla="*/ 12192000 w 12192000"/>
              <a:gd name="connsiteY6" fmla="*/ 5105401 h 6219825"/>
              <a:gd name="connsiteX7" fmla="*/ 12191716 w 12192000"/>
              <a:gd name="connsiteY7" fmla="*/ 5105401 h 6219825"/>
              <a:gd name="connsiteX8" fmla="*/ 12192000 w 12192000"/>
              <a:gd name="connsiteY8" fmla="*/ 5256977 h 6219825"/>
              <a:gd name="connsiteX9" fmla="*/ 12061096 w 12192000"/>
              <a:gd name="connsiteY9" fmla="*/ 5296034 h 6219825"/>
              <a:gd name="connsiteX10" fmla="*/ 11676800 w 12192000"/>
              <a:gd name="connsiteY10" fmla="*/ 5399652 h 6219825"/>
              <a:gd name="connsiteX11" fmla="*/ 10425355 w 12192000"/>
              <a:gd name="connsiteY11" fmla="*/ 5683310 h 6219825"/>
              <a:gd name="connsiteX12" fmla="*/ 9424022 w 12192000"/>
              <a:gd name="connsiteY12" fmla="*/ 5858546 h 6219825"/>
              <a:gd name="connsiteX13" fmla="*/ 8458419 w 12192000"/>
              <a:gd name="connsiteY13" fmla="*/ 5992303 h 6219825"/>
              <a:gd name="connsiteX14" fmla="*/ 7715970 w 12192000"/>
              <a:gd name="connsiteY14" fmla="*/ 6072283 h 6219825"/>
              <a:gd name="connsiteX15" fmla="*/ 6951716 w 12192000"/>
              <a:gd name="connsiteY15" fmla="*/ 6138091 h 6219825"/>
              <a:gd name="connsiteX16" fmla="*/ 6936303 w 12192000"/>
              <a:gd name="connsiteY16" fmla="*/ 6140163 h 6219825"/>
              <a:gd name="connsiteX17" fmla="*/ 6790448 w 12192000"/>
              <a:gd name="connsiteY17" fmla="*/ 6151529 h 6219825"/>
              <a:gd name="connsiteX18" fmla="*/ 6799941 w 12192000"/>
              <a:gd name="connsiteY18" fmla="*/ 6153349 h 6219825"/>
              <a:gd name="connsiteX19" fmla="*/ 6835432 w 12192000"/>
              <a:gd name="connsiteY19" fmla="*/ 6151642 h 6219825"/>
              <a:gd name="connsiteX20" fmla="*/ 6884003 w 12192000"/>
              <a:gd name="connsiteY20" fmla="*/ 6148662 h 6219825"/>
              <a:gd name="connsiteX21" fmla="*/ 7578771 w 12192000"/>
              <a:gd name="connsiteY21" fmla="*/ 6116122 h 6219825"/>
              <a:gd name="connsiteX22" fmla="*/ 8623845 w 12192000"/>
              <a:gd name="connsiteY22" fmla="*/ 6029188 h 6219825"/>
              <a:gd name="connsiteX23" fmla="*/ 9479970 w 12192000"/>
              <a:gd name="connsiteY23" fmla="*/ 5925239 h 6219825"/>
              <a:gd name="connsiteX24" fmla="*/ 10629308 w 12192000"/>
              <a:gd name="connsiteY24" fmla="*/ 5731000 h 6219825"/>
              <a:gd name="connsiteX25" fmla="*/ 11998498 w 12192000"/>
              <a:gd name="connsiteY25" fmla="*/ 5404869 h 6219825"/>
              <a:gd name="connsiteX26" fmla="*/ 12192000 w 12192000"/>
              <a:gd name="connsiteY26" fmla="*/ 5347846 h 6219825"/>
              <a:gd name="connsiteX27" fmla="*/ 12192000 w 12192000"/>
              <a:gd name="connsiteY27" fmla="*/ 5402606 h 6219825"/>
              <a:gd name="connsiteX28" fmla="*/ 11829257 w 12192000"/>
              <a:gd name="connsiteY28" fmla="*/ 5507950 h 6219825"/>
              <a:gd name="connsiteX29" fmla="*/ 10939183 w 12192000"/>
              <a:gd name="connsiteY29" fmla="*/ 5722555 h 6219825"/>
              <a:gd name="connsiteX30" fmla="*/ 9985530 w 12192000"/>
              <a:gd name="connsiteY30" fmla="*/ 5902635 h 6219825"/>
              <a:gd name="connsiteX31" fmla="*/ 9186882 w 12192000"/>
              <a:gd name="connsiteY31" fmla="*/ 6018631 h 6219825"/>
              <a:gd name="connsiteX32" fmla="*/ 8578198 w 12192000"/>
              <a:gd name="connsiteY32" fmla="*/ 6088179 h 6219825"/>
              <a:gd name="connsiteX33" fmla="*/ 7864358 w 12192000"/>
              <a:gd name="connsiteY33" fmla="*/ 6149656 h 6219825"/>
              <a:gd name="connsiteX34" fmla="*/ 6935502 w 12192000"/>
              <a:gd name="connsiteY34" fmla="*/ 6201071 h 6219825"/>
              <a:gd name="connsiteX35" fmla="*/ 6477750 w 12192000"/>
              <a:gd name="connsiteY35" fmla="*/ 6214980 h 6219825"/>
              <a:gd name="connsiteX36" fmla="*/ 6362294 w 12192000"/>
              <a:gd name="connsiteY36" fmla="*/ 6219825 h 6219825"/>
              <a:gd name="connsiteX37" fmla="*/ 6057129 w 12192000"/>
              <a:gd name="connsiteY37" fmla="*/ 6219825 h 6219825"/>
              <a:gd name="connsiteX38" fmla="*/ 5977784 w 12192000"/>
              <a:gd name="connsiteY38" fmla="*/ 6215229 h 6219825"/>
              <a:gd name="connsiteX39" fmla="*/ 5265087 w 12192000"/>
              <a:gd name="connsiteY39" fmla="*/ 6178965 h 6219825"/>
              <a:gd name="connsiteX40" fmla="*/ 4346277 w 12192000"/>
              <a:gd name="connsiteY40" fmla="*/ 6116869 h 6219825"/>
              <a:gd name="connsiteX41" fmla="*/ 3373045 w 12192000"/>
              <a:gd name="connsiteY41" fmla="*/ 6018259 h 6219825"/>
              <a:gd name="connsiteX42" fmla="*/ 2362173 w 12192000"/>
              <a:gd name="connsiteY42" fmla="*/ 5899282 h 6219825"/>
              <a:gd name="connsiteX43" fmla="*/ 1233178 w 12192000"/>
              <a:gd name="connsiteY43" fmla="*/ 5726033 h 6219825"/>
              <a:gd name="connsiteX44" fmla="*/ 68500 w 12192000"/>
              <a:gd name="connsiteY44" fmla="*/ 5486226 h 6219825"/>
              <a:gd name="connsiteX45" fmla="*/ 0 w 12192000"/>
              <a:gd name="connsiteY45" fmla="*/ 5468863 h 6219825"/>
              <a:gd name="connsiteX46" fmla="*/ 0 w 12192000"/>
              <a:gd name="connsiteY46" fmla="*/ 5412351 h 6219825"/>
              <a:gd name="connsiteX47" fmla="*/ 72441 w 12192000"/>
              <a:gd name="connsiteY47" fmla="*/ 5431135 h 6219825"/>
              <a:gd name="connsiteX48" fmla="*/ 600716 w 12192000"/>
              <a:gd name="connsiteY48" fmla="*/ 5549555 h 6219825"/>
              <a:gd name="connsiteX49" fmla="*/ 1769512 w 12192000"/>
              <a:gd name="connsiteY49" fmla="*/ 5759811 h 6219825"/>
              <a:gd name="connsiteX50" fmla="*/ 2613554 w 12192000"/>
              <a:gd name="connsiteY50" fmla="*/ 5876802 h 6219825"/>
              <a:gd name="connsiteX51" fmla="*/ 2581134 w 12192000"/>
              <a:gd name="connsiteY51" fmla="*/ 5866867 h 6219825"/>
              <a:gd name="connsiteX52" fmla="*/ 1112635 w 12192000"/>
              <a:gd name="connsiteY52" fmla="*/ 5534031 h 6219825"/>
              <a:gd name="connsiteX53" fmla="*/ 420412 w 12192000"/>
              <a:gd name="connsiteY53" fmla="*/ 5334514 h 6219825"/>
              <a:gd name="connsiteX54" fmla="*/ 0 w 12192000"/>
              <a:gd name="connsiteY54" fmla="*/ 5195539 h 6219825"/>
              <a:gd name="connsiteX55" fmla="*/ 60 w 12192000"/>
              <a:gd name="connsiteY55" fmla="*/ 5105401 h 6219825"/>
              <a:gd name="connsiteX56" fmla="*/ 0 w 12192000"/>
              <a:gd name="connsiteY56" fmla="*/ 5105401 h 6219825"/>
              <a:gd name="connsiteX57" fmla="*/ 0 w 12192000"/>
              <a:gd name="connsiteY57" fmla="*/ 1 h 6219825"/>
              <a:gd name="connsiteX58" fmla="*/ 9834 w 12192000"/>
              <a:gd name="connsiteY58" fmla="*/ 1 h 6219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2192000" h="6219825">
                <a:moveTo>
                  <a:pt x="6789701" y="6151588"/>
                </a:moveTo>
                <a:lnTo>
                  <a:pt x="6788702" y="6151666"/>
                </a:lnTo>
                <a:cubicBezTo>
                  <a:pt x="6788627" y="6151844"/>
                  <a:pt x="6788551" y="6152022"/>
                  <a:pt x="6788476" y="6152200"/>
                </a:cubicBezTo>
                <a:close/>
                <a:moveTo>
                  <a:pt x="9834" y="0"/>
                </a:moveTo>
                <a:lnTo>
                  <a:pt x="12357" y="1"/>
                </a:lnTo>
                <a:lnTo>
                  <a:pt x="12192000" y="1"/>
                </a:lnTo>
                <a:lnTo>
                  <a:pt x="12192000" y="5105401"/>
                </a:lnTo>
                <a:lnTo>
                  <a:pt x="12191716" y="5105401"/>
                </a:lnTo>
                <a:lnTo>
                  <a:pt x="12192000" y="5256977"/>
                </a:lnTo>
                <a:lnTo>
                  <a:pt x="12061096" y="5296034"/>
                </a:lnTo>
                <a:cubicBezTo>
                  <a:pt x="11933500" y="5332263"/>
                  <a:pt x="11805390" y="5366806"/>
                  <a:pt x="11676800" y="5399652"/>
                </a:cubicBezTo>
                <a:cubicBezTo>
                  <a:pt x="11262789" y="5507204"/>
                  <a:pt x="10845343" y="5600846"/>
                  <a:pt x="10425355" y="5683310"/>
                </a:cubicBezTo>
                <a:cubicBezTo>
                  <a:pt x="10092810" y="5748549"/>
                  <a:pt x="9759033" y="5806970"/>
                  <a:pt x="9424022" y="5858546"/>
                </a:cubicBezTo>
                <a:cubicBezTo>
                  <a:pt x="9102997" y="5908224"/>
                  <a:pt x="8781133" y="5952809"/>
                  <a:pt x="8458419" y="5992303"/>
                </a:cubicBezTo>
                <a:cubicBezTo>
                  <a:pt x="8211360" y="6022481"/>
                  <a:pt x="7963792" y="6048065"/>
                  <a:pt x="7715970" y="6072283"/>
                </a:cubicBezTo>
                <a:lnTo>
                  <a:pt x="6951716" y="6138091"/>
                </a:lnTo>
                <a:lnTo>
                  <a:pt x="6936303" y="6140163"/>
                </a:lnTo>
                <a:lnTo>
                  <a:pt x="6790448" y="6151529"/>
                </a:lnTo>
                <a:lnTo>
                  <a:pt x="6799941" y="6153349"/>
                </a:lnTo>
                <a:cubicBezTo>
                  <a:pt x="6811623" y="6153816"/>
                  <a:pt x="6823734" y="6151642"/>
                  <a:pt x="6835432" y="6151642"/>
                </a:cubicBezTo>
                <a:cubicBezTo>
                  <a:pt x="6851580" y="6151642"/>
                  <a:pt x="6867729" y="6149034"/>
                  <a:pt x="6884003" y="6148662"/>
                </a:cubicBezTo>
                <a:cubicBezTo>
                  <a:pt x="7115805" y="6143198"/>
                  <a:pt x="7347351" y="6131026"/>
                  <a:pt x="7578771" y="6116122"/>
                </a:cubicBezTo>
                <a:cubicBezTo>
                  <a:pt x="7927552" y="6093644"/>
                  <a:pt x="8276080" y="6065453"/>
                  <a:pt x="8623845" y="6029188"/>
                </a:cubicBezTo>
                <a:cubicBezTo>
                  <a:pt x="8909939" y="5999878"/>
                  <a:pt x="9195310" y="5965228"/>
                  <a:pt x="9479970" y="5925239"/>
                </a:cubicBezTo>
                <a:cubicBezTo>
                  <a:pt x="9864901" y="5870842"/>
                  <a:pt x="10248014" y="5806101"/>
                  <a:pt x="10629308" y="5731000"/>
                </a:cubicBezTo>
                <a:cubicBezTo>
                  <a:pt x="11090114" y="5639842"/>
                  <a:pt x="11546975" y="5532291"/>
                  <a:pt x="11998498" y="5404869"/>
                </a:cubicBezTo>
                <a:lnTo>
                  <a:pt x="12192000" y="5347846"/>
                </a:lnTo>
                <a:lnTo>
                  <a:pt x="12192000" y="5402606"/>
                </a:lnTo>
                <a:lnTo>
                  <a:pt x="11829257" y="5507950"/>
                </a:lnTo>
                <a:cubicBezTo>
                  <a:pt x="11534769" y="5587680"/>
                  <a:pt x="11238120" y="5658596"/>
                  <a:pt x="10939183" y="5722555"/>
                </a:cubicBezTo>
                <a:cubicBezTo>
                  <a:pt x="10622824" y="5790365"/>
                  <a:pt x="10304941" y="5850387"/>
                  <a:pt x="9985530" y="5902635"/>
                </a:cubicBezTo>
                <a:cubicBezTo>
                  <a:pt x="9720036" y="5946102"/>
                  <a:pt x="9453814" y="5984764"/>
                  <a:pt x="9186882" y="6018631"/>
                </a:cubicBezTo>
                <a:cubicBezTo>
                  <a:pt x="8984197" y="6044216"/>
                  <a:pt x="8781514" y="6068309"/>
                  <a:pt x="8578198" y="6088179"/>
                </a:cubicBezTo>
                <a:lnTo>
                  <a:pt x="7864358" y="6149656"/>
                </a:lnTo>
                <a:cubicBezTo>
                  <a:pt x="7554994" y="6172009"/>
                  <a:pt x="7245502" y="6189895"/>
                  <a:pt x="6935502" y="6201071"/>
                </a:cubicBezTo>
                <a:lnTo>
                  <a:pt x="6477750" y="6214980"/>
                </a:lnTo>
                <a:cubicBezTo>
                  <a:pt x="6439195" y="6212895"/>
                  <a:pt x="6400529" y="6214521"/>
                  <a:pt x="6362294" y="6219825"/>
                </a:cubicBezTo>
                <a:lnTo>
                  <a:pt x="6057129" y="6219825"/>
                </a:lnTo>
                <a:lnTo>
                  <a:pt x="5977784" y="6215229"/>
                </a:lnTo>
                <a:lnTo>
                  <a:pt x="5265087" y="6178965"/>
                </a:lnTo>
                <a:cubicBezTo>
                  <a:pt x="4958267" y="6166544"/>
                  <a:pt x="4651826" y="6146055"/>
                  <a:pt x="4346277" y="6116869"/>
                </a:cubicBezTo>
                <a:lnTo>
                  <a:pt x="3373045" y="6018259"/>
                </a:lnTo>
                <a:cubicBezTo>
                  <a:pt x="3035412" y="5983982"/>
                  <a:pt x="2698456" y="5944327"/>
                  <a:pt x="2362173" y="5899282"/>
                </a:cubicBezTo>
                <a:cubicBezTo>
                  <a:pt x="1984692" y="5849108"/>
                  <a:pt x="1608364" y="5791358"/>
                  <a:pt x="1233178" y="5726033"/>
                </a:cubicBezTo>
                <a:cubicBezTo>
                  <a:pt x="842181" y="5657291"/>
                  <a:pt x="453758" y="5578770"/>
                  <a:pt x="68500" y="5486226"/>
                </a:cubicBezTo>
                <a:lnTo>
                  <a:pt x="0" y="5468863"/>
                </a:lnTo>
                <a:lnTo>
                  <a:pt x="0" y="5412351"/>
                </a:lnTo>
                <a:lnTo>
                  <a:pt x="72441" y="5431135"/>
                </a:lnTo>
                <a:cubicBezTo>
                  <a:pt x="247961" y="5473331"/>
                  <a:pt x="424164" y="5512608"/>
                  <a:pt x="600716" y="5549555"/>
                </a:cubicBezTo>
                <a:cubicBezTo>
                  <a:pt x="988279" y="5630403"/>
                  <a:pt x="1378133" y="5699330"/>
                  <a:pt x="1769512" y="5759811"/>
                </a:cubicBezTo>
                <a:cubicBezTo>
                  <a:pt x="2052426" y="5803406"/>
                  <a:pt x="2335725" y="5843519"/>
                  <a:pt x="2613554" y="5876802"/>
                </a:cubicBezTo>
                <a:cubicBezTo>
                  <a:pt x="2605544" y="5879410"/>
                  <a:pt x="2594611" y="5869350"/>
                  <a:pt x="2581134" y="5866867"/>
                </a:cubicBezTo>
                <a:cubicBezTo>
                  <a:pt x="2087178" y="5774877"/>
                  <a:pt x="1597684" y="5663937"/>
                  <a:pt x="1112635" y="5534031"/>
                </a:cubicBezTo>
                <a:cubicBezTo>
                  <a:pt x="880453" y="5471934"/>
                  <a:pt x="649713" y="5405428"/>
                  <a:pt x="420412" y="5334514"/>
                </a:cubicBezTo>
                <a:lnTo>
                  <a:pt x="0" y="5195539"/>
                </a:lnTo>
                <a:lnTo>
                  <a:pt x="60" y="5105401"/>
                </a:lnTo>
                <a:lnTo>
                  <a:pt x="0" y="5105401"/>
                </a:lnTo>
                <a:lnTo>
                  <a:pt x="0" y="1"/>
                </a:lnTo>
                <a:lnTo>
                  <a:pt x="9834" y="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descr="A logo with cactus and text&#10;&#10;Description automatically generated">
            <a:extLst>
              <a:ext uri="{FF2B5EF4-FFF2-40B4-BE49-F238E27FC236}">
                <a16:creationId xmlns:a16="http://schemas.microsoft.com/office/drawing/2014/main" id="{44D7182F-2B78-1DD1-795D-5B143F6E80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1360" y="228600"/>
            <a:ext cx="7533080" cy="4953000"/>
          </a:xfrm>
          <a:prstGeom prst="rect">
            <a:avLst/>
          </a:prstGeom>
        </p:spPr>
      </p:pic>
    </p:spTree>
    <p:extLst>
      <p:ext uri="{BB962C8B-B14F-4D97-AF65-F5344CB8AC3E}">
        <p14:creationId xmlns:p14="http://schemas.microsoft.com/office/powerpoint/2010/main" val="18321179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D2B266D-3625-4584-A5C3-7D3F672CFF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463B99A-73EE-4FBB-B7C4-F9F9BCC25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A5D2A5D1-BA0D-47D3-B051-DA7743C46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219825"/>
          </a:xfrm>
          <a:custGeom>
            <a:avLst/>
            <a:gdLst>
              <a:gd name="connsiteX0" fmla="*/ 6789701 w 12192000"/>
              <a:gd name="connsiteY0" fmla="*/ 6151588 h 6219825"/>
              <a:gd name="connsiteX1" fmla="*/ 6788702 w 12192000"/>
              <a:gd name="connsiteY1" fmla="*/ 6151666 h 6219825"/>
              <a:gd name="connsiteX2" fmla="*/ 6788476 w 12192000"/>
              <a:gd name="connsiteY2" fmla="*/ 6152200 h 6219825"/>
              <a:gd name="connsiteX3" fmla="*/ 9834 w 12192000"/>
              <a:gd name="connsiteY3" fmla="*/ 0 h 6219825"/>
              <a:gd name="connsiteX4" fmla="*/ 12357 w 12192000"/>
              <a:gd name="connsiteY4" fmla="*/ 1 h 6219825"/>
              <a:gd name="connsiteX5" fmla="*/ 12192000 w 12192000"/>
              <a:gd name="connsiteY5" fmla="*/ 1 h 6219825"/>
              <a:gd name="connsiteX6" fmla="*/ 12192000 w 12192000"/>
              <a:gd name="connsiteY6" fmla="*/ 5105401 h 6219825"/>
              <a:gd name="connsiteX7" fmla="*/ 12191716 w 12192000"/>
              <a:gd name="connsiteY7" fmla="*/ 5105401 h 6219825"/>
              <a:gd name="connsiteX8" fmla="*/ 12192000 w 12192000"/>
              <a:gd name="connsiteY8" fmla="*/ 5256977 h 6219825"/>
              <a:gd name="connsiteX9" fmla="*/ 12061096 w 12192000"/>
              <a:gd name="connsiteY9" fmla="*/ 5296034 h 6219825"/>
              <a:gd name="connsiteX10" fmla="*/ 11676800 w 12192000"/>
              <a:gd name="connsiteY10" fmla="*/ 5399652 h 6219825"/>
              <a:gd name="connsiteX11" fmla="*/ 10425355 w 12192000"/>
              <a:gd name="connsiteY11" fmla="*/ 5683310 h 6219825"/>
              <a:gd name="connsiteX12" fmla="*/ 9424022 w 12192000"/>
              <a:gd name="connsiteY12" fmla="*/ 5858546 h 6219825"/>
              <a:gd name="connsiteX13" fmla="*/ 8458419 w 12192000"/>
              <a:gd name="connsiteY13" fmla="*/ 5992303 h 6219825"/>
              <a:gd name="connsiteX14" fmla="*/ 7715970 w 12192000"/>
              <a:gd name="connsiteY14" fmla="*/ 6072283 h 6219825"/>
              <a:gd name="connsiteX15" fmla="*/ 6951716 w 12192000"/>
              <a:gd name="connsiteY15" fmla="*/ 6138091 h 6219825"/>
              <a:gd name="connsiteX16" fmla="*/ 6936303 w 12192000"/>
              <a:gd name="connsiteY16" fmla="*/ 6140163 h 6219825"/>
              <a:gd name="connsiteX17" fmla="*/ 6790448 w 12192000"/>
              <a:gd name="connsiteY17" fmla="*/ 6151529 h 6219825"/>
              <a:gd name="connsiteX18" fmla="*/ 6799941 w 12192000"/>
              <a:gd name="connsiteY18" fmla="*/ 6153349 h 6219825"/>
              <a:gd name="connsiteX19" fmla="*/ 6835432 w 12192000"/>
              <a:gd name="connsiteY19" fmla="*/ 6151642 h 6219825"/>
              <a:gd name="connsiteX20" fmla="*/ 6884003 w 12192000"/>
              <a:gd name="connsiteY20" fmla="*/ 6148662 h 6219825"/>
              <a:gd name="connsiteX21" fmla="*/ 7578771 w 12192000"/>
              <a:gd name="connsiteY21" fmla="*/ 6116122 h 6219825"/>
              <a:gd name="connsiteX22" fmla="*/ 8623845 w 12192000"/>
              <a:gd name="connsiteY22" fmla="*/ 6029188 h 6219825"/>
              <a:gd name="connsiteX23" fmla="*/ 9479970 w 12192000"/>
              <a:gd name="connsiteY23" fmla="*/ 5925239 h 6219825"/>
              <a:gd name="connsiteX24" fmla="*/ 10629308 w 12192000"/>
              <a:gd name="connsiteY24" fmla="*/ 5731000 h 6219825"/>
              <a:gd name="connsiteX25" fmla="*/ 11998498 w 12192000"/>
              <a:gd name="connsiteY25" fmla="*/ 5404869 h 6219825"/>
              <a:gd name="connsiteX26" fmla="*/ 12192000 w 12192000"/>
              <a:gd name="connsiteY26" fmla="*/ 5347846 h 6219825"/>
              <a:gd name="connsiteX27" fmla="*/ 12192000 w 12192000"/>
              <a:gd name="connsiteY27" fmla="*/ 5402606 h 6219825"/>
              <a:gd name="connsiteX28" fmla="*/ 11829257 w 12192000"/>
              <a:gd name="connsiteY28" fmla="*/ 5507950 h 6219825"/>
              <a:gd name="connsiteX29" fmla="*/ 10939183 w 12192000"/>
              <a:gd name="connsiteY29" fmla="*/ 5722555 h 6219825"/>
              <a:gd name="connsiteX30" fmla="*/ 9985530 w 12192000"/>
              <a:gd name="connsiteY30" fmla="*/ 5902635 h 6219825"/>
              <a:gd name="connsiteX31" fmla="*/ 9186882 w 12192000"/>
              <a:gd name="connsiteY31" fmla="*/ 6018631 h 6219825"/>
              <a:gd name="connsiteX32" fmla="*/ 8578198 w 12192000"/>
              <a:gd name="connsiteY32" fmla="*/ 6088179 h 6219825"/>
              <a:gd name="connsiteX33" fmla="*/ 7864358 w 12192000"/>
              <a:gd name="connsiteY33" fmla="*/ 6149656 h 6219825"/>
              <a:gd name="connsiteX34" fmla="*/ 6935502 w 12192000"/>
              <a:gd name="connsiteY34" fmla="*/ 6201071 h 6219825"/>
              <a:gd name="connsiteX35" fmla="*/ 6477750 w 12192000"/>
              <a:gd name="connsiteY35" fmla="*/ 6214980 h 6219825"/>
              <a:gd name="connsiteX36" fmla="*/ 6362294 w 12192000"/>
              <a:gd name="connsiteY36" fmla="*/ 6219825 h 6219825"/>
              <a:gd name="connsiteX37" fmla="*/ 6057129 w 12192000"/>
              <a:gd name="connsiteY37" fmla="*/ 6219825 h 6219825"/>
              <a:gd name="connsiteX38" fmla="*/ 5977784 w 12192000"/>
              <a:gd name="connsiteY38" fmla="*/ 6215229 h 6219825"/>
              <a:gd name="connsiteX39" fmla="*/ 5265087 w 12192000"/>
              <a:gd name="connsiteY39" fmla="*/ 6178965 h 6219825"/>
              <a:gd name="connsiteX40" fmla="*/ 4346277 w 12192000"/>
              <a:gd name="connsiteY40" fmla="*/ 6116869 h 6219825"/>
              <a:gd name="connsiteX41" fmla="*/ 3373045 w 12192000"/>
              <a:gd name="connsiteY41" fmla="*/ 6018259 h 6219825"/>
              <a:gd name="connsiteX42" fmla="*/ 2362173 w 12192000"/>
              <a:gd name="connsiteY42" fmla="*/ 5899282 h 6219825"/>
              <a:gd name="connsiteX43" fmla="*/ 1233178 w 12192000"/>
              <a:gd name="connsiteY43" fmla="*/ 5726033 h 6219825"/>
              <a:gd name="connsiteX44" fmla="*/ 68500 w 12192000"/>
              <a:gd name="connsiteY44" fmla="*/ 5486226 h 6219825"/>
              <a:gd name="connsiteX45" fmla="*/ 0 w 12192000"/>
              <a:gd name="connsiteY45" fmla="*/ 5468863 h 6219825"/>
              <a:gd name="connsiteX46" fmla="*/ 0 w 12192000"/>
              <a:gd name="connsiteY46" fmla="*/ 5412351 h 6219825"/>
              <a:gd name="connsiteX47" fmla="*/ 72441 w 12192000"/>
              <a:gd name="connsiteY47" fmla="*/ 5431135 h 6219825"/>
              <a:gd name="connsiteX48" fmla="*/ 600716 w 12192000"/>
              <a:gd name="connsiteY48" fmla="*/ 5549555 h 6219825"/>
              <a:gd name="connsiteX49" fmla="*/ 1769512 w 12192000"/>
              <a:gd name="connsiteY49" fmla="*/ 5759811 h 6219825"/>
              <a:gd name="connsiteX50" fmla="*/ 2613554 w 12192000"/>
              <a:gd name="connsiteY50" fmla="*/ 5876802 h 6219825"/>
              <a:gd name="connsiteX51" fmla="*/ 2581134 w 12192000"/>
              <a:gd name="connsiteY51" fmla="*/ 5866867 h 6219825"/>
              <a:gd name="connsiteX52" fmla="*/ 1112635 w 12192000"/>
              <a:gd name="connsiteY52" fmla="*/ 5534031 h 6219825"/>
              <a:gd name="connsiteX53" fmla="*/ 420412 w 12192000"/>
              <a:gd name="connsiteY53" fmla="*/ 5334514 h 6219825"/>
              <a:gd name="connsiteX54" fmla="*/ 0 w 12192000"/>
              <a:gd name="connsiteY54" fmla="*/ 5195539 h 6219825"/>
              <a:gd name="connsiteX55" fmla="*/ 60 w 12192000"/>
              <a:gd name="connsiteY55" fmla="*/ 5105401 h 6219825"/>
              <a:gd name="connsiteX56" fmla="*/ 0 w 12192000"/>
              <a:gd name="connsiteY56" fmla="*/ 5105401 h 6219825"/>
              <a:gd name="connsiteX57" fmla="*/ 0 w 12192000"/>
              <a:gd name="connsiteY57" fmla="*/ 1 h 6219825"/>
              <a:gd name="connsiteX58" fmla="*/ 9834 w 12192000"/>
              <a:gd name="connsiteY58" fmla="*/ 1 h 6219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2192000" h="6219825">
                <a:moveTo>
                  <a:pt x="6789701" y="6151588"/>
                </a:moveTo>
                <a:lnTo>
                  <a:pt x="6788702" y="6151666"/>
                </a:lnTo>
                <a:cubicBezTo>
                  <a:pt x="6788627" y="6151844"/>
                  <a:pt x="6788551" y="6152022"/>
                  <a:pt x="6788476" y="6152200"/>
                </a:cubicBezTo>
                <a:close/>
                <a:moveTo>
                  <a:pt x="9834" y="0"/>
                </a:moveTo>
                <a:lnTo>
                  <a:pt x="12357" y="1"/>
                </a:lnTo>
                <a:lnTo>
                  <a:pt x="12192000" y="1"/>
                </a:lnTo>
                <a:lnTo>
                  <a:pt x="12192000" y="5105401"/>
                </a:lnTo>
                <a:lnTo>
                  <a:pt x="12191716" y="5105401"/>
                </a:lnTo>
                <a:lnTo>
                  <a:pt x="12192000" y="5256977"/>
                </a:lnTo>
                <a:lnTo>
                  <a:pt x="12061096" y="5296034"/>
                </a:lnTo>
                <a:cubicBezTo>
                  <a:pt x="11933500" y="5332263"/>
                  <a:pt x="11805390" y="5366806"/>
                  <a:pt x="11676800" y="5399652"/>
                </a:cubicBezTo>
                <a:cubicBezTo>
                  <a:pt x="11262789" y="5507204"/>
                  <a:pt x="10845343" y="5600846"/>
                  <a:pt x="10425355" y="5683310"/>
                </a:cubicBezTo>
                <a:cubicBezTo>
                  <a:pt x="10092810" y="5748549"/>
                  <a:pt x="9759033" y="5806970"/>
                  <a:pt x="9424022" y="5858546"/>
                </a:cubicBezTo>
                <a:cubicBezTo>
                  <a:pt x="9102997" y="5908224"/>
                  <a:pt x="8781133" y="5952809"/>
                  <a:pt x="8458419" y="5992303"/>
                </a:cubicBezTo>
                <a:cubicBezTo>
                  <a:pt x="8211360" y="6022481"/>
                  <a:pt x="7963792" y="6048065"/>
                  <a:pt x="7715970" y="6072283"/>
                </a:cubicBezTo>
                <a:lnTo>
                  <a:pt x="6951716" y="6138091"/>
                </a:lnTo>
                <a:lnTo>
                  <a:pt x="6936303" y="6140163"/>
                </a:lnTo>
                <a:lnTo>
                  <a:pt x="6790448" y="6151529"/>
                </a:lnTo>
                <a:lnTo>
                  <a:pt x="6799941" y="6153349"/>
                </a:lnTo>
                <a:cubicBezTo>
                  <a:pt x="6811623" y="6153816"/>
                  <a:pt x="6823734" y="6151642"/>
                  <a:pt x="6835432" y="6151642"/>
                </a:cubicBezTo>
                <a:cubicBezTo>
                  <a:pt x="6851580" y="6151642"/>
                  <a:pt x="6867729" y="6149034"/>
                  <a:pt x="6884003" y="6148662"/>
                </a:cubicBezTo>
                <a:cubicBezTo>
                  <a:pt x="7115805" y="6143198"/>
                  <a:pt x="7347351" y="6131026"/>
                  <a:pt x="7578771" y="6116122"/>
                </a:cubicBezTo>
                <a:cubicBezTo>
                  <a:pt x="7927552" y="6093644"/>
                  <a:pt x="8276080" y="6065453"/>
                  <a:pt x="8623845" y="6029188"/>
                </a:cubicBezTo>
                <a:cubicBezTo>
                  <a:pt x="8909939" y="5999878"/>
                  <a:pt x="9195310" y="5965228"/>
                  <a:pt x="9479970" y="5925239"/>
                </a:cubicBezTo>
                <a:cubicBezTo>
                  <a:pt x="9864901" y="5870842"/>
                  <a:pt x="10248014" y="5806101"/>
                  <a:pt x="10629308" y="5731000"/>
                </a:cubicBezTo>
                <a:cubicBezTo>
                  <a:pt x="11090114" y="5639842"/>
                  <a:pt x="11546975" y="5532291"/>
                  <a:pt x="11998498" y="5404869"/>
                </a:cubicBezTo>
                <a:lnTo>
                  <a:pt x="12192000" y="5347846"/>
                </a:lnTo>
                <a:lnTo>
                  <a:pt x="12192000" y="5402606"/>
                </a:lnTo>
                <a:lnTo>
                  <a:pt x="11829257" y="5507950"/>
                </a:lnTo>
                <a:cubicBezTo>
                  <a:pt x="11534769" y="5587680"/>
                  <a:pt x="11238120" y="5658596"/>
                  <a:pt x="10939183" y="5722555"/>
                </a:cubicBezTo>
                <a:cubicBezTo>
                  <a:pt x="10622824" y="5790365"/>
                  <a:pt x="10304941" y="5850387"/>
                  <a:pt x="9985530" y="5902635"/>
                </a:cubicBezTo>
                <a:cubicBezTo>
                  <a:pt x="9720036" y="5946102"/>
                  <a:pt x="9453814" y="5984764"/>
                  <a:pt x="9186882" y="6018631"/>
                </a:cubicBezTo>
                <a:cubicBezTo>
                  <a:pt x="8984197" y="6044216"/>
                  <a:pt x="8781514" y="6068309"/>
                  <a:pt x="8578198" y="6088179"/>
                </a:cubicBezTo>
                <a:lnTo>
                  <a:pt x="7864358" y="6149656"/>
                </a:lnTo>
                <a:cubicBezTo>
                  <a:pt x="7554994" y="6172009"/>
                  <a:pt x="7245502" y="6189895"/>
                  <a:pt x="6935502" y="6201071"/>
                </a:cubicBezTo>
                <a:lnTo>
                  <a:pt x="6477750" y="6214980"/>
                </a:lnTo>
                <a:cubicBezTo>
                  <a:pt x="6439195" y="6212895"/>
                  <a:pt x="6400529" y="6214521"/>
                  <a:pt x="6362294" y="6219825"/>
                </a:cubicBezTo>
                <a:lnTo>
                  <a:pt x="6057129" y="6219825"/>
                </a:lnTo>
                <a:lnTo>
                  <a:pt x="5977784" y="6215229"/>
                </a:lnTo>
                <a:lnTo>
                  <a:pt x="5265087" y="6178965"/>
                </a:lnTo>
                <a:cubicBezTo>
                  <a:pt x="4958267" y="6166544"/>
                  <a:pt x="4651826" y="6146055"/>
                  <a:pt x="4346277" y="6116869"/>
                </a:cubicBezTo>
                <a:lnTo>
                  <a:pt x="3373045" y="6018259"/>
                </a:lnTo>
                <a:cubicBezTo>
                  <a:pt x="3035412" y="5983982"/>
                  <a:pt x="2698456" y="5944327"/>
                  <a:pt x="2362173" y="5899282"/>
                </a:cubicBezTo>
                <a:cubicBezTo>
                  <a:pt x="1984692" y="5849108"/>
                  <a:pt x="1608364" y="5791358"/>
                  <a:pt x="1233178" y="5726033"/>
                </a:cubicBezTo>
                <a:cubicBezTo>
                  <a:pt x="842181" y="5657291"/>
                  <a:pt x="453758" y="5578770"/>
                  <a:pt x="68500" y="5486226"/>
                </a:cubicBezTo>
                <a:lnTo>
                  <a:pt x="0" y="5468863"/>
                </a:lnTo>
                <a:lnTo>
                  <a:pt x="0" y="5412351"/>
                </a:lnTo>
                <a:lnTo>
                  <a:pt x="72441" y="5431135"/>
                </a:lnTo>
                <a:cubicBezTo>
                  <a:pt x="247961" y="5473331"/>
                  <a:pt x="424164" y="5512608"/>
                  <a:pt x="600716" y="5549555"/>
                </a:cubicBezTo>
                <a:cubicBezTo>
                  <a:pt x="988279" y="5630403"/>
                  <a:pt x="1378133" y="5699330"/>
                  <a:pt x="1769512" y="5759811"/>
                </a:cubicBezTo>
                <a:cubicBezTo>
                  <a:pt x="2052426" y="5803406"/>
                  <a:pt x="2335725" y="5843519"/>
                  <a:pt x="2613554" y="5876802"/>
                </a:cubicBezTo>
                <a:cubicBezTo>
                  <a:pt x="2605544" y="5879410"/>
                  <a:pt x="2594611" y="5869350"/>
                  <a:pt x="2581134" y="5866867"/>
                </a:cubicBezTo>
                <a:cubicBezTo>
                  <a:pt x="2087178" y="5774877"/>
                  <a:pt x="1597684" y="5663937"/>
                  <a:pt x="1112635" y="5534031"/>
                </a:cubicBezTo>
                <a:cubicBezTo>
                  <a:pt x="880453" y="5471934"/>
                  <a:pt x="649713" y="5405428"/>
                  <a:pt x="420412" y="5334514"/>
                </a:cubicBezTo>
                <a:lnTo>
                  <a:pt x="0" y="5195539"/>
                </a:lnTo>
                <a:lnTo>
                  <a:pt x="60" y="5105401"/>
                </a:lnTo>
                <a:lnTo>
                  <a:pt x="0" y="5105401"/>
                </a:lnTo>
                <a:lnTo>
                  <a:pt x="0" y="1"/>
                </a:lnTo>
                <a:lnTo>
                  <a:pt x="9834" y="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Picture 2" descr="A circle with a cactus and text&#10;&#10;Description automatically generated">
            <a:extLst>
              <a:ext uri="{FF2B5EF4-FFF2-40B4-BE49-F238E27FC236}">
                <a16:creationId xmlns:a16="http://schemas.microsoft.com/office/drawing/2014/main" id="{5411F099-0BD8-CB4B-B116-EC4AA5A9CB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154" y="76638"/>
            <a:ext cx="1380931" cy="1380931"/>
          </a:xfrm>
          <a:prstGeom prst="rect">
            <a:avLst/>
          </a:prstGeom>
        </p:spPr>
      </p:pic>
      <p:sp>
        <p:nvSpPr>
          <p:cNvPr id="5" name="TextBox 4">
            <a:extLst>
              <a:ext uri="{FF2B5EF4-FFF2-40B4-BE49-F238E27FC236}">
                <a16:creationId xmlns:a16="http://schemas.microsoft.com/office/drawing/2014/main" id="{E38B0D4F-208E-992E-5E45-C8281F5E153E}"/>
              </a:ext>
            </a:extLst>
          </p:cNvPr>
          <p:cNvSpPr txBox="1"/>
          <p:nvPr/>
        </p:nvSpPr>
        <p:spPr>
          <a:xfrm>
            <a:off x="1992922" y="183256"/>
            <a:ext cx="8721969" cy="5568256"/>
          </a:xfrm>
          <a:prstGeom prst="rect">
            <a:avLst/>
          </a:prstGeom>
          <a:noFill/>
        </p:spPr>
        <p:txBody>
          <a:bodyPr wrap="square">
            <a:spAutoFit/>
          </a:bodyPr>
          <a:lstStyle/>
          <a:p>
            <a:pPr marR="0" lvl="0">
              <a:lnSpc>
                <a:spcPct val="107000"/>
              </a:lnSpc>
              <a:spcBef>
                <a:spcPts val="0"/>
              </a:spcBef>
              <a:spcAft>
                <a:spcPts val="800"/>
              </a:spcAft>
            </a:pPr>
            <a:r>
              <a:rPr lang="en-US" sz="3200" kern="100" dirty="0">
                <a:effectLst/>
                <a:latin typeface="Arial" panose="020B0604020202020204" pitchFamily="34" charset="0"/>
                <a:ea typeface="Aptos" panose="020B0004020202020204" pitchFamily="34" charset="0"/>
                <a:cs typeface="Arial" panose="020B0604020202020204" pitchFamily="34" charset="0"/>
              </a:rPr>
              <a:t>The Commodity Import Process</a:t>
            </a:r>
          </a:p>
          <a:p>
            <a:pPr marL="342900" marR="0" lvl="0" indent="-342900">
              <a:lnSpc>
                <a:spcPct val="107000"/>
              </a:lnSpc>
              <a:spcBef>
                <a:spcPts val="0"/>
              </a:spcBef>
              <a:spcAft>
                <a:spcPts val="800"/>
              </a:spcAft>
              <a:buFont typeface="Arial" panose="020B0604020202020204" pitchFamily="34" charset="0"/>
              <a:buChar char="•"/>
            </a:pPr>
            <a:r>
              <a:rPr lang="en-US" sz="2400" kern="100" dirty="0">
                <a:effectLst/>
                <a:latin typeface="Arial" panose="020B0604020202020204" pitchFamily="34" charset="0"/>
                <a:ea typeface="Aptos" panose="020B0004020202020204" pitchFamily="34" charset="0"/>
                <a:cs typeface="Arial" panose="020B0604020202020204" pitchFamily="34" charset="0"/>
              </a:rPr>
              <a:t>Request Market Access</a:t>
            </a:r>
            <a:endParaRPr lang="en-US" sz="2400" kern="100" dirty="0">
              <a:latin typeface="Arial" panose="020B0604020202020204" pitchFamily="34" charset="0"/>
              <a:ea typeface="Aptos" panose="020B0004020202020204" pitchFamily="34" charset="0"/>
              <a:cs typeface="Arial" panose="020B0604020202020204" pitchFamily="34" charset="0"/>
            </a:endParaRPr>
          </a:p>
          <a:p>
            <a:pPr marL="342900" marR="0" lvl="0" indent="-342900">
              <a:lnSpc>
                <a:spcPct val="107000"/>
              </a:lnSpc>
              <a:spcBef>
                <a:spcPts val="0"/>
              </a:spcBef>
              <a:spcAft>
                <a:spcPts val="800"/>
              </a:spcAft>
              <a:buFont typeface="Arial" panose="020B0604020202020204" pitchFamily="34" charset="0"/>
              <a:buChar char="•"/>
            </a:pPr>
            <a:r>
              <a:rPr lang="en-US" sz="2400" kern="100" dirty="0">
                <a:effectLst/>
                <a:latin typeface="Arial" panose="020B0604020202020204" pitchFamily="34" charset="0"/>
                <a:ea typeface="Aptos" panose="020B0004020202020204" pitchFamily="34" charset="0"/>
                <a:cs typeface="Arial" panose="020B0604020202020204" pitchFamily="34" charset="0"/>
              </a:rPr>
              <a:t>Pest Risk Assessment</a:t>
            </a:r>
            <a:endParaRPr lang="en-US" sz="2400" kern="100" dirty="0">
              <a:latin typeface="Arial" panose="020B0604020202020204" pitchFamily="34" charset="0"/>
              <a:ea typeface="Aptos" panose="020B0004020202020204" pitchFamily="34" charset="0"/>
              <a:cs typeface="Arial" panose="020B0604020202020204" pitchFamily="34" charset="0"/>
            </a:endParaRPr>
          </a:p>
          <a:p>
            <a:pPr marL="342900" marR="0" lvl="0" indent="-342900">
              <a:lnSpc>
                <a:spcPct val="107000"/>
              </a:lnSpc>
              <a:spcBef>
                <a:spcPts val="0"/>
              </a:spcBef>
              <a:spcAft>
                <a:spcPts val="800"/>
              </a:spcAft>
              <a:buFont typeface="Arial" panose="020B0604020202020204" pitchFamily="34" charset="0"/>
              <a:buChar char="•"/>
            </a:pPr>
            <a:r>
              <a:rPr lang="en-US" sz="2400" kern="100" dirty="0">
                <a:effectLst/>
                <a:latin typeface="Arial" panose="020B0604020202020204" pitchFamily="34" charset="0"/>
                <a:ea typeface="Aptos" panose="020B0004020202020204" pitchFamily="34" charset="0"/>
                <a:cs typeface="Arial" panose="020B0604020202020204" pitchFamily="34" charset="0"/>
              </a:rPr>
              <a:t>Risk Management Document</a:t>
            </a:r>
            <a:endParaRPr lang="en-US" sz="2400" kern="100" dirty="0">
              <a:latin typeface="Arial" panose="020B0604020202020204" pitchFamily="34" charset="0"/>
              <a:ea typeface="Aptos" panose="020B0004020202020204" pitchFamily="34" charset="0"/>
              <a:cs typeface="Arial" panose="020B0604020202020204" pitchFamily="34" charset="0"/>
            </a:endParaRPr>
          </a:p>
          <a:p>
            <a:pPr marL="342900" marR="0" lvl="0" indent="-342900">
              <a:lnSpc>
                <a:spcPct val="107000"/>
              </a:lnSpc>
              <a:spcBef>
                <a:spcPts val="0"/>
              </a:spcBef>
              <a:spcAft>
                <a:spcPts val="800"/>
              </a:spcAft>
              <a:buFont typeface="Arial" panose="020B0604020202020204" pitchFamily="34" charset="0"/>
              <a:buChar char="•"/>
            </a:pPr>
            <a:r>
              <a:rPr lang="en-US" sz="2400" kern="100" dirty="0">
                <a:effectLst/>
                <a:latin typeface="Arial" panose="020B0604020202020204" pitchFamily="34" charset="0"/>
                <a:ea typeface="Aptos" panose="020B0004020202020204" pitchFamily="34" charset="0"/>
                <a:cs typeface="Arial" panose="020B0604020202020204" pitchFamily="34" charset="0"/>
              </a:rPr>
              <a:t>Regulatory Procedures</a:t>
            </a:r>
          </a:p>
          <a:p>
            <a:pPr marR="0" lvl="0">
              <a:lnSpc>
                <a:spcPct val="107000"/>
              </a:lnSpc>
              <a:spcBef>
                <a:spcPts val="0"/>
              </a:spcBef>
              <a:spcAft>
                <a:spcPts val="800"/>
              </a:spcAft>
            </a:pPr>
            <a:endParaRPr lang="en-US" sz="1600" kern="100" dirty="0">
              <a:latin typeface="Arial" panose="020B0604020202020204" pitchFamily="34" charset="0"/>
              <a:ea typeface="Aptos" panose="020B0004020202020204" pitchFamily="34" charset="0"/>
              <a:cs typeface="Arial" panose="020B0604020202020204" pitchFamily="34" charset="0"/>
            </a:endParaRPr>
          </a:p>
          <a:p>
            <a:pPr marR="0" lvl="0">
              <a:lnSpc>
                <a:spcPct val="107000"/>
              </a:lnSpc>
              <a:spcBef>
                <a:spcPts val="0"/>
              </a:spcBef>
              <a:spcAft>
                <a:spcPts val="800"/>
              </a:spcAft>
            </a:pPr>
            <a:r>
              <a:rPr lang="es-ES" sz="3200" kern="100" dirty="0">
                <a:solidFill>
                  <a:srgbClr val="0070C0"/>
                </a:solidFill>
                <a:effectLst/>
                <a:latin typeface="Arial" panose="020B0604020202020204" pitchFamily="34" charset="0"/>
                <a:ea typeface="Aptos" panose="020B0004020202020204" pitchFamily="34" charset="0"/>
                <a:cs typeface="Arial" panose="020B0604020202020204" pitchFamily="34" charset="0"/>
              </a:rPr>
              <a:t>Proceso de importación de productos</a:t>
            </a:r>
          </a:p>
          <a:p>
            <a:pPr marL="342900" marR="0" lvl="0" indent="-342900">
              <a:lnSpc>
                <a:spcPct val="107000"/>
              </a:lnSpc>
              <a:spcBef>
                <a:spcPts val="0"/>
              </a:spcBef>
              <a:spcAft>
                <a:spcPts val="800"/>
              </a:spcAft>
              <a:buFont typeface="Arial" panose="020B0604020202020204" pitchFamily="34" charset="0"/>
              <a:buChar char="•"/>
            </a:pPr>
            <a:r>
              <a:rPr lang="es-ES" sz="2400" kern="100" dirty="0">
                <a:solidFill>
                  <a:srgbClr val="0070C0"/>
                </a:solidFill>
                <a:effectLst/>
                <a:latin typeface="Arial" panose="020B0604020202020204" pitchFamily="34" charset="0"/>
                <a:ea typeface="Aptos" panose="020B0004020202020204" pitchFamily="34" charset="0"/>
                <a:cs typeface="Arial" panose="020B0604020202020204" pitchFamily="34" charset="0"/>
              </a:rPr>
              <a:t>solicitar acceso a mercado</a:t>
            </a:r>
          </a:p>
          <a:p>
            <a:pPr marL="342900" marR="0" lvl="0" indent="-342900">
              <a:lnSpc>
                <a:spcPct val="107000"/>
              </a:lnSpc>
              <a:spcBef>
                <a:spcPts val="0"/>
              </a:spcBef>
              <a:spcAft>
                <a:spcPts val="800"/>
              </a:spcAft>
              <a:buFont typeface="Arial" panose="020B0604020202020204" pitchFamily="34" charset="0"/>
              <a:buChar char="•"/>
            </a:pPr>
            <a:r>
              <a:rPr lang="es-ES" sz="2400" kern="100" dirty="0">
                <a:solidFill>
                  <a:srgbClr val="0070C0"/>
                </a:solidFill>
                <a:effectLst/>
                <a:latin typeface="Arial" panose="020B0604020202020204" pitchFamily="34" charset="0"/>
                <a:ea typeface="Aptos" panose="020B0004020202020204" pitchFamily="34" charset="0"/>
                <a:cs typeface="Arial" panose="020B0604020202020204" pitchFamily="34" charset="0"/>
              </a:rPr>
              <a:t>evaluación del riesgo de plagas</a:t>
            </a:r>
          </a:p>
          <a:p>
            <a:pPr marL="342900" marR="0" lvl="0" indent="-342900">
              <a:lnSpc>
                <a:spcPct val="107000"/>
              </a:lnSpc>
              <a:spcBef>
                <a:spcPts val="0"/>
              </a:spcBef>
              <a:spcAft>
                <a:spcPts val="800"/>
              </a:spcAft>
              <a:buFont typeface="Arial" panose="020B0604020202020204" pitchFamily="34" charset="0"/>
              <a:buChar char="•"/>
            </a:pPr>
            <a:r>
              <a:rPr lang="es-ES" sz="2400" kern="100" dirty="0">
                <a:solidFill>
                  <a:srgbClr val="0070C0"/>
                </a:solidFill>
                <a:effectLst/>
                <a:latin typeface="Arial" panose="020B0604020202020204" pitchFamily="34" charset="0"/>
                <a:ea typeface="Aptos" panose="020B0004020202020204" pitchFamily="34" charset="0"/>
                <a:cs typeface="Arial" panose="020B0604020202020204" pitchFamily="34" charset="0"/>
              </a:rPr>
              <a:t>documento sobre manejo del riesgo</a:t>
            </a:r>
          </a:p>
          <a:p>
            <a:pPr marL="342900" marR="0" lvl="0" indent="-342900">
              <a:lnSpc>
                <a:spcPct val="107000"/>
              </a:lnSpc>
              <a:spcBef>
                <a:spcPts val="0"/>
              </a:spcBef>
              <a:spcAft>
                <a:spcPts val="800"/>
              </a:spcAft>
              <a:buFont typeface="Arial" panose="020B0604020202020204" pitchFamily="34" charset="0"/>
              <a:buChar char="•"/>
            </a:pPr>
            <a:r>
              <a:rPr lang="es-ES" sz="2400" kern="100" dirty="0">
                <a:solidFill>
                  <a:srgbClr val="0070C0"/>
                </a:solidFill>
                <a:effectLst/>
                <a:latin typeface="Arial" panose="020B0604020202020204" pitchFamily="34" charset="0"/>
                <a:ea typeface="Aptos" panose="020B0004020202020204" pitchFamily="34" charset="0"/>
                <a:cs typeface="Arial" panose="020B0604020202020204" pitchFamily="34" charset="0"/>
              </a:rPr>
              <a:t>procedimientos normativos </a:t>
            </a:r>
            <a:endParaRPr lang="en-US" sz="2400" kern="100" dirty="0">
              <a:solidFill>
                <a:srgbClr val="0070C0"/>
              </a:solidFill>
              <a:effectLst/>
              <a:latin typeface="Arial" panose="020B0604020202020204" pitchFamily="34" charset="0"/>
              <a:ea typeface="Aptos" panose="020B0004020202020204" pitchFamily="34" charset="0"/>
              <a:cs typeface="Arial" panose="020B0604020202020204" pitchFamily="34" charset="0"/>
            </a:endParaRPr>
          </a:p>
        </p:txBody>
      </p:sp>
      <p:pic>
        <p:nvPicPr>
          <p:cNvPr id="4" name="Picture 3" descr="Businessmen shaking hands">
            <a:extLst>
              <a:ext uri="{FF2B5EF4-FFF2-40B4-BE49-F238E27FC236}">
                <a16:creationId xmlns:a16="http://schemas.microsoft.com/office/drawing/2014/main" id="{DE82450A-8715-AC35-D1CD-EEAEF1B0CE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95311" y="3793432"/>
            <a:ext cx="4423612" cy="2952750"/>
          </a:xfrm>
          <a:prstGeom prst="rect">
            <a:avLst/>
          </a:prstGeom>
        </p:spPr>
      </p:pic>
      <p:pic>
        <p:nvPicPr>
          <p:cNvPr id="13" name="Picture 12" descr="A clock next to a calendar&#10;&#10;Description automatically generated">
            <a:extLst>
              <a:ext uri="{FF2B5EF4-FFF2-40B4-BE49-F238E27FC236}">
                <a16:creationId xmlns:a16="http://schemas.microsoft.com/office/drawing/2014/main" id="{206FF351-9687-2DE5-2869-948633818C1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52319" y="572114"/>
            <a:ext cx="3688303" cy="2583143"/>
          </a:xfrm>
          <a:prstGeom prst="rect">
            <a:avLst/>
          </a:prstGeom>
        </p:spPr>
      </p:pic>
    </p:spTree>
    <p:extLst>
      <p:ext uri="{BB962C8B-B14F-4D97-AF65-F5344CB8AC3E}">
        <p14:creationId xmlns:p14="http://schemas.microsoft.com/office/powerpoint/2010/main" val="39368641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D2B266D-3625-4584-A5C3-7D3F672CFF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463B99A-73EE-4FBB-B7C4-F9F9BCC25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A5D2A5D1-BA0D-47D3-B051-DA7743C46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219825"/>
          </a:xfrm>
          <a:custGeom>
            <a:avLst/>
            <a:gdLst>
              <a:gd name="connsiteX0" fmla="*/ 6789701 w 12192000"/>
              <a:gd name="connsiteY0" fmla="*/ 6151588 h 6219825"/>
              <a:gd name="connsiteX1" fmla="*/ 6788702 w 12192000"/>
              <a:gd name="connsiteY1" fmla="*/ 6151666 h 6219825"/>
              <a:gd name="connsiteX2" fmla="*/ 6788476 w 12192000"/>
              <a:gd name="connsiteY2" fmla="*/ 6152200 h 6219825"/>
              <a:gd name="connsiteX3" fmla="*/ 9834 w 12192000"/>
              <a:gd name="connsiteY3" fmla="*/ 0 h 6219825"/>
              <a:gd name="connsiteX4" fmla="*/ 12357 w 12192000"/>
              <a:gd name="connsiteY4" fmla="*/ 1 h 6219825"/>
              <a:gd name="connsiteX5" fmla="*/ 12192000 w 12192000"/>
              <a:gd name="connsiteY5" fmla="*/ 1 h 6219825"/>
              <a:gd name="connsiteX6" fmla="*/ 12192000 w 12192000"/>
              <a:gd name="connsiteY6" fmla="*/ 5105401 h 6219825"/>
              <a:gd name="connsiteX7" fmla="*/ 12191716 w 12192000"/>
              <a:gd name="connsiteY7" fmla="*/ 5105401 h 6219825"/>
              <a:gd name="connsiteX8" fmla="*/ 12192000 w 12192000"/>
              <a:gd name="connsiteY8" fmla="*/ 5256977 h 6219825"/>
              <a:gd name="connsiteX9" fmla="*/ 12061096 w 12192000"/>
              <a:gd name="connsiteY9" fmla="*/ 5296034 h 6219825"/>
              <a:gd name="connsiteX10" fmla="*/ 11676800 w 12192000"/>
              <a:gd name="connsiteY10" fmla="*/ 5399652 h 6219825"/>
              <a:gd name="connsiteX11" fmla="*/ 10425355 w 12192000"/>
              <a:gd name="connsiteY11" fmla="*/ 5683310 h 6219825"/>
              <a:gd name="connsiteX12" fmla="*/ 9424022 w 12192000"/>
              <a:gd name="connsiteY12" fmla="*/ 5858546 h 6219825"/>
              <a:gd name="connsiteX13" fmla="*/ 8458419 w 12192000"/>
              <a:gd name="connsiteY13" fmla="*/ 5992303 h 6219825"/>
              <a:gd name="connsiteX14" fmla="*/ 7715970 w 12192000"/>
              <a:gd name="connsiteY14" fmla="*/ 6072283 h 6219825"/>
              <a:gd name="connsiteX15" fmla="*/ 6951716 w 12192000"/>
              <a:gd name="connsiteY15" fmla="*/ 6138091 h 6219825"/>
              <a:gd name="connsiteX16" fmla="*/ 6936303 w 12192000"/>
              <a:gd name="connsiteY16" fmla="*/ 6140163 h 6219825"/>
              <a:gd name="connsiteX17" fmla="*/ 6790448 w 12192000"/>
              <a:gd name="connsiteY17" fmla="*/ 6151529 h 6219825"/>
              <a:gd name="connsiteX18" fmla="*/ 6799941 w 12192000"/>
              <a:gd name="connsiteY18" fmla="*/ 6153349 h 6219825"/>
              <a:gd name="connsiteX19" fmla="*/ 6835432 w 12192000"/>
              <a:gd name="connsiteY19" fmla="*/ 6151642 h 6219825"/>
              <a:gd name="connsiteX20" fmla="*/ 6884003 w 12192000"/>
              <a:gd name="connsiteY20" fmla="*/ 6148662 h 6219825"/>
              <a:gd name="connsiteX21" fmla="*/ 7578771 w 12192000"/>
              <a:gd name="connsiteY21" fmla="*/ 6116122 h 6219825"/>
              <a:gd name="connsiteX22" fmla="*/ 8623845 w 12192000"/>
              <a:gd name="connsiteY22" fmla="*/ 6029188 h 6219825"/>
              <a:gd name="connsiteX23" fmla="*/ 9479970 w 12192000"/>
              <a:gd name="connsiteY23" fmla="*/ 5925239 h 6219825"/>
              <a:gd name="connsiteX24" fmla="*/ 10629308 w 12192000"/>
              <a:gd name="connsiteY24" fmla="*/ 5731000 h 6219825"/>
              <a:gd name="connsiteX25" fmla="*/ 11998498 w 12192000"/>
              <a:gd name="connsiteY25" fmla="*/ 5404869 h 6219825"/>
              <a:gd name="connsiteX26" fmla="*/ 12192000 w 12192000"/>
              <a:gd name="connsiteY26" fmla="*/ 5347846 h 6219825"/>
              <a:gd name="connsiteX27" fmla="*/ 12192000 w 12192000"/>
              <a:gd name="connsiteY27" fmla="*/ 5402606 h 6219825"/>
              <a:gd name="connsiteX28" fmla="*/ 11829257 w 12192000"/>
              <a:gd name="connsiteY28" fmla="*/ 5507950 h 6219825"/>
              <a:gd name="connsiteX29" fmla="*/ 10939183 w 12192000"/>
              <a:gd name="connsiteY29" fmla="*/ 5722555 h 6219825"/>
              <a:gd name="connsiteX30" fmla="*/ 9985530 w 12192000"/>
              <a:gd name="connsiteY30" fmla="*/ 5902635 h 6219825"/>
              <a:gd name="connsiteX31" fmla="*/ 9186882 w 12192000"/>
              <a:gd name="connsiteY31" fmla="*/ 6018631 h 6219825"/>
              <a:gd name="connsiteX32" fmla="*/ 8578198 w 12192000"/>
              <a:gd name="connsiteY32" fmla="*/ 6088179 h 6219825"/>
              <a:gd name="connsiteX33" fmla="*/ 7864358 w 12192000"/>
              <a:gd name="connsiteY33" fmla="*/ 6149656 h 6219825"/>
              <a:gd name="connsiteX34" fmla="*/ 6935502 w 12192000"/>
              <a:gd name="connsiteY34" fmla="*/ 6201071 h 6219825"/>
              <a:gd name="connsiteX35" fmla="*/ 6477750 w 12192000"/>
              <a:gd name="connsiteY35" fmla="*/ 6214980 h 6219825"/>
              <a:gd name="connsiteX36" fmla="*/ 6362294 w 12192000"/>
              <a:gd name="connsiteY36" fmla="*/ 6219825 h 6219825"/>
              <a:gd name="connsiteX37" fmla="*/ 6057129 w 12192000"/>
              <a:gd name="connsiteY37" fmla="*/ 6219825 h 6219825"/>
              <a:gd name="connsiteX38" fmla="*/ 5977784 w 12192000"/>
              <a:gd name="connsiteY38" fmla="*/ 6215229 h 6219825"/>
              <a:gd name="connsiteX39" fmla="*/ 5265087 w 12192000"/>
              <a:gd name="connsiteY39" fmla="*/ 6178965 h 6219825"/>
              <a:gd name="connsiteX40" fmla="*/ 4346277 w 12192000"/>
              <a:gd name="connsiteY40" fmla="*/ 6116869 h 6219825"/>
              <a:gd name="connsiteX41" fmla="*/ 3373045 w 12192000"/>
              <a:gd name="connsiteY41" fmla="*/ 6018259 h 6219825"/>
              <a:gd name="connsiteX42" fmla="*/ 2362173 w 12192000"/>
              <a:gd name="connsiteY42" fmla="*/ 5899282 h 6219825"/>
              <a:gd name="connsiteX43" fmla="*/ 1233178 w 12192000"/>
              <a:gd name="connsiteY43" fmla="*/ 5726033 h 6219825"/>
              <a:gd name="connsiteX44" fmla="*/ 68500 w 12192000"/>
              <a:gd name="connsiteY44" fmla="*/ 5486226 h 6219825"/>
              <a:gd name="connsiteX45" fmla="*/ 0 w 12192000"/>
              <a:gd name="connsiteY45" fmla="*/ 5468863 h 6219825"/>
              <a:gd name="connsiteX46" fmla="*/ 0 w 12192000"/>
              <a:gd name="connsiteY46" fmla="*/ 5412351 h 6219825"/>
              <a:gd name="connsiteX47" fmla="*/ 72441 w 12192000"/>
              <a:gd name="connsiteY47" fmla="*/ 5431135 h 6219825"/>
              <a:gd name="connsiteX48" fmla="*/ 600716 w 12192000"/>
              <a:gd name="connsiteY48" fmla="*/ 5549555 h 6219825"/>
              <a:gd name="connsiteX49" fmla="*/ 1769512 w 12192000"/>
              <a:gd name="connsiteY49" fmla="*/ 5759811 h 6219825"/>
              <a:gd name="connsiteX50" fmla="*/ 2613554 w 12192000"/>
              <a:gd name="connsiteY50" fmla="*/ 5876802 h 6219825"/>
              <a:gd name="connsiteX51" fmla="*/ 2581134 w 12192000"/>
              <a:gd name="connsiteY51" fmla="*/ 5866867 h 6219825"/>
              <a:gd name="connsiteX52" fmla="*/ 1112635 w 12192000"/>
              <a:gd name="connsiteY52" fmla="*/ 5534031 h 6219825"/>
              <a:gd name="connsiteX53" fmla="*/ 420412 w 12192000"/>
              <a:gd name="connsiteY53" fmla="*/ 5334514 h 6219825"/>
              <a:gd name="connsiteX54" fmla="*/ 0 w 12192000"/>
              <a:gd name="connsiteY54" fmla="*/ 5195539 h 6219825"/>
              <a:gd name="connsiteX55" fmla="*/ 60 w 12192000"/>
              <a:gd name="connsiteY55" fmla="*/ 5105401 h 6219825"/>
              <a:gd name="connsiteX56" fmla="*/ 0 w 12192000"/>
              <a:gd name="connsiteY56" fmla="*/ 5105401 h 6219825"/>
              <a:gd name="connsiteX57" fmla="*/ 0 w 12192000"/>
              <a:gd name="connsiteY57" fmla="*/ 1 h 6219825"/>
              <a:gd name="connsiteX58" fmla="*/ 9834 w 12192000"/>
              <a:gd name="connsiteY58" fmla="*/ 1 h 6219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2192000" h="6219825">
                <a:moveTo>
                  <a:pt x="6789701" y="6151588"/>
                </a:moveTo>
                <a:lnTo>
                  <a:pt x="6788702" y="6151666"/>
                </a:lnTo>
                <a:cubicBezTo>
                  <a:pt x="6788627" y="6151844"/>
                  <a:pt x="6788551" y="6152022"/>
                  <a:pt x="6788476" y="6152200"/>
                </a:cubicBezTo>
                <a:close/>
                <a:moveTo>
                  <a:pt x="9834" y="0"/>
                </a:moveTo>
                <a:lnTo>
                  <a:pt x="12357" y="1"/>
                </a:lnTo>
                <a:lnTo>
                  <a:pt x="12192000" y="1"/>
                </a:lnTo>
                <a:lnTo>
                  <a:pt x="12192000" y="5105401"/>
                </a:lnTo>
                <a:lnTo>
                  <a:pt x="12191716" y="5105401"/>
                </a:lnTo>
                <a:lnTo>
                  <a:pt x="12192000" y="5256977"/>
                </a:lnTo>
                <a:lnTo>
                  <a:pt x="12061096" y="5296034"/>
                </a:lnTo>
                <a:cubicBezTo>
                  <a:pt x="11933500" y="5332263"/>
                  <a:pt x="11805390" y="5366806"/>
                  <a:pt x="11676800" y="5399652"/>
                </a:cubicBezTo>
                <a:cubicBezTo>
                  <a:pt x="11262789" y="5507204"/>
                  <a:pt x="10845343" y="5600846"/>
                  <a:pt x="10425355" y="5683310"/>
                </a:cubicBezTo>
                <a:cubicBezTo>
                  <a:pt x="10092810" y="5748549"/>
                  <a:pt x="9759033" y="5806970"/>
                  <a:pt x="9424022" y="5858546"/>
                </a:cubicBezTo>
                <a:cubicBezTo>
                  <a:pt x="9102997" y="5908224"/>
                  <a:pt x="8781133" y="5952809"/>
                  <a:pt x="8458419" y="5992303"/>
                </a:cubicBezTo>
                <a:cubicBezTo>
                  <a:pt x="8211360" y="6022481"/>
                  <a:pt x="7963792" y="6048065"/>
                  <a:pt x="7715970" y="6072283"/>
                </a:cubicBezTo>
                <a:lnTo>
                  <a:pt x="6951716" y="6138091"/>
                </a:lnTo>
                <a:lnTo>
                  <a:pt x="6936303" y="6140163"/>
                </a:lnTo>
                <a:lnTo>
                  <a:pt x="6790448" y="6151529"/>
                </a:lnTo>
                <a:lnTo>
                  <a:pt x="6799941" y="6153349"/>
                </a:lnTo>
                <a:cubicBezTo>
                  <a:pt x="6811623" y="6153816"/>
                  <a:pt x="6823734" y="6151642"/>
                  <a:pt x="6835432" y="6151642"/>
                </a:cubicBezTo>
                <a:cubicBezTo>
                  <a:pt x="6851580" y="6151642"/>
                  <a:pt x="6867729" y="6149034"/>
                  <a:pt x="6884003" y="6148662"/>
                </a:cubicBezTo>
                <a:cubicBezTo>
                  <a:pt x="7115805" y="6143198"/>
                  <a:pt x="7347351" y="6131026"/>
                  <a:pt x="7578771" y="6116122"/>
                </a:cubicBezTo>
                <a:cubicBezTo>
                  <a:pt x="7927552" y="6093644"/>
                  <a:pt x="8276080" y="6065453"/>
                  <a:pt x="8623845" y="6029188"/>
                </a:cubicBezTo>
                <a:cubicBezTo>
                  <a:pt x="8909939" y="5999878"/>
                  <a:pt x="9195310" y="5965228"/>
                  <a:pt x="9479970" y="5925239"/>
                </a:cubicBezTo>
                <a:cubicBezTo>
                  <a:pt x="9864901" y="5870842"/>
                  <a:pt x="10248014" y="5806101"/>
                  <a:pt x="10629308" y="5731000"/>
                </a:cubicBezTo>
                <a:cubicBezTo>
                  <a:pt x="11090114" y="5639842"/>
                  <a:pt x="11546975" y="5532291"/>
                  <a:pt x="11998498" y="5404869"/>
                </a:cubicBezTo>
                <a:lnTo>
                  <a:pt x="12192000" y="5347846"/>
                </a:lnTo>
                <a:lnTo>
                  <a:pt x="12192000" y="5402606"/>
                </a:lnTo>
                <a:lnTo>
                  <a:pt x="11829257" y="5507950"/>
                </a:lnTo>
                <a:cubicBezTo>
                  <a:pt x="11534769" y="5587680"/>
                  <a:pt x="11238120" y="5658596"/>
                  <a:pt x="10939183" y="5722555"/>
                </a:cubicBezTo>
                <a:cubicBezTo>
                  <a:pt x="10622824" y="5790365"/>
                  <a:pt x="10304941" y="5850387"/>
                  <a:pt x="9985530" y="5902635"/>
                </a:cubicBezTo>
                <a:cubicBezTo>
                  <a:pt x="9720036" y="5946102"/>
                  <a:pt x="9453814" y="5984764"/>
                  <a:pt x="9186882" y="6018631"/>
                </a:cubicBezTo>
                <a:cubicBezTo>
                  <a:pt x="8984197" y="6044216"/>
                  <a:pt x="8781514" y="6068309"/>
                  <a:pt x="8578198" y="6088179"/>
                </a:cubicBezTo>
                <a:lnTo>
                  <a:pt x="7864358" y="6149656"/>
                </a:lnTo>
                <a:cubicBezTo>
                  <a:pt x="7554994" y="6172009"/>
                  <a:pt x="7245502" y="6189895"/>
                  <a:pt x="6935502" y="6201071"/>
                </a:cubicBezTo>
                <a:lnTo>
                  <a:pt x="6477750" y="6214980"/>
                </a:lnTo>
                <a:cubicBezTo>
                  <a:pt x="6439195" y="6212895"/>
                  <a:pt x="6400529" y="6214521"/>
                  <a:pt x="6362294" y="6219825"/>
                </a:cubicBezTo>
                <a:lnTo>
                  <a:pt x="6057129" y="6219825"/>
                </a:lnTo>
                <a:lnTo>
                  <a:pt x="5977784" y="6215229"/>
                </a:lnTo>
                <a:lnTo>
                  <a:pt x="5265087" y="6178965"/>
                </a:lnTo>
                <a:cubicBezTo>
                  <a:pt x="4958267" y="6166544"/>
                  <a:pt x="4651826" y="6146055"/>
                  <a:pt x="4346277" y="6116869"/>
                </a:cubicBezTo>
                <a:lnTo>
                  <a:pt x="3373045" y="6018259"/>
                </a:lnTo>
                <a:cubicBezTo>
                  <a:pt x="3035412" y="5983982"/>
                  <a:pt x="2698456" y="5944327"/>
                  <a:pt x="2362173" y="5899282"/>
                </a:cubicBezTo>
                <a:cubicBezTo>
                  <a:pt x="1984692" y="5849108"/>
                  <a:pt x="1608364" y="5791358"/>
                  <a:pt x="1233178" y="5726033"/>
                </a:cubicBezTo>
                <a:cubicBezTo>
                  <a:pt x="842181" y="5657291"/>
                  <a:pt x="453758" y="5578770"/>
                  <a:pt x="68500" y="5486226"/>
                </a:cubicBezTo>
                <a:lnTo>
                  <a:pt x="0" y="5468863"/>
                </a:lnTo>
                <a:lnTo>
                  <a:pt x="0" y="5412351"/>
                </a:lnTo>
                <a:lnTo>
                  <a:pt x="72441" y="5431135"/>
                </a:lnTo>
                <a:cubicBezTo>
                  <a:pt x="247961" y="5473331"/>
                  <a:pt x="424164" y="5512608"/>
                  <a:pt x="600716" y="5549555"/>
                </a:cubicBezTo>
                <a:cubicBezTo>
                  <a:pt x="988279" y="5630403"/>
                  <a:pt x="1378133" y="5699330"/>
                  <a:pt x="1769512" y="5759811"/>
                </a:cubicBezTo>
                <a:cubicBezTo>
                  <a:pt x="2052426" y="5803406"/>
                  <a:pt x="2335725" y="5843519"/>
                  <a:pt x="2613554" y="5876802"/>
                </a:cubicBezTo>
                <a:cubicBezTo>
                  <a:pt x="2605544" y="5879410"/>
                  <a:pt x="2594611" y="5869350"/>
                  <a:pt x="2581134" y="5866867"/>
                </a:cubicBezTo>
                <a:cubicBezTo>
                  <a:pt x="2087178" y="5774877"/>
                  <a:pt x="1597684" y="5663937"/>
                  <a:pt x="1112635" y="5534031"/>
                </a:cubicBezTo>
                <a:cubicBezTo>
                  <a:pt x="880453" y="5471934"/>
                  <a:pt x="649713" y="5405428"/>
                  <a:pt x="420412" y="5334514"/>
                </a:cubicBezTo>
                <a:lnTo>
                  <a:pt x="0" y="5195539"/>
                </a:lnTo>
                <a:lnTo>
                  <a:pt x="60" y="5105401"/>
                </a:lnTo>
                <a:lnTo>
                  <a:pt x="0" y="5105401"/>
                </a:lnTo>
                <a:lnTo>
                  <a:pt x="0" y="1"/>
                </a:lnTo>
                <a:lnTo>
                  <a:pt x="9834" y="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Picture 2" descr="A circle with a cactus and text&#10;&#10;Description automatically generated">
            <a:extLst>
              <a:ext uri="{FF2B5EF4-FFF2-40B4-BE49-F238E27FC236}">
                <a16:creationId xmlns:a16="http://schemas.microsoft.com/office/drawing/2014/main" id="{5411F099-0BD8-CB4B-B116-EC4AA5A9CB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154" y="76638"/>
            <a:ext cx="1380931" cy="1380931"/>
          </a:xfrm>
          <a:prstGeom prst="rect">
            <a:avLst/>
          </a:prstGeom>
        </p:spPr>
      </p:pic>
      <p:sp>
        <p:nvSpPr>
          <p:cNvPr id="5" name="TextBox 4">
            <a:extLst>
              <a:ext uri="{FF2B5EF4-FFF2-40B4-BE49-F238E27FC236}">
                <a16:creationId xmlns:a16="http://schemas.microsoft.com/office/drawing/2014/main" id="{E38B0D4F-208E-992E-5E45-C8281F5E153E}"/>
              </a:ext>
            </a:extLst>
          </p:cNvPr>
          <p:cNvSpPr txBox="1"/>
          <p:nvPr/>
        </p:nvSpPr>
        <p:spPr>
          <a:xfrm>
            <a:off x="1635726" y="192268"/>
            <a:ext cx="8721969" cy="4539769"/>
          </a:xfrm>
          <a:prstGeom prst="rect">
            <a:avLst/>
          </a:prstGeom>
          <a:noFill/>
        </p:spPr>
        <p:txBody>
          <a:bodyPr wrap="square">
            <a:spAutoFit/>
          </a:bodyPr>
          <a:lstStyle/>
          <a:p>
            <a:pPr marR="0" lvl="0">
              <a:lnSpc>
                <a:spcPct val="107000"/>
              </a:lnSpc>
              <a:spcBef>
                <a:spcPts val="0"/>
              </a:spcBef>
              <a:spcAft>
                <a:spcPts val="800"/>
              </a:spcAft>
            </a:pPr>
            <a:r>
              <a:rPr lang="en-US" sz="3200" kern="100" dirty="0">
                <a:effectLst/>
                <a:latin typeface="Arial" panose="020B0604020202020204" pitchFamily="34" charset="0"/>
                <a:ea typeface="Aptos" panose="020B0004020202020204" pitchFamily="34" charset="0"/>
                <a:cs typeface="Arial" panose="020B0604020202020204" pitchFamily="34" charset="0"/>
              </a:rPr>
              <a:t>Proceed at Your Own Risk with the Status Quo</a:t>
            </a:r>
          </a:p>
          <a:p>
            <a:pPr marL="342900" marR="0" lvl="0" indent="-342900">
              <a:lnSpc>
                <a:spcPct val="107000"/>
              </a:lnSpc>
              <a:spcBef>
                <a:spcPts val="0"/>
              </a:spcBef>
              <a:spcAft>
                <a:spcPts val="800"/>
              </a:spcAft>
              <a:buFont typeface="Arial" panose="020B0604020202020204" pitchFamily="34" charset="0"/>
              <a:buChar char="•"/>
            </a:pPr>
            <a:r>
              <a:rPr lang="en-US" sz="2400" kern="100" dirty="0">
                <a:effectLst/>
                <a:latin typeface="Arial" panose="020B0604020202020204" pitchFamily="34" charset="0"/>
                <a:ea typeface="Aptos" panose="020B0004020202020204" pitchFamily="34" charset="0"/>
                <a:cs typeface="Arial" panose="020B0604020202020204" pitchFamily="34" charset="0"/>
              </a:rPr>
              <a:t>Individual Country Action</a:t>
            </a:r>
          </a:p>
          <a:p>
            <a:pPr marL="342900" marR="0" lvl="0" indent="-342900">
              <a:lnSpc>
                <a:spcPct val="107000"/>
              </a:lnSpc>
              <a:spcBef>
                <a:spcPts val="0"/>
              </a:spcBef>
              <a:spcAft>
                <a:spcPts val="800"/>
              </a:spcAft>
              <a:buFont typeface="Arial" panose="020B0604020202020204" pitchFamily="34" charset="0"/>
              <a:buChar char="•"/>
            </a:pPr>
            <a:r>
              <a:rPr lang="en-US" sz="2400" kern="100" dirty="0">
                <a:effectLst/>
                <a:latin typeface="Arial" panose="020B0604020202020204" pitchFamily="34" charset="0"/>
                <a:ea typeface="Aptos" panose="020B0004020202020204" pitchFamily="34" charset="0"/>
                <a:cs typeface="Arial" panose="020B0604020202020204" pitchFamily="34" charset="0"/>
              </a:rPr>
              <a:t>Montreal Protocol</a:t>
            </a:r>
          </a:p>
          <a:p>
            <a:pPr marL="342900" marR="0" lvl="0" indent="-342900">
              <a:lnSpc>
                <a:spcPct val="107000"/>
              </a:lnSpc>
              <a:spcBef>
                <a:spcPts val="0"/>
              </a:spcBef>
              <a:spcAft>
                <a:spcPts val="800"/>
              </a:spcAft>
              <a:buFont typeface="Arial" panose="020B0604020202020204" pitchFamily="34" charset="0"/>
              <a:buChar char="•"/>
            </a:pPr>
            <a:r>
              <a:rPr lang="en-US" sz="2400" kern="100" dirty="0">
                <a:effectLst/>
                <a:latin typeface="Arial" panose="020B0604020202020204" pitchFamily="34" charset="0"/>
                <a:ea typeface="Aptos" panose="020B0004020202020204" pitchFamily="34" charset="0"/>
                <a:cs typeface="Arial" panose="020B0604020202020204" pitchFamily="34" charset="0"/>
              </a:rPr>
              <a:t>Rotterdam Convention</a:t>
            </a:r>
          </a:p>
          <a:p>
            <a:pPr marR="0" lvl="0">
              <a:lnSpc>
                <a:spcPct val="107000"/>
              </a:lnSpc>
              <a:spcBef>
                <a:spcPts val="0"/>
              </a:spcBef>
              <a:spcAft>
                <a:spcPts val="800"/>
              </a:spcAft>
            </a:pPr>
            <a:endParaRPr lang="en-US" sz="1400" kern="100" dirty="0">
              <a:latin typeface="Arial" panose="020B0604020202020204" pitchFamily="34" charset="0"/>
              <a:ea typeface="Aptos" panose="020B0004020202020204" pitchFamily="34" charset="0"/>
              <a:cs typeface="Arial" panose="020B0604020202020204" pitchFamily="34" charset="0"/>
            </a:endParaRPr>
          </a:p>
          <a:p>
            <a:pPr marR="0" lvl="0">
              <a:lnSpc>
                <a:spcPct val="107000"/>
              </a:lnSpc>
              <a:spcBef>
                <a:spcPts val="0"/>
              </a:spcBef>
              <a:spcAft>
                <a:spcPts val="800"/>
              </a:spcAft>
            </a:pPr>
            <a:r>
              <a:rPr lang="es-ES" sz="3200" kern="100" dirty="0">
                <a:solidFill>
                  <a:srgbClr val="0070C0"/>
                </a:solidFill>
                <a:effectLst/>
                <a:latin typeface="Arial" panose="020B0604020202020204" pitchFamily="34" charset="0"/>
                <a:ea typeface="Aptos" panose="020B0004020202020204" pitchFamily="34" charset="0"/>
                <a:cs typeface="Arial" panose="020B0604020202020204" pitchFamily="34" charset="0"/>
              </a:rPr>
              <a:t>Proceder según su propio riesgo tal como está</a:t>
            </a:r>
          </a:p>
          <a:p>
            <a:pPr marL="457200" marR="0" lvl="0" indent="-457200">
              <a:lnSpc>
                <a:spcPct val="107000"/>
              </a:lnSpc>
              <a:spcBef>
                <a:spcPts val="0"/>
              </a:spcBef>
              <a:spcAft>
                <a:spcPts val="800"/>
              </a:spcAft>
              <a:buFont typeface="Arial" panose="020B0604020202020204" pitchFamily="34" charset="0"/>
              <a:buChar char="•"/>
            </a:pPr>
            <a:r>
              <a:rPr lang="es-ES" sz="2400" kern="100" dirty="0">
                <a:solidFill>
                  <a:srgbClr val="0070C0"/>
                </a:solidFill>
                <a:effectLst/>
                <a:latin typeface="Arial" panose="020B0604020202020204" pitchFamily="34" charset="0"/>
                <a:ea typeface="Aptos" panose="020B0004020202020204" pitchFamily="34" charset="0"/>
                <a:cs typeface="Arial" panose="020B0604020202020204" pitchFamily="34" charset="0"/>
              </a:rPr>
              <a:t>acción de cada país</a:t>
            </a:r>
          </a:p>
          <a:p>
            <a:pPr marL="457200" marR="0" lvl="0" indent="-457200">
              <a:lnSpc>
                <a:spcPct val="107000"/>
              </a:lnSpc>
              <a:spcBef>
                <a:spcPts val="0"/>
              </a:spcBef>
              <a:spcAft>
                <a:spcPts val="800"/>
              </a:spcAft>
              <a:buFont typeface="Arial" panose="020B0604020202020204" pitchFamily="34" charset="0"/>
              <a:buChar char="•"/>
            </a:pPr>
            <a:r>
              <a:rPr lang="es-ES" sz="2400" kern="100" dirty="0">
                <a:solidFill>
                  <a:srgbClr val="0070C0"/>
                </a:solidFill>
                <a:effectLst/>
                <a:latin typeface="Arial" panose="020B0604020202020204" pitchFamily="34" charset="0"/>
                <a:ea typeface="Aptos" panose="020B0004020202020204" pitchFamily="34" charset="0"/>
                <a:cs typeface="Arial" panose="020B0604020202020204" pitchFamily="34" charset="0"/>
              </a:rPr>
              <a:t>Protocolo de Montreal</a:t>
            </a:r>
          </a:p>
          <a:p>
            <a:pPr marL="457200" marR="0" lvl="0" indent="-457200">
              <a:lnSpc>
                <a:spcPct val="107000"/>
              </a:lnSpc>
              <a:spcBef>
                <a:spcPts val="0"/>
              </a:spcBef>
              <a:spcAft>
                <a:spcPts val="800"/>
              </a:spcAft>
              <a:buFont typeface="Arial" panose="020B0604020202020204" pitchFamily="34" charset="0"/>
              <a:buChar char="•"/>
            </a:pPr>
            <a:r>
              <a:rPr lang="es-ES" sz="2400" kern="100" dirty="0">
                <a:solidFill>
                  <a:srgbClr val="0070C0"/>
                </a:solidFill>
                <a:effectLst/>
                <a:latin typeface="Arial" panose="020B0604020202020204" pitchFamily="34" charset="0"/>
                <a:ea typeface="Aptos" panose="020B0004020202020204" pitchFamily="34" charset="0"/>
                <a:cs typeface="Arial" panose="020B0604020202020204" pitchFamily="34" charset="0"/>
              </a:rPr>
              <a:t>Convenio de Rotterdam </a:t>
            </a:r>
            <a:endParaRPr lang="en-US" sz="2400" kern="100" dirty="0">
              <a:solidFill>
                <a:srgbClr val="0070C0"/>
              </a:solidFill>
              <a:effectLst/>
              <a:latin typeface="Arial" panose="020B0604020202020204" pitchFamily="34" charset="0"/>
              <a:ea typeface="Aptos" panose="020B0004020202020204" pitchFamily="34" charset="0"/>
              <a:cs typeface="Arial" panose="020B0604020202020204" pitchFamily="34" charset="0"/>
            </a:endParaRPr>
          </a:p>
        </p:txBody>
      </p:sp>
      <p:pic>
        <p:nvPicPr>
          <p:cNvPr id="11" name="Picture 10" descr="A group of people sitting in chairs&#10;&#10;Description automatically generated">
            <a:extLst>
              <a:ext uri="{FF2B5EF4-FFF2-40B4-BE49-F238E27FC236}">
                <a16:creationId xmlns:a16="http://schemas.microsoft.com/office/drawing/2014/main" id="{1EC6E033-EB12-74C6-F57D-CC994DFDB2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61043" y="3550299"/>
            <a:ext cx="6524238" cy="2790825"/>
          </a:xfrm>
          <a:prstGeom prst="rect">
            <a:avLst/>
          </a:prstGeom>
        </p:spPr>
      </p:pic>
    </p:spTree>
    <p:extLst>
      <p:ext uri="{BB962C8B-B14F-4D97-AF65-F5344CB8AC3E}">
        <p14:creationId xmlns:p14="http://schemas.microsoft.com/office/powerpoint/2010/main" val="24406716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D2B266D-3625-4584-A5C3-7D3F672CFF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463B99A-73EE-4FBB-B7C4-F9F9BCC25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A5D2A5D1-BA0D-47D3-B051-DA7743C46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219825"/>
          </a:xfrm>
          <a:custGeom>
            <a:avLst/>
            <a:gdLst>
              <a:gd name="connsiteX0" fmla="*/ 6789701 w 12192000"/>
              <a:gd name="connsiteY0" fmla="*/ 6151588 h 6219825"/>
              <a:gd name="connsiteX1" fmla="*/ 6788702 w 12192000"/>
              <a:gd name="connsiteY1" fmla="*/ 6151666 h 6219825"/>
              <a:gd name="connsiteX2" fmla="*/ 6788476 w 12192000"/>
              <a:gd name="connsiteY2" fmla="*/ 6152200 h 6219825"/>
              <a:gd name="connsiteX3" fmla="*/ 9834 w 12192000"/>
              <a:gd name="connsiteY3" fmla="*/ 0 h 6219825"/>
              <a:gd name="connsiteX4" fmla="*/ 12357 w 12192000"/>
              <a:gd name="connsiteY4" fmla="*/ 1 h 6219825"/>
              <a:gd name="connsiteX5" fmla="*/ 12192000 w 12192000"/>
              <a:gd name="connsiteY5" fmla="*/ 1 h 6219825"/>
              <a:gd name="connsiteX6" fmla="*/ 12192000 w 12192000"/>
              <a:gd name="connsiteY6" fmla="*/ 5105401 h 6219825"/>
              <a:gd name="connsiteX7" fmla="*/ 12191716 w 12192000"/>
              <a:gd name="connsiteY7" fmla="*/ 5105401 h 6219825"/>
              <a:gd name="connsiteX8" fmla="*/ 12192000 w 12192000"/>
              <a:gd name="connsiteY8" fmla="*/ 5256977 h 6219825"/>
              <a:gd name="connsiteX9" fmla="*/ 12061096 w 12192000"/>
              <a:gd name="connsiteY9" fmla="*/ 5296034 h 6219825"/>
              <a:gd name="connsiteX10" fmla="*/ 11676800 w 12192000"/>
              <a:gd name="connsiteY10" fmla="*/ 5399652 h 6219825"/>
              <a:gd name="connsiteX11" fmla="*/ 10425355 w 12192000"/>
              <a:gd name="connsiteY11" fmla="*/ 5683310 h 6219825"/>
              <a:gd name="connsiteX12" fmla="*/ 9424022 w 12192000"/>
              <a:gd name="connsiteY12" fmla="*/ 5858546 h 6219825"/>
              <a:gd name="connsiteX13" fmla="*/ 8458419 w 12192000"/>
              <a:gd name="connsiteY13" fmla="*/ 5992303 h 6219825"/>
              <a:gd name="connsiteX14" fmla="*/ 7715970 w 12192000"/>
              <a:gd name="connsiteY14" fmla="*/ 6072283 h 6219825"/>
              <a:gd name="connsiteX15" fmla="*/ 6951716 w 12192000"/>
              <a:gd name="connsiteY15" fmla="*/ 6138091 h 6219825"/>
              <a:gd name="connsiteX16" fmla="*/ 6936303 w 12192000"/>
              <a:gd name="connsiteY16" fmla="*/ 6140163 h 6219825"/>
              <a:gd name="connsiteX17" fmla="*/ 6790448 w 12192000"/>
              <a:gd name="connsiteY17" fmla="*/ 6151529 h 6219825"/>
              <a:gd name="connsiteX18" fmla="*/ 6799941 w 12192000"/>
              <a:gd name="connsiteY18" fmla="*/ 6153349 h 6219825"/>
              <a:gd name="connsiteX19" fmla="*/ 6835432 w 12192000"/>
              <a:gd name="connsiteY19" fmla="*/ 6151642 h 6219825"/>
              <a:gd name="connsiteX20" fmla="*/ 6884003 w 12192000"/>
              <a:gd name="connsiteY20" fmla="*/ 6148662 h 6219825"/>
              <a:gd name="connsiteX21" fmla="*/ 7578771 w 12192000"/>
              <a:gd name="connsiteY21" fmla="*/ 6116122 h 6219825"/>
              <a:gd name="connsiteX22" fmla="*/ 8623845 w 12192000"/>
              <a:gd name="connsiteY22" fmla="*/ 6029188 h 6219825"/>
              <a:gd name="connsiteX23" fmla="*/ 9479970 w 12192000"/>
              <a:gd name="connsiteY23" fmla="*/ 5925239 h 6219825"/>
              <a:gd name="connsiteX24" fmla="*/ 10629308 w 12192000"/>
              <a:gd name="connsiteY24" fmla="*/ 5731000 h 6219825"/>
              <a:gd name="connsiteX25" fmla="*/ 11998498 w 12192000"/>
              <a:gd name="connsiteY25" fmla="*/ 5404869 h 6219825"/>
              <a:gd name="connsiteX26" fmla="*/ 12192000 w 12192000"/>
              <a:gd name="connsiteY26" fmla="*/ 5347846 h 6219825"/>
              <a:gd name="connsiteX27" fmla="*/ 12192000 w 12192000"/>
              <a:gd name="connsiteY27" fmla="*/ 5402606 h 6219825"/>
              <a:gd name="connsiteX28" fmla="*/ 11829257 w 12192000"/>
              <a:gd name="connsiteY28" fmla="*/ 5507950 h 6219825"/>
              <a:gd name="connsiteX29" fmla="*/ 10939183 w 12192000"/>
              <a:gd name="connsiteY29" fmla="*/ 5722555 h 6219825"/>
              <a:gd name="connsiteX30" fmla="*/ 9985530 w 12192000"/>
              <a:gd name="connsiteY30" fmla="*/ 5902635 h 6219825"/>
              <a:gd name="connsiteX31" fmla="*/ 9186882 w 12192000"/>
              <a:gd name="connsiteY31" fmla="*/ 6018631 h 6219825"/>
              <a:gd name="connsiteX32" fmla="*/ 8578198 w 12192000"/>
              <a:gd name="connsiteY32" fmla="*/ 6088179 h 6219825"/>
              <a:gd name="connsiteX33" fmla="*/ 7864358 w 12192000"/>
              <a:gd name="connsiteY33" fmla="*/ 6149656 h 6219825"/>
              <a:gd name="connsiteX34" fmla="*/ 6935502 w 12192000"/>
              <a:gd name="connsiteY34" fmla="*/ 6201071 h 6219825"/>
              <a:gd name="connsiteX35" fmla="*/ 6477750 w 12192000"/>
              <a:gd name="connsiteY35" fmla="*/ 6214980 h 6219825"/>
              <a:gd name="connsiteX36" fmla="*/ 6362294 w 12192000"/>
              <a:gd name="connsiteY36" fmla="*/ 6219825 h 6219825"/>
              <a:gd name="connsiteX37" fmla="*/ 6057129 w 12192000"/>
              <a:gd name="connsiteY37" fmla="*/ 6219825 h 6219825"/>
              <a:gd name="connsiteX38" fmla="*/ 5977784 w 12192000"/>
              <a:gd name="connsiteY38" fmla="*/ 6215229 h 6219825"/>
              <a:gd name="connsiteX39" fmla="*/ 5265087 w 12192000"/>
              <a:gd name="connsiteY39" fmla="*/ 6178965 h 6219825"/>
              <a:gd name="connsiteX40" fmla="*/ 4346277 w 12192000"/>
              <a:gd name="connsiteY40" fmla="*/ 6116869 h 6219825"/>
              <a:gd name="connsiteX41" fmla="*/ 3373045 w 12192000"/>
              <a:gd name="connsiteY41" fmla="*/ 6018259 h 6219825"/>
              <a:gd name="connsiteX42" fmla="*/ 2362173 w 12192000"/>
              <a:gd name="connsiteY42" fmla="*/ 5899282 h 6219825"/>
              <a:gd name="connsiteX43" fmla="*/ 1233178 w 12192000"/>
              <a:gd name="connsiteY43" fmla="*/ 5726033 h 6219825"/>
              <a:gd name="connsiteX44" fmla="*/ 68500 w 12192000"/>
              <a:gd name="connsiteY44" fmla="*/ 5486226 h 6219825"/>
              <a:gd name="connsiteX45" fmla="*/ 0 w 12192000"/>
              <a:gd name="connsiteY45" fmla="*/ 5468863 h 6219825"/>
              <a:gd name="connsiteX46" fmla="*/ 0 w 12192000"/>
              <a:gd name="connsiteY46" fmla="*/ 5412351 h 6219825"/>
              <a:gd name="connsiteX47" fmla="*/ 72441 w 12192000"/>
              <a:gd name="connsiteY47" fmla="*/ 5431135 h 6219825"/>
              <a:gd name="connsiteX48" fmla="*/ 600716 w 12192000"/>
              <a:gd name="connsiteY48" fmla="*/ 5549555 h 6219825"/>
              <a:gd name="connsiteX49" fmla="*/ 1769512 w 12192000"/>
              <a:gd name="connsiteY49" fmla="*/ 5759811 h 6219825"/>
              <a:gd name="connsiteX50" fmla="*/ 2613554 w 12192000"/>
              <a:gd name="connsiteY50" fmla="*/ 5876802 h 6219825"/>
              <a:gd name="connsiteX51" fmla="*/ 2581134 w 12192000"/>
              <a:gd name="connsiteY51" fmla="*/ 5866867 h 6219825"/>
              <a:gd name="connsiteX52" fmla="*/ 1112635 w 12192000"/>
              <a:gd name="connsiteY52" fmla="*/ 5534031 h 6219825"/>
              <a:gd name="connsiteX53" fmla="*/ 420412 w 12192000"/>
              <a:gd name="connsiteY53" fmla="*/ 5334514 h 6219825"/>
              <a:gd name="connsiteX54" fmla="*/ 0 w 12192000"/>
              <a:gd name="connsiteY54" fmla="*/ 5195539 h 6219825"/>
              <a:gd name="connsiteX55" fmla="*/ 60 w 12192000"/>
              <a:gd name="connsiteY55" fmla="*/ 5105401 h 6219825"/>
              <a:gd name="connsiteX56" fmla="*/ 0 w 12192000"/>
              <a:gd name="connsiteY56" fmla="*/ 5105401 h 6219825"/>
              <a:gd name="connsiteX57" fmla="*/ 0 w 12192000"/>
              <a:gd name="connsiteY57" fmla="*/ 1 h 6219825"/>
              <a:gd name="connsiteX58" fmla="*/ 9834 w 12192000"/>
              <a:gd name="connsiteY58" fmla="*/ 1 h 6219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2192000" h="6219825">
                <a:moveTo>
                  <a:pt x="6789701" y="6151588"/>
                </a:moveTo>
                <a:lnTo>
                  <a:pt x="6788702" y="6151666"/>
                </a:lnTo>
                <a:cubicBezTo>
                  <a:pt x="6788627" y="6151844"/>
                  <a:pt x="6788551" y="6152022"/>
                  <a:pt x="6788476" y="6152200"/>
                </a:cubicBezTo>
                <a:close/>
                <a:moveTo>
                  <a:pt x="9834" y="0"/>
                </a:moveTo>
                <a:lnTo>
                  <a:pt x="12357" y="1"/>
                </a:lnTo>
                <a:lnTo>
                  <a:pt x="12192000" y="1"/>
                </a:lnTo>
                <a:lnTo>
                  <a:pt x="12192000" y="5105401"/>
                </a:lnTo>
                <a:lnTo>
                  <a:pt x="12191716" y="5105401"/>
                </a:lnTo>
                <a:lnTo>
                  <a:pt x="12192000" y="5256977"/>
                </a:lnTo>
                <a:lnTo>
                  <a:pt x="12061096" y="5296034"/>
                </a:lnTo>
                <a:cubicBezTo>
                  <a:pt x="11933500" y="5332263"/>
                  <a:pt x="11805390" y="5366806"/>
                  <a:pt x="11676800" y="5399652"/>
                </a:cubicBezTo>
                <a:cubicBezTo>
                  <a:pt x="11262789" y="5507204"/>
                  <a:pt x="10845343" y="5600846"/>
                  <a:pt x="10425355" y="5683310"/>
                </a:cubicBezTo>
                <a:cubicBezTo>
                  <a:pt x="10092810" y="5748549"/>
                  <a:pt x="9759033" y="5806970"/>
                  <a:pt x="9424022" y="5858546"/>
                </a:cubicBezTo>
                <a:cubicBezTo>
                  <a:pt x="9102997" y="5908224"/>
                  <a:pt x="8781133" y="5952809"/>
                  <a:pt x="8458419" y="5992303"/>
                </a:cubicBezTo>
                <a:cubicBezTo>
                  <a:pt x="8211360" y="6022481"/>
                  <a:pt x="7963792" y="6048065"/>
                  <a:pt x="7715970" y="6072283"/>
                </a:cubicBezTo>
                <a:lnTo>
                  <a:pt x="6951716" y="6138091"/>
                </a:lnTo>
                <a:lnTo>
                  <a:pt x="6936303" y="6140163"/>
                </a:lnTo>
                <a:lnTo>
                  <a:pt x="6790448" y="6151529"/>
                </a:lnTo>
                <a:lnTo>
                  <a:pt x="6799941" y="6153349"/>
                </a:lnTo>
                <a:cubicBezTo>
                  <a:pt x="6811623" y="6153816"/>
                  <a:pt x="6823734" y="6151642"/>
                  <a:pt x="6835432" y="6151642"/>
                </a:cubicBezTo>
                <a:cubicBezTo>
                  <a:pt x="6851580" y="6151642"/>
                  <a:pt x="6867729" y="6149034"/>
                  <a:pt x="6884003" y="6148662"/>
                </a:cubicBezTo>
                <a:cubicBezTo>
                  <a:pt x="7115805" y="6143198"/>
                  <a:pt x="7347351" y="6131026"/>
                  <a:pt x="7578771" y="6116122"/>
                </a:cubicBezTo>
                <a:cubicBezTo>
                  <a:pt x="7927552" y="6093644"/>
                  <a:pt x="8276080" y="6065453"/>
                  <a:pt x="8623845" y="6029188"/>
                </a:cubicBezTo>
                <a:cubicBezTo>
                  <a:pt x="8909939" y="5999878"/>
                  <a:pt x="9195310" y="5965228"/>
                  <a:pt x="9479970" y="5925239"/>
                </a:cubicBezTo>
                <a:cubicBezTo>
                  <a:pt x="9864901" y="5870842"/>
                  <a:pt x="10248014" y="5806101"/>
                  <a:pt x="10629308" y="5731000"/>
                </a:cubicBezTo>
                <a:cubicBezTo>
                  <a:pt x="11090114" y="5639842"/>
                  <a:pt x="11546975" y="5532291"/>
                  <a:pt x="11998498" y="5404869"/>
                </a:cubicBezTo>
                <a:lnTo>
                  <a:pt x="12192000" y="5347846"/>
                </a:lnTo>
                <a:lnTo>
                  <a:pt x="12192000" y="5402606"/>
                </a:lnTo>
                <a:lnTo>
                  <a:pt x="11829257" y="5507950"/>
                </a:lnTo>
                <a:cubicBezTo>
                  <a:pt x="11534769" y="5587680"/>
                  <a:pt x="11238120" y="5658596"/>
                  <a:pt x="10939183" y="5722555"/>
                </a:cubicBezTo>
                <a:cubicBezTo>
                  <a:pt x="10622824" y="5790365"/>
                  <a:pt x="10304941" y="5850387"/>
                  <a:pt x="9985530" y="5902635"/>
                </a:cubicBezTo>
                <a:cubicBezTo>
                  <a:pt x="9720036" y="5946102"/>
                  <a:pt x="9453814" y="5984764"/>
                  <a:pt x="9186882" y="6018631"/>
                </a:cubicBezTo>
                <a:cubicBezTo>
                  <a:pt x="8984197" y="6044216"/>
                  <a:pt x="8781514" y="6068309"/>
                  <a:pt x="8578198" y="6088179"/>
                </a:cubicBezTo>
                <a:lnTo>
                  <a:pt x="7864358" y="6149656"/>
                </a:lnTo>
                <a:cubicBezTo>
                  <a:pt x="7554994" y="6172009"/>
                  <a:pt x="7245502" y="6189895"/>
                  <a:pt x="6935502" y="6201071"/>
                </a:cubicBezTo>
                <a:lnTo>
                  <a:pt x="6477750" y="6214980"/>
                </a:lnTo>
                <a:cubicBezTo>
                  <a:pt x="6439195" y="6212895"/>
                  <a:pt x="6400529" y="6214521"/>
                  <a:pt x="6362294" y="6219825"/>
                </a:cubicBezTo>
                <a:lnTo>
                  <a:pt x="6057129" y="6219825"/>
                </a:lnTo>
                <a:lnTo>
                  <a:pt x="5977784" y="6215229"/>
                </a:lnTo>
                <a:lnTo>
                  <a:pt x="5265087" y="6178965"/>
                </a:lnTo>
                <a:cubicBezTo>
                  <a:pt x="4958267" y="6166544"/>
                  <a:pt x="4651826" y="6146055"/>
                  <a:pt x="4346277" y="6116869"/>
                </a:cubicBezTo>
                <a:lnTo>
                  <a:pt x="3373045" y="6018259"/>
                </a:lnTo>
                <a:cubicBezTo>
                  <a:pt x="3035412" y="5983982"/>
                  <a:pt x="2698456" y="5944327"/>
                  <a:pt x="2362173" y="5899282"/>
                </a:cubicBezTo>
                <a:cubicBezTo>
                  <a:pt x="1984692" y="5849108"/>
                  <a:pt x="1608364" y="5791358"/>
                  <a:pt x="1233178" y="5726033"/>
                </a:cubicBezTo>
                <a:cubicBezTo>
                  <a:pt x="842181" y="5657291"/>
                  <a:pt x="453758" y="5578770"/>
                  <a:pt x="68500" y="5486226"/>
                </a:cubicBezTo>
                <a:lnTo>
                  <a:pt x="0" y="5468863"/>
                </a:lnTo>
                <a:lnTo>
                  <a:pt x="0" y="5412351"/>
                </a:lnTo>
                <a:lnTo>
                  <a:pt x="72441" y="5431135"/>
                </a:lnTo>
                <a:cubicBezTo>
                  <a:pt x="247961" y="5473331"/>
                  <a:pt x="424164" y="5512608"/>
                  <a:pt x="600716" y="5549555"/>
                </a:cubicBezTo>
                <a:cubicBezTo>
                  <a:pt x="988279" y="5630403"/>
                  <a:pt x="1378133" y="5699330"/>
                  <a:pt x="1769512" y="5759811"/>
                </a:cubicBezTo>
                <a:cubicBezTo>
                  <a:pt x="2052426" y="5803406"/>
                  <a:pt x="2335725" y="5843519"/>
                  <a:pt x="2613554" y="5876802"/>
                </a:cubicBezTo>
                <a:cubicBezTo>
                  <a:pt x="2605544" y="5879410"/>
                  <a:pt x="2594611" y="5869350"/>
                  <a:pt x="2581134" y="5866867"/>
                </a:cubicBezTo>
                <a:cubicBezTo>
                  <a:pt x="2087178" y="5774877"/>
                  <a:pt x="1597684" y="5663937"/>
                  <a:pt x="1112635" y="5534031"/>
                </a:cubicBezTo>
                <a:cubicBezTo>
                  <a:pt x="880453" y="5471934"/>
                  <a:pt x="649713" y="5405428"/>
                  <a:pt x="420412" y="5334514"/>
                </a:cubicBezTo>
                <a:lnTo>
                  <a:pt x="0" y="5195539"/>
                </a:lnTo>
                <a:lnTo>
                  <a:pt x="60" y="5105401"/>
                </a:lnTo>
                <a:lnTo>
                  <a:pt x="0" y="5105401"/>
                </a:lnTo>
                <a:lnTo>
                  <a:pt x="0" y="1"/>
                </a:lnTo>
                <a:lnTo>
                  <a:pt x="9834" y="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Picture 2" descr="A circle with a cactus and text&#10;&#10;Description automatically generated">
            <a:extLst>
              <a:ext uri="{FF2B5EF4-FFF2-40B4-BE49-F238E27FC236}">
                <a16:creationId xmlns:a16="http://schemas.microsoft.com/office/drawing/2014/main" id="{5411F099-0BD8-CB4B-B116-EC4AA5A9CB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154" y="76638"/>
            <a:ext cx="1380931" cy="1380931"/>
          </a:xfrm>
          <a:prstGeom prst="rect">
            <a:avLst/>
          </a:prstGeom>
        </p:spPr>
      </p:pic>
      <p:sp>
        <p:nvSpPr>
          <p:cNvPr id="5" name="TextBox 4">
            <a:extLst>
              <a:ext uri="{FF2B5EF4-FFF2-40B4-BE49-F238E27FC236}">
                <a16:creationId xmlns:a16="http://schemas.microsoft.com/office/drawing/2014/main" id="{E38B0D4F-208E-992E-5E45-C8281F5E153E}"/>
              </a:ext>
            </a:extLst>
          </p:cNvPr>
          <p:cNvSpPr txBox="1"/>
          <p:nvPr/>
        </p:nvSpPr>
        <p:spPr>
          <a:xfrm>
            <a:off x="1971627" y="216352"/>
            <a:ext cx="9616993" cy="5289590"/>
          </a:xfrm>
          <a:prstGeom prst="rect">
            <a:avLst/>
          </a:prstGeom>
          <a:noFill/>
        </p:spPr>
        <p:txBody>
          <a:bodyPr wrap="square">
            <a:spAutoFit/>
          </a:bodyPr>
          <a:lstStyle/>
          <a:p>
            <a:pPr marR="0" lvl="0">
              <a:lnSpc>
                <a:spcPct val="107000"/>
              </a:lnSpc>
              <a:spcBef>
                <a:spcPts val="0"/>
              </a:spcBef>
              <a:spcAft>
                <a:spcPts val="800"/>
              </a:spcAft>
            </a:pPr>
            <a:r>
              <a:rPr lang="en-US" sz="3200" kern="100" dirty="0">
                <a:effectLst/>
                <a:latin typeface="Arial" panose="020B0604020202020204" pitchFamily="34" charset="0"/>
                <a:ea typeface="Aptos" panose="020B0004020202020204" pitchFamily="34" charset="0"/>
                <a:cs typeface="Arial" panose="020B0604020202020204" pitchFamily="34" charset="0"/>
              </a:rPr>
              <a:t>Conclusions</a:t>
            </a:r>
          </a:p>
          <a:p>
            <a:pPr marL="342900" marR="0" lvl="0" indent="-342900">
              <a:lnSpc>
                <a:spcPct val="107000"/>
              </a:lnSpc>
              <a:spcBef>
                <a:spcPts val="0"/>
              </a:spcBef>
              <a:spcAft>
                <a:spcPts val="800"/>
              </a:spcAft>
              <a:buFont typeface="Arial" panose="020B0604020202020204" pitchFamily="34" charset="0"/>
              <a:buChar char="•"/>
            </a:pPr>
            <a:r>
              <a:rPr lang="en-US" sz="2400" kern="100" dirty="0">
                <a:effectLst/>
                <a:latin typeface="Arial" panose="020B0604020202020204" pitchFamily="34" charset="0"/>
                <a:ea typeface="Aptos" panose="020B0004020202020204" pitchFamily="34" charset="0"/>
                <a:cs typeface="Arial" panose="020B0604020202020204" pitchFamily="34" charset="0"/>
              </a:rPr>
              <a:t>Case by case reviews will be needed to replace current trade agreements</a:t>
            </a:r>
            <a:endParaRPr lang="en-US" sz="2400" kern="100" dirty="0">
              <a:latin typeface="Arial" panose="020B0604020202020204" pitchFamily="34" charset="0"/>
              <a:ea typeface="Aptos" panose="020B0004020202020204" pitchFamily="34" charset="0"/>
              <a:cs typeface="Arial" panose="020B0604020202020204" pitchFamily="34" charset="0"/>
            </a:endParaRPr>
          </a:p>
          <a:p>
            <a:pPr marL="342900" marR="0" lvl="0" indent="-342900">
              <a:lnSpc>
                <a:spcPct val="107000"/>
              </a:lnSpc>
              <a:spcBef>
                <a:spcPts val="0"/>
              </a:spcBef>
              <a:spcAft>
                <a:spcPts val="800"/>
              </a:spcAft>
              <a:buFont typeface="Arial" panose="020B0604020202020204" pitchFamily="34" charset="0"/>
              <a:buChar char="•"/>
            </a:pPr>
            <a:r>
              <a:rPr lang="en-US" sz="2400" kern="100" dirty="0">
                <a:effectLst/>
                <a:latin typeface="Arial" panose="020B0604020202020204" pitchFamily="34" charset="0"/>
                <a:ea typeface="Aptos" panose="020B0004020202020204" pitchFamily="34" charset="0"/>
                <a:cs typeface="Arial" panose="020B0604020202020204" pitchFamily="34" charset="0"/>
              </a:rPr>
              <a:t>Discussion Document will summarize alternatives but cannot consider pest/commodity specifics</a:t>
            </a:r>
          </a:p>
          <a:p>
            <a:pPr marR="0" lvl="0">
              <a:lnSpc>
                <a:spcPct val="107000"/>
              </a:lnSpc>
              <a:spcBef>
                <a:spcPts val="0"/>
              </a:spcBef>
              <a:spcAft>
                <a:spcPts val="800"/>
              </a:spcAft>
            </a:pPr>
            <a:endParaRPr lang="en-US" sz="2400" kern="100" dirty="0">
              <a:latin typeface="Arial" panose="020B0604020202020204" pitchFamily="34" charset="0"/>
              <a:ea typeface="Aptos" panose="020B0004020202020204" pitchFamily="34" charset="0"/>
              <a:cs typeface="Arial" panose="020B0604020202020204" pitchFamily="34" charset="0"/>
            </a:endParaRPr>
          </a:p>
          <a:p>
            <a:pPr marR="0" lvl="0">
              <a:lnSpc>
                <a:spcPct val="107000"/>
              </a:lnSpc>
              <a:spcBef>
                <a:spcPts val="0"/>
              </a:spcBef>
              <a:spcAft>
                <a:spcPts val="800"/>
              </a:spcAft>
            </a:pPr>
            <a:r>
              <a:rPr lang="es-ES" sz="3200" kern="100" dirty="0">
                <a:solidFill>
                  <a:srgbClr val="0070C0"/>
                </a:solidFill>
                <a:effectLst/>
                <a:latin typeface="Arial" panose="020B0604020202020204" pitchFamily="34" charset="0"/>
                <a:ea typeface="Aptos" panose="020B0004020202020204" pitchFamily="34" charset="0"/>
                <a:cs typeface="Arial" panose="020B0604020202020204" pitchFamily="34" charset="0"/>
              </a:rPr>
              <a:t>Conclusiones</a:t>
            </a:r>
          </a:p>
          <a:p>
            <a:pPr marL="342900" marR="0" lvl="0" indent="-342900">
              <a:lnSpc>
                <a:spcPct val="107000"/>
              </a:lnSpc>
              <a:spcBef>
                <a:spcPts val="0"/>
              </a:spcBef>
              <a:spcAft>
                <a:spcPts val="800"/>
              </a:spcAft>
              <a:buFont typeface="Arial" panose="020B0604020202020204" pitchFamily="34" charset="0"/>
              <a:buChar char="•"/>
            </a:pPr>
            <a:r>
              <a:rPr lang="es-ES" sz="2400" kern="100" dirty="0">
                <a:solidFill>
                  <a:srgbClr val="0070C0"/>
                </a:solidFill>
                <a:effectLst/>
                <a:latin typeface="Arial" panose="020B0604020202020204" pitchFamily="34" charset="0"/>
                <a:ea typeface="Aptos" panose="020B0004020202020204" pitchFamily="34" charset="0"/>
                <a:cs typeface="Arial" panose="020B0604020202020204" pitchFamily="34" charset="0"/>
              </a:rPr>
              <a:t>se necesitarán revisiones según el caso para reemplazar los acuerdos comerciales existentes</a:t>
            </a:r>
          </a:p>
          <a:p>
            <a:pPr marL="342900" marR="0" lvl="0" indent="-342900">
              <a:lnSpc>
                <a:spcPct val="107000"/>
              </a:lnSpc>
              <a:spcBef>
                <a:spcPts val="0"/>
              </a:spcBef>
              <a:spcAft>
                <a:spcPts val="800"/>
              </a:spcAft>
              <a:buFont typeface="Arial" panose="020B0604020202020204" pitchFamily="34" charset="0"/>
              <a:buChar char="•"/>
            </a:pPr>
            <a:r>
              <a:rPr lang="es-ES" sz="2400" kern="100" dirty="0">
                <a:solidFill>
                  <a:srgbClr val="0070C0"/>
                </a:solidFill>
                <a:effectLst/>
                <a:latin typeface="Arial" panose="020B0604020202020204" pitchFamily="34" charset="0"/>
                <a:ea typeface="Aptos" panose="020B0004020202020204" pitchFamily="34" charset="0"/>
                <a:cs typeface="Arial" panose="020B0604020202020204" pitchFamily="34" charset="0"/>
              </a:rPr>
              <a:t>documento de discusión resumirá las alternativas, pero no podrá considerar plagas/productos específicos </a:t>
            </a:r>
            <a:endParaRPr lang="en-US" sz="2400" kern="100" dirty="0">
              <a:solidFill>
                <a:srgbClr val="0070C0"/>
              </a:solidFill>
              <a:effectLst/>
              <a:latin typeface="Arial" panose="020B0604020202020204" pitchFamily="34" charset="0"/>
              <a:ea typeface="Aptos" panose="020B0004020202020204" pitchFamily="34" charset="0"/>
              <a:cs typeface="Arial" panose="020B0604020202020204" pitchFamily="34" charset="0"/>
            </a:endParaRPr>
          </a:p>
        </p:txBody>
      </p:sp>
    </p:spTree>
    <p:extLst>
      <p:ext uri="{BB962C8B-B14F-4D97-AF65-F5344CB8AC3E}">
        <p14:creationId xmlns:p14="http://schemas.microsoft.com/office/powerpoint/2010/main" val="29203260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D2B266D-3625-4584-A5C3-7D3F672CFF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463B99A-73EE-4FBB-B7C4-F9F9BCC25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A5D2A5D1-BA0D-47D3-B051-DA7743C46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219825"/>
          </a:xfrm>
          <a:custGeom>
            <a:avLst/>
            <a:gdLst>
              <a:gd name="connsiteX0" fmla="*/ 6789701 w 12192000"/>
              <a:gd name="connsiteY0" fmla="*/ 6151588 h 6219825"/>
              <a:gd name="connsiteX1" fmla="*/ 6788702 w 12192000"/>
              <a:gd name="connsiteY1" fmla="*/ 6151666 h 6219825"/>
              <a:gd name="connsiteX2" fmla="*/ 6788476 w 12192000"/>
              <a:gd name="connsiteY2" fmla="*/ 6152200 h 6219825"/>
              <a:gd name="connsiteX3" fmla="*/ 9834 w 12192000"/>
              <a:gd name="connsiteY3" fmla="*/ 0 h 6219825"/>
              <a:gd name="connsiteX4" fmla="*/ 12357 w 12192000"/>
              <a:gd name="connsiteY4" fmla="*/ 1 h 6219825"/>
              <a:gd name="connsiteX5" fmla="*/ 12192000 w 12192000"/>
              <a:gd name="connsiteY5" fmla="*/ 1 h 6219825"/>
              <a:gd name="connsiteX6" fmla="*/ 12192000 w 12192000"/>
              <a:gd name="connsiteY6" fmla="*/ 5105401 h 6219825"/>
              <a:gd name="connsiteX7" fmla="*/ 12191716 w 12192000"/>
              <a:gd name="connsiteY7" fmla="*/ 5105401 h 6219825"/>
              <a:gd name="connsiteX8" fmla="*/ 12192000 w 12192000"/>
              <a:gd name="connsiteY8" fmla="*/ 5256977 h 6219825"/>
              <a:gd name="connsiteX9" fmla="*/ 12061096 w 12192000"/>
              <a:gd name="connsiteY9" fmla="*/ 5296034 h 6219825"/>
              <a:gd name="connsiteX10" fmla="*/ 11676800 w 12192000"/>
              <a:gd name="connsiteY10" fmla="*/ 5399652 h 6219825"/>
              <a:gd name="connsiteX11" fmla="*/ 10425355 w 12192000"/>
              <a:gd name="connsiteY11" fmla="*/ 5683310 h 6219825"/>
              <a:gd name="connsiteX12" fmla="*/ 9424022 w 12192000"/>
              <a:gd name="connsiteY12" fmla="*/ 5858546 h 6219825"/>
              <a:gd name="connsiteX13" fmla="*/ 8458419 w 12192000"/>
              <a:gd name="connsiteY13" fmla="*/ 5992303 h 6219825"/>
              <a:gd name="connsiteX14" fmla="*/ 7715970 w 12192000"/>
              <a:gd name="connsiteY14" fmla="*/ 6072283 h 6219825"/>
              <a:gd name="connsiteX15" fmla="*/ 6951716 w 12192000"/>
              <a:gd name="connsiteY15" fmla="*/ 6138091 h 6219825"/>
              <a:gd name="connsiteX16" fmla="*/ 6936303 w 12192000"/>
              <a:gd name="connsiteY16" fmla="*/ 6140163 h 6219825"/>
              <a:gd name="connsiteX17" fmla="*/ 6790448 w 12192000"/>
              <a:gd name="connsiteY17" fmla="*/ 6151529 h 6219825"/>
              <a:gd name="connsiteX18" fmla="*/ 6799941 w 12192000"/>
              <a:gd name="connsiteY18" fmla="*/ 6153349 h 6219825"/>
              <a:gd name="connsiteX19" fmla="*/ 6835432 w 12192000"/>
              <a:gd name="connsiteY19" fmla="*/ 6151642 h 6219825"/>
              <a:gd name="connsiteX20" fmla="*/ 6884003 w 12192000"/>
              <a:gd name="connsiteY20" fmla="*/ 6148662 h 6219825"/>
              <a:gd name="connsiteX21" fmla="*/ 7578771 w 12192000"/>
              <a:gd name="connsiteY21" fmla="*/ 6116122 h 6219825"/>
              <a:gd name="connsiteX22" fmla="*/ 8623845 w 12192000"/>
              <a:gd name="connsiteY22" fmla="*/ 6029188 h 6219825"/>
              <a:gd name="connsiteX23" fmla="*/ 9479970 w 12192000"/>
              <a:gd name="connsiteY23" fmla="*/ 5925239 h 6219825"/>
              <a:gd name="connsiteX24" fmla="*/ 10629308 w 12192000"/>
              <a:gd name="connsiteY24" fmla="*/ 5731000 h 6219825"/>
              <a:gd name="connsiteX25" fmla="*/ 11998498 w 12192000"/>
              <a:gd name="connsiteY25" fmla="*/ 5404869 h 6219825"/>
              <a:gd name="connsiteX26" fmla="*/ 12192000 w 12192000"/>
              <a:gd name="connsiteY26" fmla="*/ 5347846 h 6219825"/>
              <a:gd name="connsiteX27" fmla="*/ 12192000 w 12192000"/>
              <a:gd name="connsiteY27" fmla="*/ 5402606 h 6219825"/>
              <a:gd name="connsiteX28" fmla="*/ 11829257 w 12192000"/>
              <a:gd name="connsiteY28" fmla="*/ 5507950 h 6219825"/>
              <a:gd name="connsiteX29" fmla="*/ 10939183 w 12192000"/>
              <a:gd name="connsiteY29" fmla="*/ 5722555 h 6219825"/>
              <a:gd name="connsiteX30" fmla="*/ 9985530 w 12192000"/>
              <a:gd name="connsiteY30" fmla="*/ 5902635 h 6219825"/>
              <a:gd name="connsiteX31" fmla="*/ 9186882 w 12192000"/>
              <a:gd name="connsiteY31" fmla="*/ 6018631 h 6219825"/>
              <a:gd name="connsiteX32" fmla="*/ 8578198 w 12192000"/>
              <a:gd name="connsiteY32" fmla="*/ 6088179 h 6219825"/>
              <a:gd name="connsiteX33" fmla="*/ 7864358 w 12192000"/>
              <a:gd name="connsiteY33" fmla="*/ 6149656 h 6219825"/>
              <a:gd name="connsiteX34" fmla="*/ 6935502 w 12192000"/>
              <a:gd name="connsiteY34" fmla="*/ 6201071 h 6219825"/>
              <a:gd name="connsiteX35" fmla="*/ 6477750 w 12192000"/>
              <a:gd name="connsiteY35" fmla="*/ 6214980 h 6219825"/>
              <a:gd name="connsiteX36" fmla="*/ 6362294 w 12192000"/>
              <a:gd name="connsiteY36" fmla="*/ 6219825 h 6219825"/>
              <a:gd name="connsiteX37" fmla="*/ 6057129 w 12192000"/>
              <a:gd name="connsiteY37" fmla="*/ 6219825 h 6219825"/>
              <a:gd name="connsiteX38" fmla="*/ 5977784 w 12192000"/>
              <a:gd name="connsiteY38" fmla="*/ 6215229 h 6219825"/>
              <a:gd name="connsiteX39" fmla="*/ 5265087 w 12192000"/>
              <a:gd name="connsiteY39" fmla="*/ 6178965 h 6219825"/>
              <a:gd name="connsiteX40" fmla="*/ 4346277 w 12192000"/>
              <a:gd name="connsiteY40" fmla="*/ 6116869 h 6219825"/>
              <a:gd name="connsiteX41" fmla="*/ 3373045 w 12192000"/>
              <a:gd name="connsiteY41" fmla="*/ 6018259 h 6219825"/>
              <a:gd name="connsiteX42" fmla="*/ 2362173 w 12192000"/>
              <a:gd name="connsiteY42" fmla="*/ 5899282 h 6219825"/>
              <a:gd name="connsiteX43" fmla="*/ 1233178 w 12192000"/>
              <a:gd name="connsiteY43" fmla="*/ 5726033 h 6219825"/>
              <a:gd name="connsiteX44" fmla="*/ 68500 w 12192000"/>
              <a:gd name="connsiteY44" fmla="*/ 5486226 h 6219825"/>
              <a:gd name="connsiteX45" fmla="*/ 0 w 12192000"/>
              <a:gd name="connsiteY45" fmla="*/ 5468863 h 6219825"/>
              <a:gd name="connsiteX46" fmla="*/ 0 w 12192000"/>
              <a:gd name="connsiteY46" fmla="*/ 5412351 h 6219825"/>
              <a:gd name="connsiteX47" fmla="*/ 72441 w 12192000"/>
              <a:gd name="connsiteY47" fmla="*/ 5431135 h 6219825"/>
              <a:gd name="connsiteX48" fmla="*/ 600716 w 12192000"/>
              <a:gd name="connsiteY48" fmla="*/ 5549555 h 6219825"/>
              <a:gd name="connsiteX49" fmla="*/ 1769512 w 12192000"/>
              <a:gd name="connsiteY49" fmla="*/ 5759811 h 6219825"/>
              <a:gd name="connsiteX50" fmla="*/ 2613554 w 12192000"/>
              <a:gd name="connsiteY50" fmla="*/ 5876802 h 6219825"/>
              <a:gd name="connsiteX51" fmla="*/ 2581134 w 12192000"/>
              <a:gd name="connsiteY51" fmla="*/ 5866867 h 6219825"/>
              <a:gd name="connsiteX52" fmla="*/ 1112635 w 12192000"/>
              <a:gd name="connsiteY52" fmla="*/ 5534031 h 6219825"/>
              <a:gd name="connsiteX53" fmla="*/ 420412 w 12192000"/>
              <a:gd name="connsiteY53" fmla="*/ 5334514 h 6219825"/>
              <a:gd name="connsiteX54" fmla="*/ 0 w 12192000"/>
              <a:gd name="connsiteY54" fmla="*/ 5195539 h 6219825"/>
              <a:gd name="connsiteX55" fmla="*/ 60 w 12192000"/>
              <a:gd name="connsiteY55" fmla="*/ 5105401 h 6219825"/>
              <a:gd name="connsiteX56" fmla="*/ 0 w 12192000"/>
              <a:gd name="connsiteY56" fmla="*/ 5105401 h 6219825"/>
              <a:gd name="connsiteX57" fmla="*/ 0 w 12192000"/>
              <a:gd name="connsiteY57" fmla="*/ 1 h 6219825"/>
              <a:gd name="connsiteX58" fmla="*/ 9834 w 12192000"/>
              <a:gd name="connsiteY58" fmla="*/ 1 h 6219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2192000" h="6219825">
                <a:moveTo>
                  <a:pt x="6789701" y="6151588"/>
                </a:moveTo>
                <a:lnTo>
                  <a:pt x="6788702" y="6151666"/>
                </a:lnTo>
                <a:cubicBezTo>
                  <a:pt x="6788627" y="6151844"/>
                  <a:pt x="6788551" y="6152022"/>
                  <a:pt x="6788476" y="6152200"/>
                </a:cubicBezTo>
                <a:close/>
                <a:moveTo>
                  <a:pt x="9834" y="0"/>
                </a:moveTo>
                <a:lnTo>
                  <a:pt x="12357" y="1"/>
                </a:lnTo>
                <a:lnTo>
                  <a:pt x="12192000" y="1"/>
                </a:lnTo>
                <a:lnTo>
                  <a:pt x="12192000" y="5105401"/>
                </a:lnTo>
                <a:lnTo>
                  <a:pt x="12191716" y="5105401"/>
                </a:lnTo>
                <a:lnTo>
                  <a:pt x="12192000" y="5256977"/>
                </a:lnTo>
                <a:lnTo>
                  <a:pt x="12061096" y="5296034"/>
                </a:lnTo>
                <a:cubicBezTo>
                  <a:pt x="11933500" y="5332263"/>
                  <a:pt x="11805390" y="5366806"/>
                  <a:pt x="11676800" y="5399652"/>
                </a:cubicBezTo>
                <a:cubicBezTo>
                  <a:pt x="11262789" y="5507204"/>
                  <a:pt x="10845343" y="5600846"/>
                  <a:pt x="10425355" y="5683310"/>
                </a:cubicBezTo>
                <a:cubicBezTo>
                  <a:pt x="10092810" y="5748549"/>
                  <a:pt x="9759033" y="5806970"/>
                  <a:pt x="9424022" y="5858546"/>
                </a:cubicBezTo>
                <a:cubicBezTo>
                  <a:pt x="9102997" y="5908224"/>
                  <a:pt x="8781133" y="5952809"/>
                  <a:pt x="8458419" y="5992303"/>
                </a:cubicBezTo>
                <a:cubicBezTo>
                  <a:pt x="8211360" y="6022481"/>
                  <a:pt x="7963792" y="6048065"/>
                  <a:pt x="7715970" y="6072283"/>
                </a:cubicBezTo>
                <a:lnTo>
                  <a:pt x="6951716" y="6138091"/>
                </a:lnTo>
                <a:lnTo>
                  <a:pt x="6936303" y="6140163"/>
                </a:lnTo>
                <a:lnTo>
                  <a:pt x="6790448" y="6151529"/>
                </a:lnTo>
                <a:lnTo>
                  <a:pt x="6799941" y="6153349"/>
                </a:lnTo>
                <a:cubicBezTo>
                  <a:pt x="6811623" y="6153816"/>
                  <a:pt x="6823734" y="6151642"/>
                  <a:pt x="6835432" y="6151642"/>
                </a:cubicBezTo>
                <a:cubicBezTo>
                  <a:pt x="6851580" y="6151642"/>
                  <a:pt x="6867729" y="6149034"/>
                  <a:pt x="6884003" y="6148662"/>
                </a:cubicBezTo>
                <a:cubicBezTo>
                  <a:pt x="7115805" y="6143198"/>
                  <a:pt x="7347351" y="6131026"/>
                  <a:pt x="7578771" y="6116122"/>
                </a:cubicBezTo>
                <a:cubicBezTo>
                  <a:pt x="7927552" y="6093644"/>
                  <a:pt x="8276080" y="6065453"/>
                  <a:pt x="8623845" y="6029188"/>
                </a:cubicBezTo>
                <a:cubicBezTo>
                  <a:pt x="8909939" y="5999878"/>
                  <a:pt x="9195310" y="5965228"/>
                  <a:pt x="9479970" y="5925239"/>
                </a:cubicBezTo>
                <a:cubicBezTo>
                  <a:pt x="9864901" y="5870842"/>
                  <a:pt x="10248014" y="5806101"/>
                  <a:pt x="10629308" y="5731000"/>
                </a:cubicBezTo>
                <a:cubicBezTo>
                  <a:pt x="11090114" y="5639842"/>
                  <a:pt x="11546975" y="5532291"/>
                  <a:pt x="11998498" y="5404869"/>
                </a:cubicBezTo>
                <a:lnTo>
                  <a:pt x="12192000" y="5347846"/>
                </a:lnTo>
                <a:lnTo>
                  <a:pt x="12192000" y="5402606"/>
                </a:lnTo>
                <a:lnTo>
                  <a:pt x="11829257" y="5507950"/>
                </a:lnTo>
                <a:cubicBezTo>
                  <a:pt x="11534769" y="5587680"/>
                  <a:pt x="11238120" y="5658596"/>
                  <a:pt x="10939183" y="5722555"/>
                </a:cubicBezTo>
                <a:cubicBezTo>
                  <a:pt x="10622824" y="5790365"/>
                  <a:pt x="10304941" y="5850387"/>
                  <a:pt x="9985530" y="5902635"/>
                </a:cubicBezTo>
                <a:cubicBezTo>
                  <a:pt x="9720036" y="5946102"/>
                  <a:pt x="9453814" y="5984764"/>
                  <a:pt x="9186882" y="6018631"/>
                </a:cubicBezTo>
                <a:cubicBezTo>
                  <a:pt x="8984197" y="6044216"/>
                  <a:pt x="8781514" y="6068309"/>
                  <a:pt x="8578198" y="6088179"/>
                </a:cubicBezTo>
                <a:lnTo>
                  <a:pt x="7864358" y="6149656"/>
                </a:lnTo>
                <a:cubicBezTo>
                  <a:pt x="7554994" y="6172009"/>
                  <a:pt x="7245502" y="6189895"/>
                  <a:pt x="6935502" y="6201071"/>
                </a:cubicBezTo>
                <a:lnTo>
                  <a:pt x="6477750" y="6214980"/>
                </a:lnTo>
                <a:cubicBezTo>
                  <a:pt x="6439195" y="6212895"/>
                  <a:pt x="6400529" y="6214521"/>
                  <a:pt x="6362294" y="6219825"/>
                </a:cubicBezTo>
                <a:lnTo>
                  <a:pt x="6057129" y="6219825"/>
                </a:lnTo>
                <a:lnTo>
                  <a:pt x="5977784" y="6215229"/>
                </a:lnTo>
                <a:lnTo>
                  <a:pt x="5265087" y="6178965"/>
                </a:lnTo>
                <a:cubicBezTo>
                  <a:pt x="4958267" y="6166544"/>
                  <a:pt x="4651826" y="6146055"/>
                  <a:pt x="4346277" y="6116869"/>
                </a:cubicBezTo>
                <a:lnTo>
                  <a:pt x="3373045" y="6018259"/>
                </a:lnTo>
                <a:cubicBezTo>
                  <a:pt x="3035412" y="5983982"/>
                  <a:pt x="2698456" y="5944327"/>
                  <a:pt x="2362173" y="5899282"/>
                </a:cubicBezTo>
                <a:cubicBezTo>
                  <a:pt x="1984692" y="5849108"/>
                  <a:pt x="1608364" y="5791358"/>
                  <a:pt x="1233178" y="5726033"/>
                </a:cubicBezTo>
                <a:cubicBezTo>
                  <a:pt x="842181" y="5657291"/>
                  <a:pt x="453758" y="5578770"/>
                  <a:pt x="68500" y="5486226"/>
                </a:cubicBezTo>
                <a:lnTo>
                  <a:pt x="0" y="5468863"/>
                </a:lnTo>
                <a:lnTo>
                  <a:pt x="0" y="5412351"/>
                </a:lnTo>
                <a:lnTo>
                  <a:pt x="72441" y="5431135"/>
                </a:lnTo>
                <a:cubicBezTo>
                  <a:pt x="247961" y="5473331"/>
                  <a:pt x="424164" y="5512608"/>
                  <a:pt x="600716" y="5549555"/>
                </a:cubicBezTo>
                <a:cubicBezTo>
                  <a:pt x="988279" y="5630403"/>
                  <a:pt x="1378133" y="5699330"/>
                  <a:pt x="1769512" y="5759811"/>
                </a:cubicBezTo>
                <a:cubicBezTo>
                  <a:pt x="2052426" y="5803406"/>
                  <a:pt x="2335725" y="5843519"/>
                  <a:pt x="2613554" y="5876802"/>
                </a:cubicBezTo>
                <a:cubicBezTo>
                  <a:pt x="2605544" y="5879410"/>
                  <a:pt x="2594611" y="5869350"/>
                  <a:pt x="2581134" y="5866867"/>
                </a:cubicBezTo>
                <a:cubicBezTo>
                  <a:pt x="2087178" y="5774877"/>
                  <a:pt x="1597684" y="5663937"/>
                  <a:pt x="1112635" y="5534031"/>
                </a:cubicBezTo>
                <a:cubicBezTo>
                  <a:pt x="880453" y="5471934"/>
                  <a:pt x="649713" y="5405428"/>
                  <a:pt x="420412" y="5334514"/>
                </a:cubicBezTo>
                <a:lnTo>
                  <a:pt x="0" y="5195539"/>
                </a:lnTo>
                <a:lnTo>
                  <a:pt x="60" y="5105401"/>
                </a:lnTo>
                <a:lnTo>
                  <a:pt x="0" y="5105401"/>
                </a:lnTo>
                <a:lnTo>
                  <a:pt x="0" y="1"/>
                </a:lnTo>
                <a:lnTo>
                  <a:pt x="9834" y="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Picture 2" descr="A circle with a cactus and text&#10;&#10;Description automatically generated">
            <a:extLst>
              <a:ext uri="{FF2B5EF4-FFF2-40B4-BE49-F238E27FC236}">
                <a16:creationId xmlns:a16="http://schemas.microsoft.com/office/drawing/2014/main" id="{5411F099-0BD8-CB4B-B116-EC4AA5A9CB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154" y="76638"/>
            <a:ext cx="1380931" cy="1380931"/>
          </a:xfrm>
          <a:prstGeom prst="rect">
            <a:avLst/>
          </a:prstGeom>
        </p:spPr>
      </p:pic>
      <p:sp>
        <p:nvSpPr>
          <p:cNvPr id="5" name="TextBox 4">
            <a:extLst>
              <a:ext uri="{FF2B5EF4-FFF2-40B4-BE49-F238E27FC236}">
                <a16:creationId xmlns:a16="http://schemas.microsoft.com/office/drawing/2014/main" id="{E38B0D4F-208E-992E-5E45-C8281F5E153E}"/>
              </a:ext>
            </a:extLst>
          </p:cNvPr>
          <p:cNvSpPr txBox="1"/>
          <p:nvPr/>
        </p:nvSpPr>
        <p:spPr>
          <a:xfrm>
            <a:off x="2055604" y="384304"/>
            <a:ext cx="9495694" cy="4400435"/>
          </a:xfrm>
          <a:prstGeom prst="rect">
            <a:avLst/>
          </a:prstGeom>
          <a:noFill/>
        </p:spPr>
        <p:txBody>
          <a:bodyPr wrap="square">
            <a:spAutoFit/>
          </a:bodyPr>
          <a:lstStyle/>
          <a:p>
            <a:pPr marR="0" lvl="0">
              <a:lnSpc>
                <a:spcPct val="107000"/>
              </a:lnSpc>
              <a:spcBef>
                <a:spcPts val="0"/>
              </a:spcBef>
              <a:spcAft>
                <a:spcPts val="800"/>
              </a:spcAft>
            </a:pPr>
            <a:r>
              <a:rPr lang="en-US" sz="3200" kern="100" dirty="0">
                <a:effectLst/>
                <a:latin typeface="Arial" panose="020B0604020202020204" pitchFamily="34" charset="0"/>
                <a:ea typeface="Aptos" panose="020B0004020202020204" pitchFamily="34" charset="0"/>
                <a:cs typeface="Arial" panose="020B0604020202020204" pitchFamily="34" charset="0"/>
              </a:rPr>
              <a:t>Conclusions</a:t>
            </a:r>
          </a:p>
          <a:p>
            <a:pPr marL="285750" marR="0" lvl="0" indent="-285750">
              <a:lnSpc>
                <a:spcPct val="107000"/>
              </a:lnSpc>
              <a:spcBef>
                <a:spcPts val="0"/>
              </a:spcBef>
              <a:spcAft>
                <a:spcPts val="800"/>
              </a:spcAft>
              <a:buFont typeface="Arial" panose="020B0604020202020204" pitchFamily="34" charset="0"/>
              <a:buChar char="•"/>
            </a:pPr>
            <a:r>
              <a:rPr lang="en-US" sz="2400" kern="100" dirty="0">
                <a:effectLst/>
                <a:latin typeface="Arial" panose="020B0604020202020204" pitchFamily="34" charset="0"/>
                <a:ea typeface="Aptos" panose="020B0004020202020204" pitchFamily="34" charset="0"/>
                <a:cs typeface="Arial" panose="020B0604020202020204" pitchFamily="34" charset="0"/>
              </a:rPr>
              <a:t>Future use may be impacted by external actors</a:t>
            </a:r>
          </a:p>
          <a:p>
            <a:pPr marL="285750" indent="-285750">
              <a:lnSpc>
                <a:spcPct val="107000"/>
              </a:lnSpc>
              <a:spcAft>
                <a:spcPts val="800"/>
              </a:spcAft>
              <a:buFont typeface="Arial" panose="020B0604020202020204" pitchFamily="34" charset="0"/>
              <a:buChar char="•"/>
            </a:pPr>
            <a:r>
              <a:rPr lang="en-US" sz="2400" kern="100" dirty="0">
                <a:effectLst/>
                <a:latin typeface="Arial" panose="020B0604020202020204" pitchFamily="34" charset="0"/>
                <a:ea typeface="Aptos" panose="020B0004020202020204" pitchFamily="34" charset="0"/>
                <a:cs typeface="Arial" panose="020B0604020202020204" pitchFamily="34" charset="0"/>
              </a:rPr>
              <a:t>Methyl bromide will remain an important phytosanitary tool into the foreseeable future</a:t>
            </a:r>
          </a:p>
          <a:p>
            <a:pPr marR="0" lvl="0">
              <a:lnSpc>
                <a:spcPct val="107000"/>
              </a:lnSpc>
              <a:spcBef>
                <a:spcPts val="0"/>
              </a:spcBef>
              <a:spcAft>
                <a:spcPts val="800"/>
              </a:spcAft>
            </a:pPr>
            <a:endParaRPr lang="en-US" kern="100" dirty="0">
              <a:latin typeface="Arial" panose="020B0604020202020204" pitchFamily="34" charset="0"/>
              <a:ea typeface="Aptos" panose="020B0004020202020204" pitchFamily="34" charset="0"/>
              <a:cs typeface="Arial" panose="020B0604020202020204" pitchFamily="34" charset="0"/>
            </a:endParaRPr>
          </a:p>
          <a:p>
            <a:pPr marR="0" lvl="0">
              <a:lnSpc>
                <a:spcPct val="107000"/>
              </a:lnSpc>
              <a:spcBef>
                <a:spcPts val="0"/>
              </a:spcBef>
              <a:spcAft>
                <a:spcPts val="800"/>
              </a:spcAft>
            </a:pPr>
            <a:r>
              <a:rPr lang="es-ES" sz="3200" kern="100" dirty="0">
                <a:solidFill>
                  <a:srgbClr val="0070C0"/>
                </a:solidFill>
                <a:effectLst/>
                <a:latin typeface="Arial" panose="020B0604020202020204" pitchFamily="34" charset="0"/>
                <a:ea typeface="Aptos" panose="020B0004020202020204" pitchFamily="34" charset="0"/>
                <a:cs typeface="Arial" panose="020B0604020202020204" pitchFamily="34" charset="0"/>
              </a:rPr>
              <a:t>Conclusiones</a:t>
            </a:r>
          </a:p>
          <a:p>
            <a:pPr marL="285750" marR="0" lvl="0" indent="-285750">
              <a:lnSpc>
                <a:spcPct val="107000"/>
              </a:lnSpc>
              <a:spcBef>
                <a:spcPts val="0"/>
              </a:spcBef>
              <a:spcAft>
                <a:spcPts val="800"/>
              </a:spcAft>
              <a:buFont typeface="Arial" panose="020B0604020202020204" pitchFamily="34" charset="0"/>
              <a:buChar char="•"/>
            </a:pPr>
            <a:r>
              <a:rPr lang="es-ES" sz="2400" kern="100" dirty="0">
                <a:solidFill>
                  <a:srgbClr val="0070C0"/>
                </a:solidFill>
                <a:effectLst/>
                <a:latin typeface="Arial" panose="020B0604020202020204" pitchFamily="34" charset="0"/>
                <a:ea typeface="Aptos" panose="020B0004020202020204" pitchFamily="34" charset="0"/>
                <a:cs typeface="Arial" panose="020B0604020202020204" pitchFamily="34" charset="0"/>
              </a:rPr>
              <a:t>usos futuros pueden verse afectados por actores externos</a:t>
            </a:r>
          </a:p>
          <a:p>
            <a:pPr marL="285750" indent="-285750">
              <a:lnSpc>
                <a:spcPct val="107000"/>
              </a:lnSpc>
              <a:spcAft>
                <a:spcPts val="800"/>
              </a:spcAft>
              <a:buFont typeface="Arial" panose="020B0604020202020204" pitchFamily="34" charset="0"/>
              <a:buChar char="•"/>
            </a:pPr>
            <a:r>
              <a:rPr lang="es-ES" sz="2400" kern="100" dirty="0">
                <a:solidFill>
                  <a:srgbClr val="0070C0"/>
                </a:solidFill>
                <a:effectLst/>
                <a:latin typeface="Arial" panose="020B0604020202020204" pitchFamily="34" charset="0"/>
                <a:ea typeface="Aptos" panose="020B0004020202020204" pitchFamily="34" charset="0"/>
                <a:cs typeface="Arial" panose="020B0604020202020204" pitchFamily="34" charset="0"/>
              </a:rPr>
              <a:t>el bromuro de metilo continuará siendo una herramienta fitosanitaria importante en el futuro próximo</a:t>
            </a:r>
            <a:endParaRPr lang="es-ES" sz="2400" kern="100" dirty="0">
              <a:solidFill>
                <a:srgbClr val="0070C0"/>
              </a:solidFill>
              <a:latin typeface="Arial" panose="020B0604020202020204" pitchFamily="34" charset="0"/>
              <a:ea typeface="Aptos" panose="020B0004020202020204" pitchFamily="34" charset="0"/>
              <a:cs typeface="Arial" panose="020B0604020202020204" pitchFamily="34" charset="0"/>
            </a:endParaRPr>
          </a:p>
        </p:txBody>
      </p:sp>
    </p:spTree>
    <p:extLst>
      <p:ext uri="{BB962C8B-B14F-4D97-AF65-F5344CB8AC3E}">
        <p14:creationId xmlns:p14="http://schemas.microsoft.com/office/powerpoint/2010/main" val="38375573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D2B266D-3625-4584-A5C3-7D3F672CFF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463B99A-73EE-4FBB-B7C4-F9F9BCC25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A5D2A5D1-BA0D-47D3-B051-DA7743C46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219825"/>
          </a:xfrm>
          <a:custGeom>
            <a:avLst/>
            <a:gdLst>
              <a:gd name="connsiteX0" fmla="*/ 6789701 w 12192000"/>
              <a:gd name="connsiteY0" fmla="*/ 6151588 h 6219825"/>
              <a:gd name="connsiteX1" fmla="*/ 6788702 w 12192000"/>
              <a:gd name="connsiteY1" fmla="*/ 6151666 h 6219825"/>
              <a:gd name="connsiteX2" fmla="*/ 6788476 w 12192000"/>
              <a:gd name="connsiteY2" fmla="*/ 6152200 h 6219825"/>
              <a:gd name="connsiteX3" fmla="*/ 9834 w 12192000"/>
              <a:gd name="connsiteY3" fmla="*/ 0 h 6219825"/>
              <a:gd name="connsiteX4" fmla="*/ 12357 w 12192000"/>
              <a:gd name="connsiteY4" fmla="*/ 1 h 6219825"/>
              <a:gd name="connsiteX5" fmla="*/ 12192000 w 12192000"/>
              <a:gd name="connsiteY5" fmla="*/ 1 h 6219825"/>
              <a:gd name="connsiteX6" fmla="*/ 12192000 w 12192000"/>
              <a:gd name="connsiteY6" fmla="*/ 5105401 h 6219825"/>
              <a:gd name="connsiteX7" fmla="*/ 12191716 w 12192000"/>
              <a:gd name="connsiteY7" fmla="*/ 5105401 h 6219825"/>
              <a:gd name="connsiteX8" fmla="*/ 12192000 w 12192000"/>
              <a:gd name="connsiteY8" fmla="*/ 5256977 h 6219825"/>
              <a:gd name="connsiteX9" fmla="*/ 12061096 w 12192000"/>
              <a:gd name="connsiteY9" fmla="*/ 5296034 h 6219825"/>
              <a:gd name="connsiteX10" fmla="*/ 11676800 w 12192000"/>
              <a:gd name="connsiteY10" fmla="*/ 5399652 h 6219825"/>
              <a:gd name="connsiteX11" fmla="*/ 10425355 w 12192000"/>
              <a:gd name="connsiteY11" fmla="*/ 5683310 h 6219825"/>
              <a:gd name="connsiteX12" fmla="*/ 9424022 w 12192000"/>
              <a:gd name="connsiteY12" fmla="*/ 5858546 h 6219825"/>
              <a:gd name="connsiteX13" fmla="*/ 8458419 w 12192000"/>
              <a:gd name="connsiteY13" fmla="*/ 5992303 h 6219825"/>
              <a:gd name="connsiteX14" fmla="*/ 7715970 w 12192000"/>
              <a:gd name="connsiteY14" fmla="*/ 6072283 h 6219825"/>
              <a:gd name="connsiteX15" fmla="*/ 6951716 w 12192000"/>
              <a:gd name="connsiteY15" fmla="*/ 6138091 h 6219825"/>
              <a:gd name="connsiteX16" fmla="*/ 6936303 w 12192000"/>
              <a:gd name="connsiteY16" fmla="*/ 6140163 h 6219825"/>
              <a:gd name="connsiteX17" fmla="*/ 6790448 w 12192000"/>
              <a:gd name="connsiteY17" fmla="*/ 6151529 h 6219825"/>
              <a:gd name="connsiteX18" fmla="*/ 6799941 w 12192000"/>
              <a:gd name="connsiteY18" fmla="*/ 6153349 h 6219825"/>
              <a:gd name="connsiteX19" fmla="*/ 6835432 w 12192000"/>
              <a:gd name="connsiteY19" fmla="*/ 6151642 h 6219825"/>
              <a:gd name="connsiteX20" fmla="*/ 6884003 w 12192000"/>
              <a:gd name="connsiteY20" fmla="*/ 6148662 h 6219825"/>
              <a:gd name="connsiteX21" fmla="*/ 7578771 w 12192000"/>
              <a:gd name="connsiteY21" fmla="*/ 6116122 h 6219825"/>
              <a:gd name="connsiteX22" fmla="*/ 8623845 w 12192000"/>
              <a:gd name="connsiteY22" fmla="*/ 6029188 h 6219825"/>
              <a:gd name="connsiteX23" fmla="*/ 9479970 w 12192000"/>
              <a:gd name="connsiteY23" fmla="*/ 5925239 h 6219825"/>
              <a:gd name="connsiteX24" fmla="*/ 10629308 w 12192000"/>
              <a:gd name="connsiteY24" fmla="*/ 5731000 h 6219825"/>
              <a:gd name="connsiteX25" fmla="*/ 11998498 w 12192000"/>
              <a:gd name="connsiteY25" fmla="*/ 5404869 h 6219825"/>
              <a:gd name="connsiteX26" fmla="*/ 12192000 w 12192000"/>
              <a:gd name="connsiteY26" fmla="*/ 5347846 h 6219825"/>
              <a:gd name="connsiteX27" fmla="*/ 12192000 w 12192000"/>
              <a:gd name="connsiteY27" fmla="*/ 5402606 h 6219825"/>
              <a:gd name="connsiteX28" fmla="*/ 11829257 w 12192000"/>
              <a:gd name="connsiteY28" fmla="*/ 5507950 h 6219825"/>
              <a:gd name="connsiteX29" fmla="*/ 10939183 w 12192000"/>
              <a:gd name="connsiteY29" fmla="*/ 5722555 h 6219825"/>
              <a:gd name="connsiteX30" fmla="*/ 9985530 w 12192000"/>
              <a:gd name="connsiteY30" fmla="*/ 5902635 h 6219825"/>
              <a:gd name="connsiteX31" fmla="*/ 9186882 w 12192000"/>
              <a:gd name="connsiteY31" fmla="*/ 6018631 h 6219825"/>
              <a:gd name="connsiteX32" fmla="*/ 8578198 w 12192000"/>
              <a:gd name="connsiteY32" fmla="*/ 6088179 h 6219825"/>
              <a:gd name="connsiteX33" fmla="*/ 7864358 w 12192000"/>
              <a:gd name="connsiteY33" fmla="*/ 6149656 h 6219825"/>
              <a:gd name="connsiteX34" fmla="*/ 6935502 w 12192000"/>
              <a:gd name="connsiteY34" fmla="*/ 6201071 h 6219825"/>
              <a:gd name="connsiteX35" fmla="*/ 6477750 w 12192000"/>
              <a:gd name="connsiteY35" fmla="*/ 6214980 h 6219825"/>
              <a:gd name="connsiteX36" fmla="*/ 6362294 w 12192000"/>
              <a:gd name="connsiteY36" fmla="*/ 6219825 h 6219825"/>
              <a:gd name="connsiteX37" fmla="*/ 6057129 w 12192000"/>
              <a:gd name="connsiteY37" fmla="*/ 6219825 h 6219825"/>
              <a:gd name="connsiteX38" fmla="*/ 5977784 w 12192000"/>
              <a:gd name="connsiteY38" fmla="*/ 6215229 h 6219825"/>
              <a:gd name="connsiteX39" fmla="*/ 5265087 w 12192000"/>
              <a:gd name="connsiteY39" fmla="*/ 6178965 h 6219825"/>
              <a:gd name="connsiteX40" fmla="*/ 4346277 w 12192000"/>
              <a:gd name="connsiteY40" fmla="*/ 6116869 h 6219825"/>
              <a:gd name="connsiteX41" fmla="*/ 3373045 w 12192000"/>
              <a:gd name="connsiteY41" fmla="*/ 6018259 h 6219825"/>
              <a:gd name="connsiteX42" fmla="*/ 2362173 w 12192000"/>
              <a:gd name="connsiteY42" fmla="*/ 5899282 h 6219825"/>
              <a:gd name="connsiteX43" fmla="*/ 1233178 w 12192000"/>
              <a:gd name="connsiteY43" fmla="*/ 5726033 h 6219825"/>
              <a:gd name="connsiteX44" fmla="*/ 68500 w 12192000"/>
              <a:gd name="connsiteY44" fmla="*/ 5486226 h 6219825"/>
              <a:gd name="connsiteX45" fmla="*/ 0 w 12192000"/>
              <a:gd name="connsiteY45" fmla="*/ 5468863 h 6219825"/>
              <a:gd name="connsiteX46" fmla="*/ 0 w 12192000"/>
              <a:gd name="connsiteY46" fmla="*/ 5412351 h 6219825"/>
              <a:gd name="connsiteX47" fmla="*/ 72441 w 12192000"/>
              <a:gd name="connsiteY47" fmla="*/ 5431135 h 6219825"/>
              <a:gd name="connsiteX48" fmla="*/ 600716 w 12192000"/>
              <a:gd name="connsiteY48" fmla="*/ 5549555 h 6219825"/>
              <a:gd name="connsiteX49" fmla="*/ 1769512 w 12192000"/>
              <a:gd name="connsiteY49" fmla="*/ 5759811 h 6219825"/>
              <a:gd name="connsiteX50" fmla="*/ 2613554 w 12192000"/>
              <a:gd name="connsiteY50" fmla="*/ 5876802 h 6219825"/>
              <a:gd name="connsiteX51" fmla="*/ 2581134 w 12192000"/>
              <a:gd name="connsiteY51" fmla="*/ 5866867 h 6219825"/>
              <a:gd name="connsiteX52" fmla="*/ 1112635 w 12192000"/>
              <a:gd name="connsiteY52" fmla="*/ 5534031 h 6219825"/>
              <a:gd name="connsiteX53" fmla="*/ 420412 w 12192000"/>
              <a:gd name="connsiteY53" fmla="*/ 5334514 h 6219825"/>
              <a:gd name="connsiteX54" fmla="*/ 0 w 12192000"/>
              <a:gd name="connsiteY54" fmla="*/ 5195539 h 6219825"/>
              <a:gd name="connsiteX55" fmla="*/ 60 w 12192000"/>
              <a:gd name="connsiteY55" fmla="*/ 5105401 h 6219825"/>
              <a:gd name="connsiteX56" fmla="*/ 0 w 12192000"/>
              <a:gd name="connsiteY56" fmla="*/ 5105401 h 6219825"/>
              <a:gd name="connsiteX57" fmla="*/ 0 w 12192000"/>
              <a:gd name="connsiteY57" fmla="*/ 1 h 6219825"/>
              <a:gd name="connsiteX58" fmla="*/ 9834 w 12192000"/>
              <a:gd name="connsiteY58" fmla="*/ 1 h 6219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2192000" h="6219825">
                <a:moveTo>
                  <a:pt x="6789701" y="6151588"/>
                </a:moveTo>
                <a:lnTo>
                  <a:pt x="6788702" y="6151666"/>
                </a:lnTo>
                <a:cubicBezTo>
                  <a:pt x="6788627" y="6151844"/>
                  <a:pt x="6788551" y="6152022"/>
                  <a:pt x="6788476" y="6152200"/>
                </a:cubicBezTo>
                <a:close/>
                <a:moveTo>
                  <a:pt x="9834" y="0"/>
                </a:moveTo>
                <a:lnTo>
                  <a:pt x="12357" y="1"/>
                </a:lnTo>
                <a:lnTo>
                  <a:pt x="12192000" y="1"/>
                </a:lnTo>
                <a:lnTo>
                  <a:pt x="12192000" y="5105401"/>
                </a:lnTo>
                <a:lnTo>
                  <a:pt x="12191716" y="5105401"/>
                </a:lnTo>
                <a:lnTo>
                  <a:pt x="12192000" y="5256977"/>
                </a:lnTo>
                <a:lnTo>
                  <a:pt x="12061096" y="5296034"/>
                </a:lnTo>
                <a:cubicBezTo>
                  <a:pt x="11933500" y="5332263"/>
                  <a:pt x="11805390" y="5366806"/>
                  <a:pt x="11676800" y="5399652"/>
                </a:cubicBezTo>
                <a:cubicBezTo>
                  <a:pt x="11262789" y="5507204"/>
                  <a:pt x="10845343" y="5600846"/>
                  <a:pt x="10425355" y="5683310"/>
                </a:cubicBezTo>
                <a:cubicBezTo>
                  <a:pt x="10092810" y="5748549"/>
                  <a:pt x="9759033" y="5806970"/>
                  <a:pt x="9424022" y="5858546"/>
                </a:cubicBezTo>
                <a:cubicBezTo>
                  <a:pt x="9102997" y="5908224"/>
                  <a:pt x="8781133" y="5952809"/>
                  <a:pt x="8458419" y="5992303"/>
                </a:cubicBezTo>
                <a:cubicBezTo>
                  <a:pt x="8211360" y="6022481"/>
                  <a:pt x="7963792" y="6048065"/>
                  <a:pt x="7715970" y="6072283"/>
                </a:cubicBezTo>
                <a:lnTo>
                  <a:pt x="6951716" y="6138091"/>
                </a:lnTo>
                <a:lnTo>
                  <a:pt x="6936303" y="6140163"/>
                </a:lnTo>
                <a:lnTo>
                  <a:pt x="6790448" y="6151529"/>
                </a:lnTo>
                <a:lnTo>
                  <a:pt x="6799941" y="6153349"/>
                </a:lnTo>
                <a:cubicBezTo>
                  <a:pt x="6811623" y="6153816"/>
                  <a:pt x="6823734" y="6151642"/>
                  <a:pt x="6835432" y="6151642"/>
                </a:cubicBezTo>
                <a:cubicBezTo>
                  <a:pt x="6851580" y="6151642"/>
                  <a:pt x="6867729" y="6149034"/>
                  <a:pt x="6884003" y="6148662"/>
                </a:cubicBezTo>
                <a:cubicBezTo>
                  <a:pt x="7115805" y="6143198"/>
                  <a:pt x="7347351" y="6131026"/>
                  <a:pt x="7578771" y="6116122"/>
                </a:cubicBezTo>
                <a:cubicBezTo>
                  <a:pt x="7927552" y="6093644"/>
                  <a:pt x="8276080" y="6065453"/>
                  <a:pt x="8623845" y="6029188"/>
                </a:cubicBezTo>
                <a:cubicBezTo>
                  <a:pt x="8909939" y="5999878"/>
                  <a:pt x="9195310" y="5965228"/>
                  <a:pt x="9479970" y="5925239"/>
                </a:cubicBezTo>
                <a:cubicBezTo>
                  <a:pt x="9864901" y="5870842"/>
                  <a:pt x="10248014" y="5806101"/>
                  <a:pt x="10629308" y="5731000"/>
                </a:cubicBezTo>
                <a:cubicBezTo>
                  <a:pt x="11090114" y="5639842"/>
                  <a:pt x="11546975" y="5532291"/>
                  <a:pt x="11998498" y="5404869"/>
                </a:cubicBezTo>
                <a:lnTo>
                  <a:pt x="12192000" y="5347846"/>
                </a:lnTo>
                <a:lnTo>
                  <a:pt x="12192000" y="5402606"/>
                </a:lnTo>
                <a:lnTo>
                  <a:pt x="11829257" y="5507950"/>
                </a:lnTo>
                <a:cubicBezTo>
                  <a:pt x="11534769" y="5587680"/>
                  <a:pt x="11238120" y="5658596"/>
                  <a:pt x="10939183" y="5722555"/>
                </a:cubicBezTo>
                <a:cubicBezTo>
                  <a:pt x="10622824" y="5790365"/>
                  <a:pt x="10304941" y="5850387"/>
                  <a:pt x="9985530" y="5902635"/>
                </a:cubicBezTo>
                <a:cubicBezTo>
                  <a:pt x="9720036" y="5946102"/>
                  <a:pt x="9453814" y="5984764"/>
                  <a:pt x="9186882" y="6018631"/>
                </a:cubicBezTo>
                <a:cubicBezTo>
                  <a:pt x="8984197" y="6044216"/>
                  <a:pt x="8781514" y="6068309"/>
                  <a:pt x="8578198" y="6088179"/>
                </a:cubicBezTo>
                <a:lnTo>
                  <a:pt x="7864358" y="6149656"/>
                </a:lnTo>
                <a:cubicBezTo>
                  <a:pt x="7554994" y="6172009"/>
                  <a:pt x="7245502" y="6189895"/>
                  <a:pt x="6935502" y="6201071"/>
                </a:cubicBezTo>
                <a:lnTo>
                  <a:pt x="6477750" y="6214980"/>
                </a:lnTo>
                <a:cubicBezTo>
                  <a:pt x="6439195" y="6212895"/>
                  <a:pt x="6400529" y="6214521"/>
                  <a:pt x="6362294" y="6219825"/>
                </a:cubicBezTo>
                <a:lnTo>
                  <a:pt x="6057129" y="6219825"/>
                </a:lnTo>
                <a:lnTo>
                  <a:pt x="5977784" y="6215229"/>
                </a:lnTo>
                <a:lnTo>
                  <a:pt x="5265087" y="6178965"/>
                </a:lnTo>
                <a:cubicBezTo>
                  <a:pt x="4958267" y="6166544"/>
                  <a:pt x="4651826" y="6146055"/>
                  <a:pt x="4346277" y="6116869"/>
                </a:cubicBezTo>
                <a:lnTo>
                  <a:pt x="3373045" y="6018259"/>
                </a:lnTo>
                <a:cubicBezTo>
                  <a:pt x="3035412" y="5983982"/>
                  <a:pt x="2698456" y="5944327"/>
                  <a:pt x="2362173" y="5899282"/>
                </a:cubicBezTo>
                <a:cubicBezTo>
                  <a:pt x="1984692" y="5849108"/>
                  <a:pt x="1608364" y="5791358"/>
                  <a:pt x="1233178" y="5726033"/>
                </a:cubicBezTo>
                <a:cubicBezTo>
                  <a:pt x="842181" y="5657291"/>
                  <a:pt x="453758" y="5578770"/>
                  <a:pt x="68500" y="5486226"/>
                </a:cubicBezTo>
                <a:lnTo>
                  <a:pt x="0" y="5468863"/>
                </a:lnTo>
                <a:lnTo>
                  <a:pt x="0" y="5412351"/>
                </a:lnTo>
                <a:lnTo>
                  <a:pt x="72441" y="5431135"/>
                </a:lnTo>
                <a:cubicBezTo>
                  <a:pt x="247961" y="5473331"/>
                  <a:pt x="424164" y="5512608"/>
                  <a:pt x="600716" y="5549555"/>
                </a:cubicBezTo>
                <a:cubicBezTo>
                  <a:pt x="988279" y="5630403"/>
                  <a:pt x="1378133" y="5699330"/>
                  <a:pt x="1769512" y="5759811"/>
                </a:cubicBezTo>
                <a:cubicBezTo>
                  <a:pt x="2052426" y="5803406"/>
                  <a:pt x="2335725" y="5843519"/>
                  <a:pt x="2613554" y="5876802"/>
                </a:cubicBezTo>
                <a:cubicBezTo>
                  <a:pt x="2605544" y="5879410"/>
                  <a:pt x="2594611" y="5869350"/>
                  <a:pt x="2581134" y="5866867"/>
                </a:cubicBezTo>
                <a:cubicBezTo>
                  <a:pt x="2087178" y="5774877"/>
                  <a:pt x="1597684" y="5663937"/>
                  <a:pt x="1112635" y="5534031"/>
                </a:cubicBezTo>
                <a:cubicBezTo>
                  <a:pt x="880453" y="5471934"/>
                  <a:pt x="649713" y="5405428"/>
                  <a:pt x="420412" y="5334514"/>
                </a:cubicBezTo>
                <a:lnTo>
                  <a:pt x="0" y="5195539"/>
                </a:lnTo>
                <a:lnTo>
                  <a:pt x="60" y="5105401"/>
                </a:lnTo>
                <a:lnTo>
                  <a:pt x="0" y="5105401"/>
                </a:lnTo>
                <a:lnTo>
                  <a:pt x="0" y="1"/>
                </a:lnTo>
                <a:lnTo>
                  <a:pt x="9834" y="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Picture 2" descr="A circle with a cactus and text&#10;&#10;Description automatically generated">
            <a:extLst>
              <a:ext uri="{FF2B5EF4-FFF2-40B4-BE49-F238E27FC236}">
                <a16:creationId xmlns:a16="http://schemas.microsoft.com/office/drawing/2014/main" id="{5411F099-0BD8-CB4B-B116-EC4AA5A9CB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154" y="76638"/>
            <a:ext cx="1380931" cy="1380931"/>
          </a:xfrm>
          <a:prstGeom prst="rect">
            <a:avLst/>
          </a:prstGeom>
        </p:spPr>
      </p:pic>
      <p:sp>
        <p:nvSpPr>
          <p:cNvPr id="5" name="TextBox 4">
            <a:extLst>
              <a:ext uri="{FF2B5EF4-FFF2-40B4-BE49-F238E27FC236}">
                <a16:creationId xmlns:a16="http://schemas.microsoft.com/office/drawing/2014/main" id="{E38B0D4F-208E-992E-5E45-C8281F5E153E}"/>
              </a:ext>
            </a:extLst>
          </p:cNvPr>
          <p:cNvSpPr txBox="1"/>
          <p:nvPr/>
        </p:nvSpPr>
        <p:spPr>
          <a:xfrm>
            <a:off x="1906953" y="459594"/>
            <a:ext cx="9370647" cy="4652812"/>
          </a:xfrm>
          <a:prstGeom prst="rect">
            <a:avLst/>
          </a:prstGeom>
          <a:noFill/>
        </p:spPr>
        <p:txBody>
          <a:bodyPr wrap="square">
            <a:spAutoFit/>
          </a:bodyPr>
          <a:lstStyle/>
          <a:p>
            <a:pPr marR="0" lvl="0">
              <a:lnSpc>
                <a:spcPct val="107000"/>
              </a:lnSpc>
              <a:spcBef>
                <a:spcPts val="0"/>
              </a:spcBef>
              <a:spcAft>
                <a:spcPts val="800"/>
              </a:spcAft>
            </a:pPr>
            <a:r>
              <a:rPr lang="en-US" sz="4800" kern="100" dirty="0">
                <a:effectLst/>
                <a:latin typeface="Arial" panose="020B0604020202020204" pitchFamily="34" charset="0"/>
                <a:ea typeface="Aptos" panose="020B0004020202020204" pitchFamily="34" charset="0"/>
                <a:cs typeface="Arial" panose="020B0604020202020204" pitchFamily="34" charset="0"/>
              </a:rPr>
              <a:t>Updates from the Expert Group on Alternatives to Methyl Bromide</a:t>
            </a:r>
          </a:p>
          <a:p>
            <a:pPr marR="0" lvl="0">
              <a:lnSpc>
                <a:spcPct val="107000"/>
              </a:lnSpc>
              <a:spcBef>
                <a:spcPts val="0"/>
              </a:spcBef>
              <a:spcAft>
                <a:spcPts val="800"/>
              </a:spcAft>
            </a:pPr>
            <a:endParaRPr lang="en-US" sz="2800" kern="100" dirty="0">
              <a:effectLst/>
              <a:latin typeface="Arial" panose="020B0604020202020204" pitchFamily="34" charset="0"/>
              <a:ea typeface="Aptos" panose="020B0004020202020204" pitchFamily="34" charset="0"/>
              <a:cs typeface="Arial" panose="020B0604020202020204" pitchFamily="34" charset="0"/>
            </a:endParaRPr>
          </a:p>
          <a:p>
            <a:pPr marR="0" lvl="0">
              <a:lnSpc>
                <a:spcPct val="107000"/>
              </a:lnSpc>
              <a:spcBef>
                <a:spcPts val="0"/>
              </a:spcBef>
              <a:spcAft>
                <a:spcPts val="800"/>
              </a:spcAft>
            </a:pPr>
            <a:r>
              <a:rPr lang="es-ES" sz="4800" kern="100" dirty="0">
                <a:solidFill>
                  <a:srgbClr val="0070C0"/>
                </a:solidFill>
                <a:effectLst/>
                <a:latin typeface="Arial" panose="020B0604020202020204" pitchFamily="34" charset="0"/>
                <a:ea typeface="Aptos" panose="020B0004020202020204" pitchFamily="34" charset="0"/>
                <a:cs typeface="Arial" panose="020B0604020202020204" pitchFamily="34" charset="0"/>
              </a:rPr>
              <a:t>Actualizaciones del grupo de expertos sobre alternativas al bromuro de metilo </a:t>
            </a:r>
            <a:endParaRPr lang="en-US" sz="4800" kern="100" dirty="0">
              <a:solidFill>
                <a:srgbClr val="0070C0"/>
              </a:solidFill>
              <a:effectLst/>
              <a:latin typeface="Arial" panose="020B0604020202020204" pitchFamily="34" charset="0"/>
              <a:ea typeface="Aptos" panose="020B0004020202020204" pitchFamily="34" charset="0"/>
              <a:cs typeface="Arial" panose="020B0604020202020204" pitchFamily="34" charset="0"/>
            </a:endParaRPr>
          </a:p>
        </p:txBody>
      </p:sp>
    </p:spTree>
    <p:extLst>
      <p:ext uri="{BB962C8B-B14F-4D97-AF65-F5344CB8AC3E}">
        <p14:creationId xmlns:p14="http://schemas.microsoft.com/office/powerpoint/2010/main" val="5414381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D2B266D-3625-4584-A5C3-7D3F672CFF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463B99A-73EE-4FBB-B7C4-F9F9BCC25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A5D2A5D1-BA0D-47D3-B051-DA7743C46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219825"/>
          </a:xfrm>
          <a:custGeom>
            <a:avLst/>
            <a:gdLst>
              <a:gd name="connsiteX0" fmla="*/ 6789701 w 12192000"/>
              <a:gd name="connsiteY0" fmla="*/ 6151588 h 6219825"/>
              <a:gd name="connsiteX1" fmla="*/ 6788702 w 12192000"/>
              <a:gd name="connsiteY1" fmla="*/ 6151666 h 6219825"/>
              <a:gd name="connsiteX2" fmla="*/ 6788476 w 12192000"/>
              <a:gd name="connsiteY2" fmla="*/ 6152200 h 6219825"/>
              <a:gd name="connsiteX3" fmla="*/ 9834 w 12192000"/>
              <a:gd name="connsiteY3" fmla="*/ 0 h 6219825"/>
              <a:gd name="connsiteX4" fmla="*/ 12357 w 12192000"/>
              <a:gd name="connsiteY4" fmla="*/ 1 h 6219825"/>
              <a:gd name="connsiteX5" fmla="*/ 12192000 w 12192000"/>
              <a:gd name="connsiteY5" fmla="*/ 1 h 6219825"/>
              <a:gd name="connsiteX6" fmla="*/ 12192000 w 12192000"/>
              <a:gd name="connsiteY6" fmla="*/ 5105401 h 6219825"/>
              <a:gd name="connsiteX7" fmla="*/ 12191716 w 12192000"/>
              <a:gd name="connsiteY7" fmla="*/ 5105401 h 6219825"/>
              <a:gd name="connsiteX8" fmla="*/ 12192000 w 12192000"/>
              <a:gd name="connsiteY8" fmla="*/ 5256977 h 6219825"/>
              <a:gd name="connsiteX9" fmla="*/ 12061096 w 12192000"/>
              <a:gd name="connsiteY9" fmla="*/ 5296034 h 6219825"/>
              <a:gd name="connsiteX10" fmla="*/ 11676800 w 12192000"/>
              <a:gd name="connsiteY10" fmla="*/ 5399652 h 6219825"/>
              <a:gd name="connsiteX11" fmla="*/ 10425355 w 12192000"/>
              <a:gd name="connsiteY11" fmla="*/ 5683310 h 6219825"/>
              <a:gd name="connsiteX12" fmla="*/ 9424022 w 12192000"/>
              <a:gd name="connsiteY12" fmla="*/ 5858546 h 6219825"/>
              <a:gd name="connsiteX13" fmla="*/ 8458419 w 12192000"/>
              <a:gd name="connsiteY13" fmla="*/ 5992303 h 6219825"/>
              <a:gd name="connsiteX14" fmla="*/ 7715970 w 12192000"/>
              <a:gd name="connsiteY14" fmla="*/ 6072283 h 6219825"/>
              <a:gd name="connsiteX15" fmla="*/ 6951716 w 12192000"/>
              <a:gd name="connsiteY15" fmla="*/ 6138091 h 6219825"/>
              <a:gd name="connsiteX16" fmla="*/ 6936303 w 12192000"/>
              <a:gd name="connsiteY16" fmla="*/ 6140163 h 6219825"/>
              <a:gd name="connsiteX17" fmla="*/ 6790448 w 12192000"/>
              <a:gd name="connsiteY17" fmla="*/ 6151529 h 6219825"/>
              <a:gd name="connsiteX18" fmla="*/ 6799941 w 12192000"/>
              <a:gd name="connsiteY18" fmla="*/ 6153349 h 6219825"/>
              <a:gd name="connsiteX19" fmla="*/ 6835432 w 12192000"/>
              <a:gd name="connsiteY19" fmla="*/ 6151642 h 6219825"/>
              <a:gd name="connsiteX20" fmla="*/ 6884003 w 12192000"/>
              <a:gd name="connsiteY20" fmla="*/ 6148662 h 6219825"/>
              <a:gd name="connsiteX21" fmla="*/ 7578771 w 12192000"/>
              <a:gd name="connsiteY21" fmla="*/ 6116122 h 6219825"/>
              <a:gd name="connsiteX22" fmla="*/ 8623845 w 12192000"/>
              <a:gd name="connsiteY22" fmla="*/ 6029188 h 6219825"/>
              <a:gd name="connsiteX23" fmla="*/ 9479970 w 12192000"/>
              <a:gd name="connsiteY23" fmla="*/ 5925239 h 6219825"/>
              <a:gd name="connsiteX24" fmla="*/ 10629308 w 12192000"/>
              <a:gd name="connsiteY24" fmla="*/ 5731000 h 6219825"/>
              <a:gd name="connsiteX25" fmla="*/ 11998498 w 12192000"/>
              <a:gd name="connsiteY25" fmla="*/ 5404869 h 6219825"/>
              <a:gd name="connsiteX26" fmla="*/ 12192000 w 12192000"/>
              <a:gd name="connsiteY26" fmla="*/ 5347846 h 6219825"/>
              <a:gd name="connsiteX27" fmla="*/ 12192000 w 12192000"/>
              <a:gd name="connsiteY27" fmla="*/ 5402606 h 6219825"/>
              <a:gd name="connsiteX28" fmla="*/ 11829257 w 12192000"/>
              <a:gd name="connsiteY28" fmla="*/ 5507950 h 6219825"/>
              <a:gd name="connsiteX29" fmla="*/ 10939183 w 12192000"/>
              <a:gd name="connsiteY29" fmla="*/ 5722555 h 6219825"/>
              <a:gd name="connsiteX30" fmla="*/ 9985530 w 12192000"/>
              <a:gd name="connsiteY30" fmla="*/ 5902635 h 6219825"/>
              <a:gd name="connsiteX31" fmla="*/ 9186882 w 12192000"/>
              <a:gd name="connsiteY31" fmla="*/ 6018631 h 6219825"/>
              <a:gd name="connsiteX32" fmla="*/ 8578198 w 12192000"/>
              <a:gd name="connsiteY32" fmla="*/ 6088179 h 6219825"/>
              <a:gd name="connsiteX33" fmla="*/ 7864358 w 12192000"/>
              <a:gd name="connsiteY33" fmla="*/ 6149656 h 6219825"/>
              <a:gd name="connsiteX34" fmla="*/ 6935502 w 12192000"/>
              <a:gd name="connsiteY34" fmla="*/ 6201071 h 6219825"/>
              <a:gd name="connsiteX35" fmla="*/ 6477750 w 12192000"/>
              <a:gd name="connsiteY35" fmla="*/ 6214980 h 6219825"/>
              <a:gd name="connsiteX36" fmla="*/ 6362294 w 12192000"/>
              <a:gd name="connsiteY36" fmla="*/ 6219825 h 6219825"/>
              <a:gd name="connsiteX37" fmla="*/ 6057129 w 12192000"/>
              <a:gd name="connsiteY37" fmla="*/ 6219825 h 6219825"/>
              <a:gd name="connsiteX38" fmla="*/ 5977784 w 12192000"/>
              <a:gd name="connsiteY38" fmla="*/ 6215229 h 6219825"/>
              <a:gd name="connsiteX39" fmla="*/ 5265087 w 12192000"/>
              <a:gd name="connsiteY39" fmla="*/ 6178965 h 6219825"/>
              <a:gd name="connsiteX40" fmla="*/ 4346277 w 12192000"/>
              <a:gd name="connsiteY40" fmla="*/ 6116869 h 6219825"/>
              <a:gd name="connsiteX41" fmla="*/ 3373045 w 12192000"/>
              <a:gd name="connsiteY41" fmla="*/ 6018259 h 6219825"/>
              <a:gd name="connsiteX42" fmla="*/ 2362173 w 12192000"/>
              <a:gd name="connsiteY42" fmla="*/ 5899282 h 6219825"/>
              <a:gd name="connsiteX43" fmla="*/ 1233178 w 12192000"/>
              <a:gd name="connsiteY43" fmla="*/ 5726033 h 6219825"/>
              <a:gd name="connsiteX44" fmla="*/ 68500 w 12192000"/>
              <a:gd name="connsiteY44" fmla="*/ 5486226 h 6219825"/>
              <a:gd name="connsiteX45" fmla="*/ 0 w 12192000"/>
              <a:gd name="connsiteY45" fmla="*/ 5468863 h 6219825"/>
              <a:gd name="connsiteX46" fmla="*/ 0 w 12192000"/>
              <a:gd name="connsiteY46" fmla="*/ 5412351 h 6219825"/>
              <a:gd name="connsiteX47" fmla="*/ 72441 w 12192000"/>
              <a:gd name="connsiteY47" fmla="*/ 5431135 h 6219825"/>
              <a:gd name="connsiteX48" fmla="*/ 600716 w 12192000"/>
              <a:gd name="connsiteY48" fmla="*/ 5549555 h 6219825"/>
              <a:gd name="connsiteX49" fmla="*/ 1769512 w 12192000"/>
              <a:gd name="connsiteY49" fmla="*/ 5759811 h 6219825"/>
              <a:gd name="connsiteX50" fmla="*/ 2613554 w 12192000"/>
              <a:gd name="connsiteY50" fmla="*/ 5876802 h 6219825"/>
              <a:gd name="connsiteX51" fmla="*/ 2581134 w 12192000"/>
              <a:gd name="connsiteY51" fmla="*/ 5866867 h 6219825"/>
              <a:gd name="connsiteX52" fmla="*/ 1112635 w 12192000"/>
              <a:gd name="connsiteY52" fmla="*/ 5534031 h 6219825"/>
              <a:gd name="connsiteX53" fmla="*/ 420412 w 12192000"/>
              <a:gd name="connsiteY53" fmla="*/ 5334514 h 6219825"/>
              <a:gd name="connsiteX54" fmla="*/ 0 w 12192000"/>
              <a:gd name="connsiteY54" fmla="*/ 5195539 h 6219825"/>
              <a:gd name="connsiteX55" fmla="*/ 60 w 12192000"/>
              <a:gd name="connsiteY55" fmla="*/ 5105401 h 6219825"/>
              <a:gd name="connsiteX56" fmla="*/ 0 w 12192000"/>
              <a:gd name="connsiteY56" fmla="*/ 5105401 h 6219825"/>
              <a:gd name="connsiteX57" fmla="*/ 0 w 12192000"/>
              <a:gd name="connsiteY57" fmla="*/ 1 h 6219825"/>
              <a:gd name="connsiteX58" fmla="*/ 9834 w 12192000"/>
              <a:gd name="connsiteY58" fmla="*/ 1 h 6219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2192000" h="6219825">
                <a:moveTo>
                  <a:pt x="6789701" y="6151588"/>
                </a:moveTo>
                <a:lnTo>
                  <a:pt x="6788702" y="6151666"/>
                </a:lnTo>
                <a:cubicBezTo>
                  <a:pt x="6788627" y="6151844"/>
                  <a:pt x="6788551" y="6152022"/>
                  <a:pt x="6788476" y="6152200"/>
                </a:cubicBezTo>
                <a:close/>
                <a:moveTo>
                  <a:pt x="9834" y="0"/>
                </a:moveTo>
                <a:lnTo>
                  <a:pt x="12357" y="1"/>
                </a:lnTo>
                <a:lnTo>
                  <a:pt x="12192000" y="1"/>
                </a:lnTo>
                <a:lnTo>
                  <a:pt x="12192000" y="5105401"/>
                </a:lnTo>
                <a:lnTo>
                  <a:pt x="12191716" y="5105401"/>
                </a:lnTo>
                <a:lnTo>
                  <a:pt x="12192000" y="5256977"/>
                </a:lnTo>
                <a:lnTo>
                  <a:pt x="12061096" y="5296034"/>
                </a:lnTo>
                <a:cubicBezTo>
                  <a:pt x="11933500" y="5332263"/>
                  <a:pt x="11805390" y="5366806"/>
                  <a:pt x="11676800" y="5399652"/>
                </a:cubicBezTo>
                <a:cubicBezTo>
                  <a:pt x="11262789" y="5507204"/>
                  <a:pt x="10845343" y="5600846"/>
                  <a:pt x="10425355" y="5683310"/>
                </a:cubicBezTo>
                <a:cubicBezTo>
                  <a:pt x="10092810" y="5748549"/>
                  <a:pt x="9759033" y="5806970"/>
                  <a:pt x="9424022" y="5858546"/>
                </a:cubicBezTo>
                <a:cubicBezTo>
                  <a:pt x="9102997" y="5908224"/>
                  <a:pt x="8781133" y="5952809"/>
                  <a:pt x="8458419" y="5992303"/>
                </a:cubicBezTo>
                <a:cubicBezTo>
                  <a:pt x="8211360" y="6022481"/>
                  <a:pt x="7963792" y="6048065"/>
                  <a:pt x="7715970" y="6072283"/>
                </a:cubicBezTo>
                <a:lnTo>
                  <a:pt x="6951716" y="6138091"/>
                </a:lnTo>
                <a:lnTo>
                  <a:pt x="6936303" y="6140163"/>
                </a:lnTo>
                <a:lnTo>
                  <a:pt x="6790448" y="6151529"/>
                </a:lnTo>
                <a:lnTo>
                  <a:pt x="6799941" y="6153349"/>
                </a:lnTo>
                <a:cubicBezTo>
                  <a:pt x="6811623" y="6153816"/>
                  <a:pt x="6823734" y="6151642"/>
                  <a:pt x="6835432" y="6151642"/>
                </a:cubicBezTo>
                <a:cubicBezTo>
                  <a:pt x="6851580" y="6151642"/>
                  <a:pt x="6867729" y="6149034"/>
                  <a:pt x="6884003" y="6148662"/>
                </a:cubicBezTo>
                <a:cubicBezTo>
                  <a:pt x="7115805" y="6143198"/>
                  <a:pt x="7347351" y="6131026"/>
                  <a:pt x="7578771" y="6116122"/>
                </a:cubicBezTo>
                <a:cubicBezTo>
                  <a:pt x="7927552" y="6093644"/>
                  <a:pt x="8276080" y="6065453"/>
                  <a:pt x="8623845" y="6029188"/>
                </a:cubicBezTo>
                <a:cubicBezTo>
                  <a:pt x="8909939" y="5999878"/>
                  <a:pt x="9195310" y="5965228"/>
                  <a:pt x="9479970" y="5925239"/>
                </a:cubicBezTo>
                <a:cubicBezTo>
                  <a:pt x="9864901" y="5870842"/>
                  <a:pt x="10248014" y="5806101"/>
                  <a:pt x="10629308" y="5731000"/>
                </a:cubicBezTo>
                <a:cubicBezTo>
                  <a:pt x="11090114" y="5639842"/>
                  <a:pt x="11546975" y="5532291"/>
                  <a:pt x="11998498" y="5404869"/>
                </a:cubicBezTo>
                <a:lnTo>
                  <a:pt x="12192000" y="5347846"/>
                </a:lnTo>
                <a:lnTo>
                  <a:pt x="12192000" y="5402606"/>
                </a:lnTo>
                <a:lnTo>
                  <a:pt x="11829257" y="5507950"/>
                </a:lnTo>
                <a:cubicBezTo>
                  <a:pt x="11534769" y="5587680"/>
                  <a:pt x="11238120" y="5658596"/>
                  <a:pt x="10939183" y="5722555"/>
                </a:cubicBezTo>
                <a:cubicBezTo>
                  <a:pt x="10622824" y="5790365"/>
                  <a:pt x="10304941" y="5850387"/>
                  <a:pt x="9985530" y="5902635"/>
                </a:cubicBezTo>
                <a:cubicBezTo>
                  <a:pt x="9720036" y="5946102"/>
                  <a:pt x="9453814" y="5984764"/>
                  <a:pt x="9186882" y="6018631"/>
                </a:cubicBezTo>
                <a:cubicBezTo>
                  <a:pt x="8984197" y="6044216"/>
                  <a:pt x="8781514" y="6068309"/>
                  <a:pt x="8578198" y="6088179"/>
                </a:cubicBezTo>
                <a:lnTo>
                  <a:pt x="7864358" y="6149656"/>
                </a:lnTo>
                <a:cubicBezTo>
                  <a:pt x="7554994" y="6172009"/>
                  <a:pt x="7245502" y="6189895"/>
                  <a:pt x="6935502" y="6201071"/>
                </a:cubicBezTo>
                <a:lnTo>
                  <a:pt x="6477750" y="6214980"/>
                </a:lnTo>
                <a:cubicBezTo>
                  <a:pt x="6439195" y="6212895"/>
                  <a:pt x="6400529" y="6214521"/>
                  <a:pt x="6362294" y="6219825"/>
                </a:cubicBezTo>
                <a:lnTo>
                  <a:pt x="6057129" y="6219825"/>
                </a:lnTo>
                <a:lnTo>
                  <a:pt x="5977784" y="6215229"/>
                </a:lnTo>
                <a:lnTo>
                  <a:pt x="5265087" y="6178965"/>
                </a:lnTo>
                <a:cubicBezTo>
                  <a:pt x="4958267" y="6166544"/>
                  <a:pt x="4651826" y="6146055"/>
                  <a:pt x="4346277" y="6116869"/>
                </a:cubicBezTo>
                <a:lnTo>
                  <a:pt x="3373045" y="6018259"/>
                </a:lnTo>
                <a:cubicBezTo>
                  <a:pt x="3035412" y="5983982"/>
                  <a:pt x="2698456" y="5944327"/>
                  <a:pt x="2362173" y="5899282"/>
                </a:cubicBezTo>
                <a:cubicBezTo>
                  <a:pt x="1984692" y="5849108"/>
                  <a:pt x="1608364" y="5791358"/>
                  <a:pt x="1233178" y="5726033"/>
                </a:cubicBezTo>
                <a:cubicBezTo>
                  <a:pt x="842181" y="5657291"/>
                  <a:pt x="453758" y="5578770"/>
                  <a:pt x="68500" y="5486226"/>
                </a:cubicBezTo>
                <a:lnTo>
                  <a:pt x="0" y="5468863"/>
                </a:lnTo>
                <a:lnTo>
                  <a:pt x="0" y="5412351"/>
                </a:lnTo>
                <a:lnTo>
                  <a:pt x="72441" y="5431135"/>
                </a:lnTo>
                <a:cubicBezTo>
                  <a:pt x="247961" y="5473331"/>
                  <a:pt x="424164" y="5512608"/>
                  <a:pt x="600716" y="5549555"/>
                </a:cubicBezTo>
                <a:cubicBezTo>
                  <a:pt x="988279" y="5630403"/>
                  <a:pt x="1378133" y="5699330"/>
                  <a:pt x="1769512" y="5759811"/>
                </a:cubicBezTo>
                <a:cubicBezTo>
                  <a:pt x="2052426" y="5803406"/>
                  <a:pt x="2335725" y="5843519"/>
                  <a:pt x="2613554" y="5876802"/>
                </a:cubicBezTo>
                <a:cubicBezTo>
                  <a:pt x="2605544" y="5879410"/>
                  <a:pt x="2594611" y="5869350"/>
                  <a:pt x="2581134" y="5866867"/>
                </a:cubicBezTo>
                <a:cubicBezTo>
                  <a:pt x="2087178" y="5774877"/>
                  <a:pt x="1597684" y="5663937"/>
                  <a:pt x="1112635" y="5534031"/>
                </a:cubicBezTo>
                <a:cubicBezTo>
                  <a:pt x="880453" y="5471934"/>
                  <a:pt x="649713" y="5405428"/>
                  <a:pt x="420412" y="5334514"/>
                </a:cubicBezTo>
                <a:lnTo>
                  <a:pt x="0" y="5195539"/>
                </a:lnTo>
                <a:lnTo>
                  <a:pt x="60" y="5105401"/>
                </a:lnTo>
                <a:lnTo>
                  <a:pt x="0" y="5105401"/>
                </a:lnTo>
                <a:lnTo>
                  <a:pt x="0" y="1"/>
                </a:lnTo>
                <a:lnTo>
                  <a:pt x="9834" y="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Picture 2" descr="A circle with a cactus and text&#10;&#10;Description automatically generated">
            <a:extLst>
              <a:ext uri="{FF2B5EF4-FFF2-40B4-BE49-F238E27FC236}">
                <a16:creationId xmlns:a16="http://schemas.microsoft.com/office/drawing/2014/main" id="{5411F099-0BD8-CB4B-B116-EC4AA5A9CB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154" y="76638"/>
            <a:ext cx="1380931" cy="1380931"/>
          </a:xfrm>
          <a:prstGeom prst="rect">
            <a:avLst/>
          </a:prstGeom>
        </p:spPr>
      </p:pic>
      <p:sp>
        <p:nvSpPr>
          <p:cNvPr id="5" name="TextBox 4">
            <a:extLst>
              <a:ext uri="{FF2B5EF4-FFF2-40B4-BE49-F238E27FC236}">
                <a16:creationId xmlns:a16="http://schemas.microsoft.com/office/drawing/2014/main" id="{E38B0D4F-208E-992E-5E45-C8281F5E153E}"/>
              </a:ext>
            </a:extLst>
          </p:cNvPr>
          <p:cNvSpPr txBox="1"/>
          <p:nvPr/>
        </p:nvSpPr>
        <p:spPr>
          <a:xfrm>
            <a:off x="1599432" y="131995"/>
            <a:ext cx="10459705" cy="5792098"/>
          </a:xfrm>
          <a:prstGeom prst="rect">
            <a:avLst/>
          </a:prstGeom>
          <a:noFill/>
        </p:spPr>
        <p:txBody>
          <a:bodyPr wrap="square">
            <a:spAutoFit/>
          </a:bodyPr>
          <a:lstStyle/>
          <a:p>
            <a:pPr marR="0" lvl="0">
              <a:lnSpc>
                <a:spcPct val="107000"/>
              </a:lnSpc>
              <a:spcBef>
                <a:spcPts val="0"/>
              </a:spcBef>
              <a:spcAft>
                <a:spcPts val="800"/>
              </a:spcAft>
            </a:pPr>
            <a:r>
              <a:rPr lang="en-US" sz="3200" kern="100" dirty="0">
                <a:effectLst/>
                <a:latin typeface="Arial" panose="020B0604020202020204" pitchFamily="34" charset="0"/>
                <a:ea typeface="Aptos" panose="020B0004020202020204" pitchFamily="34" charset="0"/>
                <a:cs typeface="Arial" panose="020B0604020202020204" pitchFamily="34" charset="0"/>
              </a:rPr>
              <a:t>Project Objective:  Development of a NAPPO Discussion Document to share information regarding alternative treatments for methyl bromide, with a possible goal of creating an agreed position aligned to international standards.</a:t>
            </a:r>
          </a:p>
          <a:p>
            <a:pPr marR="0" lvl="0">
              <a:lnSpc>
                <a:spcPct val="107000"/>
              </a:lnSpc>
              <a:spcBef>
                <a:spcPts val="0"/>
              </a:spcBef>
              <a:spcAft>
                <a:spcPts val="800"/>
              </a:spcAft>
            </a:pPr>
            <a:endParaRPr lang="en-US" sz="1400" kern="100" dirty="0">
              <a:effectLst/>
              <a:latin typeface="Arial" panose="020B0604020202020204" pitchFamily="34" charset="0"/>
              <a:ea typeface="Aptos" panose="020B0004020202020204" pitchFamily="34" charset="0"/>
              <a:cs typeface="Arial" panose="020B0604020202020204" pitchFamily="34" charset="0"/>
            </a:endParaRPr>
          </a:p>
          <a:p>
            <a:pPr marR="0" lvl="0">
              <a:lnSpc>
                <a:spcPct val="107000"/>
              </a:lnSpc>
              <a:spcBef>
                <a:spcPts val="0"/>
              </a:spcBef>
              <a:spcAft>
                <a:spcPts val="800"/>
              </a:spcAft>
            </a:pPr>
            <a:r>
              <a:rPr lang="es-ES" sz="3200" kern="100" dirty="0">
                <a:solidFill>
                  <a:srgbClr val="0070C0"/>
                </a:solidFill>
                <a:effectLst/>
                <a:latin typeface="Arial" panose="020B0604020202020204" pitchFamily="34" charset="0"/>
                <a:ea typeface="Aptos" panose="020B0004020202020204" pitchFamily="34" charset="0"/>
                <a:cs typeface="Arial" panose="020B0604020202020204" pitchFamily="34" charset="0"/>
              </a:rPr>
              <a:t>Objetivo del proyecto: elaboración de un documento de discusión de la NAPPO para compartir información sobre tratamientos alternativos al bromuro de metilo, con la meta posible de establecer una posición convenida que concuerde con las normas internacionales</a:t>
            </a:r>
            <a:endParaRPr lang="en-US" sz="3200" kern="100" dirty="0">
              <a:solidFill>
                <a:srgbClr val="0070C0"/>
              </a:solidFill>
              <a:effectLst/>
              <a:latin typeface="Arial" panose="020B0604020202020204" pitchFamily="34" charset="0"/>
              <a:ea typeface="Aptos" panose="020B0004020202020204" pitchFamily="34" charset="0"/>
              <a:cs typeface="Arial" panose="020B0604020202020204" pitchFamily="34" charset="0"/>
            </a:endParaRPr>
          </a:p>
        </p:txBody>
      </p:sp>
    </p:spTree>
    <p:extLst>
      <p:ext uri="{BB962C8B-B14F-4D97-AF65-F5344CB8AC3E}">
        <p14:creationId xmlns:p14="http://schemas.microsoft.com/office/powerpoint/2010/main" val="19659386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D2B266D-3625-4584-A5C3-7D3F672CFF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463B99A-73EE-4FBB-B7C4-F9F9BCC25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A5D2A5D1-BA0D-47D3-B051-DA7743C46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219825"/>
          </a:xfrm>
          <a:custGeom>
            <a:avLst/>
            <a:gdLst>
              <a:gd name="connsiteX0" fmla="*/ 6789701 w 12192000"/>
              <a:gd name="connsiteY0" fmla="*/ 6151588 h 6219825"/>
              <a:gd name="connsiteX1" fmla="*/ 6788702 w 12192000"/>
              <a:gd name="connsiteY1" fmla="*/ 6151666 h 6219825"/>
              <a:gd name="connsiteX2" fmla="*/ 6788476 w 12192000"/>
              <a:gd name="connsiteY2" fmla="*/ 6152200 h 6219825"/>
              <a:gd name="connsiteX3" fmla="*/ 9834 w 12192000"/>
              <a:gd name="connsiteY3" fmla="*/ 0 h 6219825"/>
              <a:gd name="connsiteX4" fmla="*/ 12357 w 12192000"/>
              <a:gd name="connsiteY4" fmla="*/ 1 h 6219825"/>
              <a:gd name="connsiteX5" fmla="*/ 12192000 w 12192000"/>
              <a:gd name="connsiteY5" fmla="*/ 1 h 6219825"/>
              <a:gd name="connsiteX6" fmla="*/ 12192000 w 12192000"/>
              <a:gd name="connsiteY6" fmla="*/ 5105401 h 6219825"/>
              <a:gd name="connsiteX7" fmla="*/ 12191716 w 12192000"/>
              <a:gd name="connsiteY7" fmla="*/ 5105401 h 6219825"/>
              <a:gd name="connsiteX8" fmla="*/ 12192000 w 12192000"/>
              <a:gd name="connsiteY8" fmla="*/ 5256977 h 6219825"/>
              <a:gd name="connsiteX9" fmla="*/ 12061096 w 12192000"/>
              <a:gd name="connsiteY9" fmla="*/ 5296034 h 6219825"/>
              <a:gd name="connsiteX10" fmla="*/ 11676800 w 12192000"/>
              <a:gd name="connsiteY10" fmla="*/ 5399652 h 6219825"/>
              <a:gd name="connsiteX11" fmla="*/ 10425355 w 12192000"/>
              <a:gd name="connsiteY11" fmla="*/ 5683310 h 6219825"/>
              <a:gd name="connsiteX12" fmla="*/ 9424022 w 12192000"/>
              <a:gd name="connsiteY12" fmla="*/ 5858546 h 6219825"/>
              <a:gd name="connsiteX13" fmla="*/ 8458419 w 12192000"/>
              <a:gd name="connsiteY13" fmla="*/ 5992303 h 6219825"/>
              <a:gd name="connsiteX14" fmla="*/ 7715970 w 12192000"/>
              <a:gd name="connsiteY14" fmla="*/ 6072283 h 6219825"/>
              <a:gd name="connsiteX15" fmla="*/ 6951716 w 12192000"/>
              <a:gd name="connsiteY15" fmla="*/ 6138091 h 6219825"/>
              <a:gd name="connsiteX16" fmla="*/ 6936303 w 12192000"/>
              <a:gd name="connsiteY16" fmla="*/ 6140163 h 6219825"/>
              <a:gd name="connsiteX17" fmla="*/ 6790448 w 12192000"/>
              <a:gd name="connsiteY17" fmla="*/ 6151529 h 6219825"/>
              <a:gd name="connsiteX18" fmla="*/ 6799941 w 12192000"/>
              <a:gd name="connsiteY18" fmla="*/ 6153349 h 6219825"/>
              <a:gd name="connsiteX19" fmla="*/ 6835432 w 12192000"/>
              <a:gd name="connsiteY19" fmla="*/ 6151642 h 6219825"/>
              <a:gd name="connsiteX20" fmla="*/ 6884003 w 12192000"/>
              <a:gd name="connsiteY20" fmla="*/ 6148662 h 6219825"/>
              <a:gd name="connsiteX21" fmla="*/ 7578771 w 12192000"/>
              <a:gd name="connsiteY21" fmla="*/ 6116122 h 6219825"/>
              <a:gd name="connsiteX22" fmla="*/ 8623845 w 12192000"/>
              <a:gd name="connsiteY22" fmla="*/ 6029188 h 6219825"/>
              <a:gd name="connsiteX23" fmla="*/ 9479970 w 12192000"/>
              <a:gd name="connsiteY23" fmla="*/ 5925239 h 6219825"/>
              <a:gd name="connsiteX24" fmla="*/ 10629308 w 12192000"/>
              <a:gd name="connsiteY24" fmla="*/ 5731000 h 6219825"/>
              <a:gd name="connsiteX25" fmla="*/ 11998498 w 12192000"/>
              <a:gd name="connsiteY25" fmla="*/ 5404869 h 6219825"/>
              <a:gd name="connsiteX26" fmla="*/ 12192000 w 12192000"/>
              <a:gd name="connsiteY26" fmla="*/ 5347846 h 6219825"/>
              <a:gd name="connsiteX27" fmla="*/ 12192000 w 12192000"/>
              <a:gd name="connsiteY27" fmla="*/ 5402606 h 6219825"/>
              <a:gd name="connsiteX28" fmla="*/ 11829257 w 12192000"/>
              <a:gd name="connsiteY28" fmla="*/ 5507950 h 6219825"/>
              <a:gd name="connsiteX29" fmla="*/ 10939183 w 12192000"/>
              <a:gd name="connsiteY29" fmla="*/ 5722555 h 6219825"/>
              <a:gd name="connsiteX30" fmla="*/ 9985530 w 12192000"/>
              <a:gd name="connsiteY30" fmla="*/ 5902635 h 6219825"/>
              <a:gd name="connsiteX31" fmla="*/ 9186882 w 12192000"/>
              <a:gd name="connsiteY31" fmla="*/ 6018631 h 6219825"/>
              <a:gd name="connsiteX32" fmla="*/ 8578198 w 12192000"/>
              <a:gd name="connsiteY32" fmla="*/ 6088179 h 6219825"/>
              <a:gd name="connsiteX33" fmla="*/ 7864358 w 12192000"/>
              <a:gd name="connsiteY33" fmla="*/ 6149656 h 6219825"/>
              <a:gd name="connsiteX34" fmla="*/ 6935502 w 12192000"/>
              <a:gd name="connsiteY34" fmla="*/ 6201071 h 6219825"/>
              <a:gd name="connsiteX35" fmla="*/ 6477750 w 12192000"/>
              <a:gd name="connsiteY35" fmla="*/ 6214980 h 6219825"/>
              <a:gd name="connsiteX36" fmla="*/ 6362294 w 12192000"/>
              <a:gd name="connsiteY36" fmla="*/ 6219825 h 6219825"/>
              <a:gd name="connsiteX37" fmla="*/ 6057129 w 12192000"/>
              <a:gd name="connsiteY37" fmla="*/ 6219825 h 6219825"/>
              <a:gd name="connsiteX38" fmla="*/ 5977784 w 12192000"/>
              <a:gd name="connsiteY38" fmla="*/ 6215229 h 6219825"/>
              <a:gd name="connsiteX39" fmla="*/ 5265087 w 12192000"/>
              <a:gd name="connsiteY39" fmla="*/ 6178965 h 6219825"/>
              <a:gd name="connsiteX40" fmla="*/ 4346277 w 12192000"/>
              <a:gd name="connsiteY40" fmla="*/ 6116869 h 6219825"/>
              <a:gd name="connsiteX41" fmla="*/ 3373045 w 12192000"/>
              <a:gd name="connsiteY41" fmla="*/ 6018259 h 6219825"/>
              <a:gd name="connsiteX42" fmla="*/ 2362173 w 12192000"/>
              <a:gd name="connsiteY42" fmla="*/ 5899282 h 6219825"/>
              <a:gd name="connsiteX43" fmla="*/ 1233178 w 12192000"/>
              <a:gd name="connsiteY43" fmla="*/ 5726033 h 6219825"/>
              <a:gd name="connsiteX44" fmla="*/ 68500 w 12192000"/>
              <a:gd name="connsiteY44" fmla="*/ 5486226 h 6219825"/>
              <a:gd name="connsiteX45" fmla="*/ 0 w 12192000"/>
              <a:gd name="connsiteY45" fmla="*/ 5468863 h 6219825"/>
              <a:gd name="connsiteX46" fmla="*/ 0 w 12192000"/>
              <a:gd name="connsiteY46" fmla="*/ 5412351 h 6219825"/>
              <a:gd name="connsiteX47" fmla="*/ 72441 w 12192000"/>
              <a:gd name="connsiteY47" fmla="*/ 5431135 h 6219825"/>
              <a:gd name="connsiteX48" fmla="*/ 600716 w 12192000"/>
              <a:gd name="connsiteY48" fmla="*/ 5549555 h 6219825"/>
              <a:gd name="connsiteX49" fmla="*/ 1769512 w 12192000"/>
              <a:gd name="connsiteY49" fmla="*/ 5759811 h 6219825"/>
              <a:gd name="connsiteX50" fmla="*/ 2613554 w 12192000"/>
              <a:gd name="connsiteY50" fmla="*/ 5876802 h 6219825"/>
              <a:gd name="connsiteX51" fmla="*/ 2581134 w 12192000"/>
              <a:gd name="connsiteY51" fmla="*/ 5866867 h 6219825"/>
              <a:gd name="connsiteX52" fmla="*/ 1112635 w 12192000"/>
              <a:gd name="connsiteY52" fmla="*/ 5534031 h 6219825"/>
              <a:gd name="connsiteX53" fmla="*/ 420412 w 12192000"/>
              <a:gd name="connsiteY53" fmla="*/ 5334514 h 6219825"/>
              <a:gd name="connsiteX54" fmla="*/ 0 w 12192000"/>
              <a:gd name="connsiteY54" fmla="*/ 5195539 h 6219825"/>
              <a:gd name="connsiteX55" fmla="*/ 60 w 12192000"/>
              <a:gd name="connsiteY55" fmla="*/ 5105401 h 6219825"/>
              <a:gd name="connsiteX56" fmla="*/ 0 w 12192000"/>
              <a:gd name="connsiteY56" fmla="*/ 5105401 h 6219825"/>
              <a:gd name="connsiteX57" fmla="*/ 0 w 12192000"/>
              <a:gd name="connsiteY57" fmla="*/ 1 h 6219825"/>
              <a:gd name="connsiteX58" fmla="*/ 9834 w 12192000"/>
              <a:gd name="connsiteY58" fmla="*/ 1 h 6219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2192000" h="6219825">
                <a:moveTo>
                  <a:pt x="6789701" y="6151588"/>
                </a:moveTo>
                <a:lnTo>
                  <a:pt x="6788702" y="6151666"/>
                </a:lnTo>
                <a:cubicBezTo>
                  <a:pt x="6788627" y="6151844"/>
                  <a:pt x="6788551" y="6152022"/>
                  <a:pt x="6788476" y="6152200"/>
                </a:cubicBezTo>
                <a:close/>
                <a:moveTo>
                  <a:pt x="9834" y="0"/>
                </a:moveTo>
                <a:lnTo>
                  <a:pt x="12357" y="1"/>
                </a:lnTo>
                <a:lnTo>
                  <a:pt x="12192000" y="1"/>
                </a:lnTo>
                <a:lnTo>
                  <a:pt x="12192000" y="5105401"/>
                </a:lnTo>
                <a:lnTo>
                  <a:pt x="12191716" y="5105401"/>
                </a:lnTo>
                <a:lnTo>
                  <a:pt x="12192000" y="5256977"/>
                </a:lnTo>
                <a:lnTo>
                  <a:pt x="12061096" y="5296034"/>
                </a:lnTo>
                <a:cubicBezTo>
                  <a:pt x="11933500" y="5332263"/>
                  <a:pt x="11805390" y="5366806"/>
                  <a:pt x="11676800" y="5399652"/>
                </a:cubicBezTo>
                <a:cubicBezTo>
                  <a:pt x="11262789" y="5507204"/>
                  <a:pt x="10845343" y="5600846"/>
                  <a:pt x="10425355" y="5683310"/>
                </a:cubicBezTo>
                <a:cubicBezTo>
                  <a:pt x="10092810" y="5748549"/>
                  <a:pt x="9759033" y="5806970"/>
                  <a:pt x="9424022" y="5858546"/>
                </a:cubicBezTo>
                <a:cubicBezTo>
                  <a:pt x="9102997" y="5908224"/>
                  <a:pt x="8781133" y="5952809"/>
                  <a:pt x="8458419" y="5992303"/>
                </a:cubicBezTo>
                <a:cubicBezTo>
                  <a:pt x="8211360" y="6022481"/>
                  <a:pt x="7963792" y="6048065"/>
                  <a:pt x="7715970" y="6072283"/>
                </a:cubicBezTo>
                <a:lnTo>
                  <a:pt x="6951716" y="6138091"/>
                </a:lnTo>
                <a:lnTo>
                  <a:pt x="6936303" y="6140163"/>
                </a:lnTo>
                <a:lnTo>
                  <a:pt x="6790448" y="6151529"/>
                </a:lnTo>
                <a:lnTo>
                  <a:pt x="6799941" y="6153349"/>
                </a:lnTo>
                <a:cubicBezTo>
                  <a:pt x="6811623" y="6153816"/>
                  <a:pt x="6823734" y="6151642"/>
                  <a:pt x="6835432" y="6151642"/>
                </a:cubicBezTo>
                <a:cubicBezTo>
                  <a:pt x="6851580" y="6151642"/>
                  <a:pt x="6867729" y="6149034"/>
                  <a:pt x="6884003" y="6148662"/>
                </a:cubicBezTo>
                <a:cubicBezTo>
                  <a:pt x="7115805" y="6143198"/>
                  <a:pt x="7347351" y="6131026"/>
                  <a:pt x="7578771" y="6116122"/>
                </a:cubicBezTo>
                <a:cubicBezTo>
                  <a:pt x="7927552" y="6093644"/>
                  <a:pt x="8276080" y="6065453"/>
                  <a:pt x="8623845" y="6029188"/>
                </a:cubicBezTo>
                <a:cubicBezTo>
                  <a:pt x="8909939" y="5999878"/>
                  <a:pt x="9195310" y="5965228"/>
                  <a:pt x="9479970" y="5925239"/>
                </a:cubicBezTo>
                <a:cubicBezTo>
                  <a:pt x="9864901" y="5870842"/>
                  <a:pt x="10248014" y="5806101"/>
                  <a:pt x="10629308" y="5731000"/>
                </a:cubicBezTo>
                <a:cubicBezTo>
                  <a:pt x="11090114" y="5639842"/>
                  <a:pt x="11546975" y="5532291"/>
                  <a:pt x="11998498" y="5404869"/>
                </a:cubicBezTo>
                <a:lnTo>
                  <a:pt x="12192000" y="5347846"/>
                </a:lnTo>
                <a:lnTo>
                  <a:pt x="12192000" y="5402606"/>
                </a:lnTo>
                <a:lnTo>
                  <a:pt x="11829257" y="5507950"/>
                </a:lnTo>
                <a:cubicBezTo>
                  <a:pt x="11534769" y="5587680"/>
                  <a:pt x="11238120" y="5658596"/>
                  <a:pt x="10939183" y="5722555"/>
                </a:cubicBezTo>
                <a:cubicBezTo>
                  <a:pt x="10622824" y="5790365"/>
                  <a:pt x="10304941" y="5850387"/>
                  <a:pt x="9985530" y="5902635"/>
                </a:cubicBezTo>
                <a:cubicBezTo>
                  <a:pt x="9720036" y="5946102"/>
                  <a:pt x="9453814" y="5984764"/>
                  <a:pt x="9186882" y="6018631"/>
                </a:cubicBezTo>
                <a:cubicBezTo>
                  <a:pt x="8984197" y="6044216"/>
                  <a:pt x="8781514" y="6068309"/>
                  <a:pt x="8578198" y="6088179"/>
                </a:cubicBezTo>
                <a:lnTo>
                  <a:pt x="7864358" y="6149656"/>
                </a:lnTo>
                <a:cubicBezTo>
                  <a:pt x="7554994" y="6172009"/>
                  <a:pt x="7245502" y="6189895"/>
                  <a:pt x="6935502" y="6201071"/>
                </a:cubicBezTo>
                <a:lnTo>
                  <a:pt x="6477750" y="6214980"/>
                </a:lnTo>
                <a:cubicBezTo>
                  <a:pt x="6439195" y="6212895"/>
                  <a:pt x="6400529" y="6214521"/>
                  <a:pt x="6362294" y="6219825"/>
                </a:cubicBezTo>
                <a:lnTo>
                  <a:pt x="6057129" y="6219825"/>
                </a:lnTo>
                <a:lnTo>
                  <a:pt x="5977784" y="6215229"/>
                </a:lnTo>
                <a:lnTo>
                  <a:pt x="5265087" y="6178965"/>
                </a:lnTo>
                <a:cubicBezTo>
                  <a:pt x="4958267" y="6166544"/>
                  <a:pt x="4651826" y="6146055"/>
                  <a:pt x="4346277" y="6116869"/>
                </a:cubicBezTo>
                <a:lnTo>
                  <a:pt x="3373045" y="6018259"/>
                </a:lnTo>
                <a:cubicBezTo>
                  <a:pt x="3035412" y="5983982"/>
                  <a:pt x="2698456" y="5944327"/>
                  <a:pt x="2362173" y="5899282"/>
                </a:cubicBezTo>
                <a:cubicBezTo>
                  <a:pt x="1984692" y="5849108"/>
                  <a:pt x="1608364" y="5791358"/>
                  <a:pt x="1233178" y="5726033"/>
                </a:cubicBezTo>
                <a:cubicBezTo>
                  <a:pt x="842181" y="5657291"/>
                  <a:pt x="453758" y="5578770"/>
                  <a:pt x="68500" y="5486226"/>
                </a:cubicBezTo>
                <a:lnTo>
                  <a:pt x="0" y="5468863"/>
                </a:lnTo>
                <a:lnTo>
                  <a:pt x="0" y="5412351"/>
                </a:lnTo>
                <a:lnTo>
                  <a:pt x="72441" y="5431135"/>
                </a:lnTo>
                <a:cubicBezTo>
                  <a:pt x="247961" y="5473331"/>
                  <a:pt x="424164" y="5512608"/>
                  <a:pt x="600716" y="5549555"/>
                </a:cubicBezTo>
                <a:cubicBezTo>
                  <a:pt x="988279" y="5630403"/>
                  <a:pt x="1378133" y="5699330"/>
                  <a:pt x="1769512" y="5759811"/>
                </a:cubicBezTo>
                <a:cubicBezTo>
                  <a:pt x="2052426" y="5803406"/>
                  <a:pt x="2335725" y="5843519"/>
                  <a:pt x="2613554" y="5876802"/>
                </a:cubicBezTo>
                <a:cubicBezTo>
                  <a:pt x="2605544" y="5879410"/>
                  <a:pt x="2594611" y="5869350"/>
                  <a:pt x="2581134" y="5866867"/>
                </a:cubicBezTo>
                <a:cubicBezTo>
                  <a:pt x="2087178" y="5774877"/>
                  <a:pt x="1597684" y="5663937"/>
                  <a:pt x="1112635" y="5534031"/>
                </a:cubicBezTo>
                <a:cubicBezTo>
                  <a:pt x="880453" y="5471934"/>
                  <a:pt x="649713" y="5405428"/>
                  <a:pt x="420412" y="5334514"/>
                </a:cubicBezTo>
                <a:lnTo>
                  <a:pt x="0" y="5195539"/>
                </a:lnTo>
                <a:lnTo>
                  <a:pt x="60" y="5105401"/>
                </a:lnTo>
                <a:lnTo>
                  <a:pt x="0" y="5105401"/>
                </a:lnTo>
                <a:lnTo>
                  <a:pt x="0" y="1"/>
                </a:lnTo>
                <a:lnTo>
                  <a:pt x="9834" y="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Picture 2" descr="A circle with a cactus and text&#10;&#10;Description automatically generated">
            <a:extLst>
              <a:ext uri="{FF2B5EF4-FFF2-40B4-BE49-F238E27FC236}">
                <a16:creationId xmlns:a16="http://schemas.microsoft.com/office/drawing/2014/main" id="{5411F099-0BD8-CB4B-B116-EC4AA5A9CB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154" y="76638"/>
            <a:ext cx="1380931" cy="1380931"/>
          </a:xfrm>
          <a:prstGeom prst="rect">
            <a:avLst/>
          </a:prstGeom>
        </p:spPr>
      </p:pic>
      <p:sp>
        <p:nvSpPr>
          <p:cNvPr id="5" name="TextBox 4">
            <a:extLst>
              <a:ext uri="{FF2B5EF4-FFF2-40B4-BE49-F238E27FC236}">
                <a16:creationId xmlns:a16="http://schemas.microsoft.com/office/drawing/2014/main" id="{E38B0D4F-208E-992E-5E45-C8281F5E153E}"/>
              </a:ext>
            </a:extLst>
          </p:cNvPr>
          <p:cNvSpPr txBox="1"/>
          <p:nvPr/>
        </p:nvSpPr>
        <p:spPr>
          <a:xfrm>
            <a:off x="1497721" y="400538"/>
            <a:ext cx="10635375" cy="580993"/>
          </a:xfrm>
          <a:prstGeom prst="rect">
            <a:avLst/>
          </a:prstGeom>
          <a:noFill/>
        </p:spPr>
        <p:txBody>
          <a:bodyPr wrap="square">
            <a:spAutoFit/>
          </a:bodyPr>
          <a:lstStyle/>
          <a:p>
            <a:pPr marR="0" lvl="0">
              <a:lnSpc>
                <a:spcPct val="107000"/>
              </a:lnSpc>
              <a:spcBef>
                <a:spcPts val="0"/>
              </a:spcBef>
              <a:spcAft>
                <a:spcPts val="800"/>
              </a:spcAft>
            </a:pPr>
            <a:r>
              <a:rPr lang="en-US" sz="3200" kern="100" dirty="0">
                <a:effectLst/>
                <a:latin typeface="Arial" panose="020B0604020202020204" pitchFamily="34" charset="0"/>
                <a:ea typeface="Aptos" panose="020B0004020202020204" pitchFamily="34" charset="0"/>
                <a:cs typeface="Arial" panose="020B0604020202020204" pitchFamily="34" charset="0"/>
              </a:rPr>
              <a:t>Expert Group Members - </a:t>
            </a:r>
            <a:r>
              <a:rPr lang="es-ES" sz="3200" kern="100" dirty="0">
                <a:solidFill>
                  <a:srgbClr val="0070C0"/>
                </a:solidFill>
                <a:effectLst/>
                <a:latin typeface="Arial" panose="020B0604020202020204" pitchFamily="34" charset="0"/>
                <a:ea typeface="Aptos" panose="020B0004020202020204" pitchFamily="34" charset="0"/>
                <a:cs typeface="Arial" panose="020B0604020202020204" pitchFamily="34" charset="0"/>
              </a:rPr>
              <a:t>Miembros del grupo de expertos</a:t>
            </a:r>
            <a:endParaRPr lang="en-US" sz="3200" kern="100" dirty="0">
              <a:solidFill>
                <a:srgbClr val="0070C0"/>
              </a:solidFill>
              <a:effectLst/>
              <a:latin typeface="Arial" panose="020B0604020202020204" pitchFamily="34" charset="0"/>
              <a:ea typeface="Aptos" panose="020B00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9DD79618-1C2C-B5A1-375E-00742EBD6CDA}"/>
              </a:ext>
            </a:extLst>
          </p:cNvPr>
          <p:cNvSpPr txBox="1"/>
          <p:nvPr/>
        </p:nvSpPr>
        <p:spPr>
          <a:xfrm>
            <a:off x="1119950" y="1426037"/>
            <a:ext cx="3205222" cy="2017925"/>
          </a:xfrm>
          <a:prstGeom prst="rect">
            <a:avLst/>
          </a:prstGeom>
          <a:noFill/>
        </p:spPr>
        <p:txBody>
          <a:bodyPr wrap="square">
            <a:spAutoFit/>
          </a:bodyPr>
          <a:lstStyle/>
          <a:p>
            <a:pPr marR="0" lvl="0">
              <a:lnSpc>
                <a:spcPct val="107000"/>
              </a:lnSpc>
              <a:spcBef>
                <a:spcPts val="0"/>
              </a:spcBef>
              <a:spcAft>
                <a:spcPts val="800"/>
              </a:spcAft>
            </a:pPr>
            <a:r>
              <a:rPr lang="en-US" sz="2800" b="1" u="sng" kern="100" dirty="0">
                <a:effectLst/>
                <a:latin typeface="Arial" panose="020B0604020202020204" pitchFamily="34" charset="0"/>
                <a:ea typeface="Aptos" panose="020B0004020202020204" pitchFamily="34" charset="0"/>
                <a:cs typeface="Arial" panose="020B0604020202020204" pitchFamily="34" charset="0"/>
              </a:rPr>
              <a:t>Canada</a:t>
            </a:r>
          </a:p>
          <a:p>
            <a:pPr marR="0" lvl="0">
              <a:lnSpc>
                <a:spcPct val="107000"/>
              </a:lnSpc>
              <a:spcBef>
                <a:spcPts val="0"/>
              </a:spcBef>
              <a:spcAft>
                <a:spcPts val="800"/>
              </a:spcAft>
            </a:pPr>
            <a:r>
              <a:rPr lang="en-US" sz="2400" kern="100" dirty="0">
                <a:effectLst/>
                <a:latin typeface="Arial" panose="020B0604020202020204" pitchFamily="34" charset="0"/>
                <a:ea typeface="Aptos" panose="020B0004020202020204" pitchFamily="34" charset="0"/>
                <a:cs typeface="Arial" panose="020B0604020202020204" pitchFamily="34" charset="0"/>
              </a:rPr>
              <a:t>Naima </a:t>
            </a:r>
            <a:r>
              <a:rPr lang="en-US" sz="2400" kern="100" dirty="0" err="1">
                <a:effectLst/>
                <a:latin typeface="Arial" panose="020B0604020202020204" pitchFamily="34" charset="0"/>
                <a:ea typeface="Aptos" panose="020B0004020202020204" pitchFamily="34" charset="0"/>
                <a:cs typeface="Arial" panose="020B0604020202020204" pitchFamily="34" charset="0"/>
              </a:rPr>
              <a:t>Ait</a:t>
            </a:r>
            <a:r>
              <a:rPr lang="en-US" sz="2400" kern="100" dirty="0">
                <a:effectLst/>
                <a:latin typeface="Arial" panose="020B0604020202020204" pitchFamily="34" charset="0"/>
                <a:ea typeface="Aptos" panose="020B0004020202020204" pitchFamily="34" charset="0"/>
                <a:cs typeface="Arial" panose="020B0604020202020204" pitchFamily="34" charset="0"/>
              </a:rPr>
              <a:t> </a:t>
            </a:r>
            <a:r>
              <a:rPr lang="en-US" sz="2400" kern="100" dirty="0" err="1">
                <a:effectLst/>
                <a:latin typeface="Arial" panose="020B0604020202020204" pitchFamily="34" charset="0"/>
                <a:ea typeface="Aptos" panose="020B0004020202020204" pitchFamily="34" charset="0"/>
                <a:cs typeface="Arial" panose="020B0604020202020204" pitchFamily="34" charset="0"/>
              </a:rPr>
              <a:t>Oumejjout</a:t>
            </a:r>
            <a:endParaRPr lang="en-US" sz="2400" kern="100" dirty="0">
              <a:effectLst/>
              <a:latin typeface="Arial" panose="020B0604020202020204" pitchFamily="34" charset="0"/>
              <a:ea typeface="Aptos" panose="020B0004020202020204" pitchFamily="34" charset="0"/>
              <a:cs typeface="Arial" panose="020B0604020202020204" pitchFamily="34" charset="0"/>
            </a:endParaRPr>
          </a:p>
          <a:p>
            <a:pPr marR="0" lvl="0">
              <a:lnSpc>
                <a:spcPct val="107000"/>
              </a:lnSpc>
              <a:spcBef>
                <a:spcPts val="0"/>
              </a:spcBef>
              <a:spcAft>
                <a:spcPts val="800"/>
              </a:spcAft>
            </a:pPr>
            <a:r>
              <a:rPr lang="en-US" sz="2400" kern="100" dirty="0">
                <a:effectLst/>
                <a:latin typeface="Arial" panose="020B0604020202020204" pitchFamily="34" charset="0"/>
                <a:ea typeface="Aptos" panose="020B0004020202020204" pitchFamily="34" charset="0"/>
                <a:cs typeface="Arial" panose="020B0604020202020204" pitchFamily="34" charset="0"/>
              </a:rPr>
              <a:t>Erin LeClair</a:t>
            </a:r>
          </a:p>
          <a:p>
            <a:pPr marR="0" lvl="0">
              <a:lnSpc>
                <a:spcPct val="107000"/>
              </a:lnSpc>
              <a:spcBef>
                <a:spcPts val="0"/>
              </a:spcBef>
              <a:spcAft>
                <a:spcPts val="800"/>
              </a:spcAft>
            </a:pPr>
            <a:r>
              <a:rPr lang="en-US" sz="2400" kern="100" dirty="0">
                <a:effectLst/>
                <a:latin typeface="Arial" panose="020B0604020202020204" pitchFamily="34" charset="0"/>
                <a:ea typeface="Aptos" panose="020B0004020202020204" pitchFamily="34" charset="0"/>
                <a:cs typeface="Arial" panose="020B0604020202020204" pitchFamily="34" charset="0"/>
              </a:rPr>
              <a:t>Vincent </a:t>
            </a:r>
            <a:r>
              <a:rPr lang="en-US" sz="2400" kern="100" dirty="0" err="1">
                <a:effectLst/>
                <a:latin typeface="Arial" panose="020B0604020202020204" pitchFamily="34" charset="0"/>
                <a:ea typeface="Aptos" panose="020B0004020202020204" pitchFamily="34" charset="0"/>
                <a:cs typeface="Arial" panose="020B0604020202020204" pitchFamily="34" charset="0"/>
              </a:rPr>
              <a:t>Hervet</a:t>
            </a:r>
            <a:endParaRPr lang="en-US" sz="2400" kern="100" dirty="0">
              <a:effectLst/>
              <a:latin typeface="Arial" panose="020B0604020202020204" pitchFamily="34" charset="0"/>
              <a:ea typeface="Aptos" panose="020B00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F6B17E1C-6B80-72D3-3DB9-E3E3F3D1A43B}"/>
              </a:ext>
            </a:extLst>
          </p:cNvPr>
          <p:cNvSpPr txBox="1"/>
          <p:nvPr/>
        </p:nvSpPr>
        <p:spPr>
          <a:xfrm>
            <a:off x="4374695" y="1425680"/>
            <a:ext cx="2533850" cy="2514406"/>
          </a:xfrm>
          <a:prstGeom prst="rect">
            <a:avLst/>
          </a:prstGeom>
          <a:noFill/>
        </p:spPr>
        <p:txBody>
          <a:bodyPr wrap="square">
            <a:spAutoFit/>
          </a:bodyPr>
          <a:lstStyle/>
          <a:p>
            <a:pPr marR="0" lvl="0">
              <a:lnSpc>
                <a:spcPct val="107000"/>
              </a:lnSpc>
              <a:spcBef>
                <a:spcPts val="0"/>
              </a:spcBef>
              <a:spcAft>
                <a:spcPts val="800"/>
              </a:spcAft>
            </a:pPr>
            <a:r>
              <a:rPr lang="en-US" sz="2800" b="1" u="sng" kern="100" dirty="0">
                <a:effectLst/>
                <a:latin typeface="Arial" panose="020B0604020202020204" pitchFamily="34" charset="0"/>
                <a:ea typeface="Aptos" panose="020B0004020202020204" pitchFamily="34" charset="0"/>
                <a:cs typeface="Arial" panose="020B0604020202020204" pitchFamily="34" charset="0"/>
              </a:rPr>
              <a:t>United States</a:t>
            </a:r>
          </a:p>
          <a:p>
            <a:pPr marR="0" lvl="0">
              <a:lnSpc>
                <a:spcPct val="107000"/>
              </a:lnSpc>
              <a:spcBef>
                <a:spcPts val="0"/>
              </a:spcBef>
              <a:spcAft>
                <a:spcPts val="800"/>
              </a:spcAft>
            </a:pPr>
            <a:r>
              <a:rPr lang="en-US" sz="2400" b="0" i="0" dirty="0">
                <a:effectLst/>
                <a:latin typeface="Tahoma" panose="020B0604030504040204" pitchFamily="34" charset="0"/>
              </a:rPr>
              <a:t>Ron Mack</a:t>
            </a:r>
          </a:p>
          <a:p>
            <a:pPr marR="0" lvl="0">
              <a:lnSpc>
                <a:spcPct val="107000"/>
              </a:lnSpc>
              <a:spcBef>
                <a:spcPts val="0"/>
              </a:spcBef>
              <a:spcAft>
                <a:spcPts val="800"/>
              </a:spcAft>
            </a:pPr>
            <a:r>
              <a:rPr lang="en-US" sz="2400" kern="100" dirty="0">
                <a:effectLst/>
                <a:latin typeface="Arial" panose="020B0604020202020204" pitchFamily="34" charset="0"/>
                <a:ea typeface="Aptos" panose="020B0004020202020204" pitchFamily="34" charset="0"/>
                <a:cs typeface="Arial" panose="020B0604020202020204" pitchFamily="34" charset="0"/>
              </a:rPr>
              <a:t>Bob Baca</a:t>
            </a:r>
          </a:p>
          <a:p>
            <a:pPr marR="0" lvl="0">
              <a:lnSpc>
                <a:spcPct val="107000"/>
              </a:lnSpc>
              <a:spcBef>
                <a:spcPts val="0"/>
              </a:spcBef>
              <a:spcAft>
                <a:spcPts val="800"/>
              </a:spcAft>
            </a:pPr>
            <a:r>
              <a:rPr lang="en-US" sz="2400" b="0" i="0" dirty="0">
                <a:effectLst/>
                <a:latin typeface="Tahoma" panose="020B0604030504040204" pitchFamily="34" charset="0"/>
              </a:rPr>
              <a:t>Spencer Walse</a:t>
            </a:r>
          </a:p>
          <a:p>
            <a:pPr marR="0" lvl="0">
              <a:lnSpc>
                <a:spcPct val="107000"/>
              </a:lnSpc>
              <a:spcBef>
                <a:spcPts val="0"/>
              </a:spcBef>
              <a:spcAft>
                <a:spcPts val="800"/>
              </a:spcAft>
            </a:pPr>
            <a:r>
              <a:rPr lang="en-US" sz="2400" b="0" i="0" dirty="0">
                <a:effectLst/>
                <a:latin typeface="Tahoma" panose="020B0604030504040204" pitchFamily="34" charset="0"/>
              </a:rPr>
              <a:t>Rachel King</a:t>
            </a:r>
            <a:endParaRPr lang="en-US" sz="2400" kern="100" dirty="0">
              <a:effectLst/>
              <a:latin typeface="Arial" panose="020B0604020202020204" pitchFamily="34" charset="0"/>
              <a:ea typeface="Aptos" panose="020B00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6F3FEB4F-AE22-2250-8047-A4E0D8F0409C}"/>
              </a:ext>
            </a:extLst>
          </p:cNvPr>
          <p:cNvSpPr txBox="1"/>
          <p:nvPr/>
        </p:nvSpPr>
        <p:spPr>
          <a:xfrm>
            <a:off x="7087180" y="1424938"/>
            <a:ext cx="4937044" cy="3509935"/>
          </a:xfrm>
          <a:prstGeom prst="rect">
            <a:avLst/>
          </a:prstGeom>
          <a:noFill/>
        </p:spPr>
        <p:txBody>
          <a:bodyPr wrap="square">
            <a:spAutoFit/>
          </a:bodyPr>
          <a:lstStyle/>
          <a:p>
            <a:pPr marR="0" lvl="0">
              <a:lnSpc>
                <a:spcPct val="107000"/>
              </a:lnSpc>
              <a:spcBef>
                <a:spcPts val="0"/>
              </a:spcBef>
              <a:spcAft>
                <a:spcPts val="800"/>
              </a:spcAft>
            </a:pPr>
            <a:r>
              <a:rPr lang="en-US" sz="2800" b="1" u="sng" kern="100" dirty="0">
                <a:effectLst/>
                <a:latin typeface="Arial" panose="020B0604020202020204" pitchFamily="34" charset="0"/>
                <a:ea typeface="Aptos" panose="020B0004020202020204" pitchFamily="34" charset="0"/>
                <a:cs typeface="Arial" panose="020B0604020202020204" pitchFamily="34" charset="0"/>
              </a:rPr>
              <a:t>Mexico</a:t>
            </a:r>
          </a:p>
          <a:p>
            <a:pPr marR="0" lvl="0">
              <a:lnSpc>
                <a:spcPct val="107000"/>
              </a:lnSpc>
              <a:spcBef>
                <a:spcPts val="0"/>
              </a:spcBef>
              <a:spcAft>
                <a:spcPts val="800"/>
              </a:spcAft>
            </a:pPr>
            <a:r>
              <a:rPr lang="en-US" sz="2400" b="0" i="0" dirty="0">
                <a:solidFill>
                  <a:srgbClr val="444444"/>
                </a:solidFill>
                <a:effectLst/>
                <a:latin typeface="Tahoma" panose="020B0604030504040204" pitchFamily="34" charset="0"/>
              </a:rPr>
              <a:t>Israel Cueto Espinosa</a:t>
            </a:r>
          </a:p>
          <a:p>
            <a:pPr marR="0" lvl="0">
              <a:lnSpc>
                <a:spcPct val="107000"/>
              </a:lnSpc>
              <a:spcBef>
                <a:spcPts val="0"/>
              </a:spcBef>
              <a:spcAft>
                <a:spcPts val="800"/>
              </a:spcAft>
            </a:pPr>
            <a:r>
              <a:rPr lang="en-US" sz="2400" b="0" i="0" dirty="0">
                <a:solidFill>
                  <a:srgbClr val="444444"/>
                </a:solidFill>
                <a:effectLst/>
                <a:latin typeface="Tahoma" panose="020B0604030504040204" pitchFamily="34" charset="0"/>
              </a:rPr>
              <a:t>Guillermo Santiago Martínez</a:t>
            </a:r>
          </a:p>
          <a:p>
            <a:pPr marR="0" lvl="0">
              <a:lnSpc>
                <a:spcPct val="107000"/>
              </a:lnSpc>
              <a:spcBef>
                <a:spcPts val="0"/>
              </a:spcBef>
              <a:spcAft>
                <a:spcPts val="800"/>
              </a:spcAft>
            </a:pPr>
            <a:r>
              <a:rPr lang="en-US" sz="2400" b="0" i="0" dirty="0">
                <a:solidFill>
                  <a:srgbClr val="444444"/>
                </a:solidFill>
                <a:effectLst/>
                <a:latin typeface="Tahoma" panose="020B0604030504040204" pitchFamily="34" charset="0"/>
              </a:rPr>
              <a:t>Víctor Manuel Gutiérrez </a:t>
            </a:r>
            <a:r>
              <a:rPr lang="en-US" sz="2400" b="0" i="0" dirty="0" err="1">
                <a:solidFill>
                  <a:srgbClr val="444444"/>
                </a:solidFill>
                <a:effectLst/>
                <a:latin typeface="Tahoma" panose="020B0604030504040204" pitchFamily="34" charset="0"/>
              </a:rPr>
              <a:t>Palomares</a:t>
            </a:r>
            <a:endParaRPr lang="en-US" sz="2400" b="0" i="0" dirty="0">
              <a:solidFill>
                <a:srgbClr val="444444"/>
              </a:solidFill>
              <a:effectLst/>
              <a:latin typeface="Tahoma" panose="020B0604030504040204" pitchFamily="34" charset="0"/>
            </a:endParaRPr>
          </a:p>
          <a:p>
            <a:pPr marR="0" lvl="0">
              <a:lnSpc>
                <a:spcPct val="107000"/>
              </a:lnSpc>
              <a:spcBef>
                <a:spcPts val="0"/>
              </a:spcBef>
              <a:spcAft>
                <a:spcPts val="800"/>
              </a:spcAft>
            </a:pPr>
            <a:r>
              <a:rPr lang="en-US" sz="2400" b="0" i="0" dirty="0">
                <a:solidFill>
                  <a:srgbClr val="444444"/>
                </a:solidFill>
                <a:effectLst/>
                <a:latin typeface="Tahoma" panose="020B0604030504040204" pitchFamily="34" charset="0"/>
              </a:rPr>
              <a:t>Guillermo López Guillén</a:t>
            </a:r>
          </a:p>
          <a:p>
            <a:pPr marR="0" lvl="0">
              <a:lnSpc>
                <a:spcPct val="107000"/>
              </a:lnSpc>
              <a:spcBef>
                <a:spcPts val="0"/>
              </a:spcBef>
              <a:spcAft>
                <a:spcPts val="800"/>
              </a:spcAft>
            </a:pPr>
            <a:r>
              <a:rPr lang="en-US" sz="2400" b="0" i="0" dirty="0">
                <a:solidFill>
                  <a:srgbClr val="444444"/>
                </a:solidFill>
                <a:effectLst/>
                <a:latin typeface="Tahoma" panose="020B0604030504040204" pitchFamily="34" charset="0"/>
              </a:rPr>
              <a:t>Javier </a:t>
            </a:r>
            <a:r>
              <a:rPr lang="en-US" sz="2400" b="0" i="0" dirty="0" err="1">
                <a:solidFill>
                  <a:srgbClr val="444444"/>
                </a:solidFill>
                <a:effectLst/>
                <a:latin typeface="Tahoma" panose="020B0604030504040204" pitchFamily="34" charset="0"/>
              </a:rPr>
              <a:t>Ireta</a:t>
            </a:r>
            <a:r>
              <a:rPr lang="en-US" sz="2400" b="0" i="0" dirty="0">
                <a:solidFill>
                  <a:srgbClr val="444444"/>
                </a:solidFill>
                <a:effectLst/>
                <a:latin typeface="Tahoma" panose="020B0604030504040204" pitchFamily="34" charset="0"/>
              </a:rPr>
              <a:t> Moreno</a:t>
            </a:r>
            <a:endParaRPr lang="en-US" sz="2400" dirty="0">
              <a:solidFill>
                <a:srgbClr val="444444"/>
              </a:solidFill>
              <a:latin typeface="Tahoma" panose="020B0604030504040204" pitchFamily="34" charset="0"/>
            </a:endParaRPr>
          </a:p>
          <a:p>
            <a:pPr marR="0" lvl="0">
              <a:lnSpc>
                <a:spcPct val="107000"/>
              </a:lnSpc>
              <a:spcBef>
                <a:spcPts val="0"/>
              </a:spcBef>
              <a:spcAft>
                <a:spcPts val="800"/>
              </a:spcAft>
            </a:pPr>
            <a:r>
              <a:rPr lang="en-US" sz="2400" b="0" i="0" dirty="0">
                <a:solidFill>
                  <a:srgbClr val="444444"/>
                </a:solidFill>
                <a:effectLst/>
                <a:latin typeface="Tahoma" panose="020B0604030504040204" pitchFamily="34" charset="0"/>
              </a:rPr>
              <a:t>Concepción Rodríguez </a:t>
            </a:r>
            <a:r>
              <a:rPr lang="en-US" sz="2400" b="0" i="0" dirty="0" err="1">
                <a:solidFill>
                  <a:srgbClr val="444444"/>
                </a:solidFill>
                <a:effectLst/>
                <a:latin typeface="Tahoma" panose="020B0604030504040204" pitchFamily="34" charset="0"/>
              </a:rPr>
              <a:t>Maciel</a:t>
            </a:r>
            <a:endParaRPr lang="en-US" sz="2400" kern="100" dirty="0">
              <a:solidFill>
                <a:srgbClr val="00B0F0"/>
              </a:solidFill>
              <a:effectLst/>
              <a:latin typeface="Arial" panose="020B0604020202020204" pitchFamily="34" charset="0"/>
              <a:ea typeface="Aptos" panose="020B00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BED2D101-3D4B-8D4E-1D61-9C17A4A1A237}"/>
              </a:ext>
            </a:extLst>
          </p:cNvPr>
          <p:cNvSpPr txBox="1"/>
          <p:nvPr/>
        </p:nvSpPr>
        <p:spPr>
          <a:xfrm>
            <a:off x="1119950" y="3596424"/>
            <a:ext cx="3205222" cy="2017925"/>
          </a:xfrm>
          <a:prstGeom prst="rect">
            <a:avLst/>
          </a:prstGeom>
          <a:noFill/>
        </p:spPr>
        <p:txBody>
          <a:bodyPr wrap="square">
            <a:spAutoFit/>
          </a:bodyPr>
          <a:lstStyle/>
          <a:p>
            <a:pPr marR="0" lvl="0">
              <a:lnSpc>
                <a:spcPct val="107000"/>
              </a:lnSpc>
              <a:spcBef>
                <a:spcPts val="0"/>
              </a:spcBef>
              <a:spcAft>
                <a:spcPts val="800"/>
              </a:spcAft>
            </a:pPr>
            <a:r>
              <a:rPr lang="en-US" sz="2800" b="1" u="sng" kern="100" dirty="0">
                <a:effectLst/>
                <a:latin typeface="Arial" panose="020B0604020202020204" pitchFamily="34" charset="0"/>
                <a:ea typeface="Aptos" panose="020B0004020202020204" pitchFamily="34" charset="0"/>
                <a:cs typeface="Arial" panose="020B0604020202020204" pitchFamily="34" charset="0"/>
              </a:rPr>
              <a:t>Industry</a:t>
            </a:r>
          </a:p>
          <a:p>
            <a:pPr marR="0" lvl="0">
              <a:lnSpc>
                <a:spcPct val="107000"/>
              </a:lnSpc>
              <a:spcBef>
                <a:spcPts val="0"/>
              </a:spcBef>
              <a:spcAft>
                <a:spcPts val="800"/>
              </a:spcAft>
            </a:pPr>
            <a:r>
              <a:rPr lang="en-US" sz="2400" b="0" i="0" dirty="0">
                <a:solidFill>
                  <a:srgbClr val="444444"/>
                </a:solidFill>
                <a:effectLst/>
                <a:latin typeface="Tahoma" panose="020B0604030504040204" pitchFamily="34" charset="0"/>
              </a:rPr>
              <a:t>Jim Cranney</a:t>
            </a:r>
          </a:p>
          <a:p>
            <a:pPr marR="0" lvl="0">
              <a:lnSpc>
                <a:spcPct val="107000"/>
              </a:lnSpc>
              <a:spcBef>
                <a:spcPts val="0"/>
              </a:spcBef>
              <a:spcAft>
                <a:spcPts val="800"/>
              </a:spcAft>
            </a:pPr>
            <a:r>
              <a:rPr lang="en-US" sz="2400" b="0" i="0" dirty="0">
                <a:solidFill>
                  <a:srgbClr val="444444"/>
                </a:solidFill>
                <a:effectLst/>
                <a:latin typeface="Tahoma" panose="020B0604030504040204" pitchFamily="34" charset="0"/>
              </a:rPr>
              <a:t>Adnan </a:t>
            </a:r>
            <a:r>
              <a:rPr lang="en-US" sz="2400" b="0" i="0" dirty="0" err="1">
                <a:solidFill>
                  <a:srgbClr val="444444"/>
                </a:solidFill>
                <a:effectLst/>
                <a:latin typeface="Tahoma" panose="020B0604030504040204" pitchFamily="34" charset="0"/>
              </a:rPr>
              <a:t>Uzunovic</a:t>
            </a:r>
            <a:endParaRPr lang="en-US" sz="2400" dirty="0">
              <a:solidFill>
                <a:srgbClr val="444444"/>
              </a:solidFill>
              <a:latin typeface="Tahoma" panose="020B0604030504040204" pitchFamily="34" charset="0"/>
            </a:endParaRPr>
          </a:p>
          <a:p>
            <a:pPr marR="0" lvl="0">
              <a:lnSpc>
                <a:spcPct val="107000"/>
              </a:lnSpc>
              <a:spcBef>
                <a:spcPts val="0"/>
              </a:spcBef>
              <a:spcAft>
                <a:spcPts val="800"/>
              </a:spcAft>
            </a:pPr>
            <a:r>
              <a:rPr lang="en-US" sz="2400" kern="100" dirty="0" err="1">
                <a:effectLst/>
                <a:latin typeface="Arial" panose="020B0604020202020204" pitchFamily="34" charset="0"/>
                <a:ea typeface="Aptos" panose="020B0004020202020204" pitchFamily="34" charset="0"/>
                <a:cs typeface="Arial" panose="020B0604020202020204" pitchFamily="34" charset="0"/>
              </a:rPr>
              <a:t>Virna</a:t>
            </a:r>
            <a:r>
              <a:rPr lang="en-US" sz="2400" kern="100" dirty="0">
                <a:effectLst/>
                <a:latin typeface="Arial" panose="020B0604020202020204" pitchFamily="34" charset="0"/>
                <a:ea typeface="Aptos" panose="020B0004020202020204" pitchFamily="34" charset="0"/>
                <a:cs typeface="Arial" panose="020B0604020202020204" pitchFamily="34" charset="0"/>
              </a:rPr>
              <a:t> </a:t>
            </a:r>
            <a:r>
              <a:rPr lang="en-US" sz="2400" kern="100" dirty="0" err="1">
                <a:effectLst/>
                <a:latin typeface="Arial" panose="020B0604020202020204" pitchFamily="34" charset="0"/>
                <a:ea typeface="Aptos" panose="020B0004020202020204" pitchFamily="34" charset="0"/>
                <a:cs typeface="Arial" panose="020B0604020202020204" pitchFamily="34" charset="0"/>
              </a:rPr>
              <a:t>Stillwaugh</a:t>
            </a:r>
            <a:endParaRPr lang="en-US" sz="2400" kern="100" dirty="0">
              <a:effectLst/>
              <a:latin typeface="Arial" panose="020B0604020202020204" pitchFamily="34" charset="0"/>
              <a:ea typeface="Aptos" panose="020B00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296F3C7F-BE25-7680-002A-FF6FB4424757}"/>
              </a:ext>
            </a:extLst>
          </p:cNvPr>
          <p:cNvSpPr txBox="1"/>
          <p:nvPr/>
        </p:nvSpPr>
        <p:spPr>
          <a:xfrm>
            <a:off x="4378606" y="4360357"/>
            <a:ext cx="3488223" cy="1520160"/>
          </a:xfrm>
          <a:prstGeom prst="rect">
            <a:avLst/>
          </a:prstGeom>
          <a:noFill/>
        </p:spPr>
        <p:txBody>
          <a:bodyPr wrap="square">
            <a:spAutoFit/>
          </a:bodyPr>
          <a:lstStyle/>
          <a:p>
            <a:pPr marR="0" lvl="0">
              <a:lnSpc>
                <a:spcPct val="107000"/>
              </a:lnSpc>
              <a:spcBef>
                <a:spcPts val="0"/>
              </a:spcBef>
              <a:spcAft>
                <a:spcPts val="800"/>
              </a:spcAft>
            </a:pPr>
            <a:r>
              <a:rPr lang="en-US" sz="2800" b="1" u="sng" kern="100" dirty="0">
                <a:effectLst/>
                <a:latin typeface="Arial" panose="020B0604020202020204" pitchFamily="34" charset="0"/>
                <a:ea typeface="Aptos" panose="020B0004020202020204" pitchFamily="34" charset="0"/>
                <a:cs typeface="Arial" panose="020B0604020202020204" pitchFamily="34" charset="0"/>
              </a:rPr>
              <a:t>NAPPO</a:t>
            </a:r>
          </a:p>
          <a:p>
            <a:pPr marR="0" lvl="0">
              <a:lnSpc>
                <a:spcPct val="107000"/>
              </a:lnSpc>
              <a:spcBef>
                <a:spcPts val="0"/>
              </a:spcBef>
              <a:spcAft>
                <a:spcPts val="800"/>
              </a:spcAft>
            </a:pPr>
            <a:r>
              <a:rPr lang="en-US" sz="2400" b="0" i="0" dirty="0">
                <a:effectLst/>
                <a:latin typeface="Tahoma" panose="020B0604030504040204" pitchFamily="34" charset="0"/>
              </a:rPr>
              <a:t>Alonso Suazo</a:t>
            </a:r>
            <a:endParaRPr lang="en-US" sz="2400" b="0" i="0" kern="100" dirty="0">
              <a:latin typeface="Arial" panose="020B0604020202020204" pitchFamily="34" charset="0"/>
              <a:cs typeface="Arial" panose="020B0604020202020204" pitchFamily="34" charset="0"/>
            </a:endParaRPr>
          </a:p>
          <a:p>
            <a:pPr marR="0" lvl="0">
              <a:lnSpc>
                <a:spcPct val="107000"/>
              </a:lnSpc>
              <a:spcBef>
                <a:spcPts val="0"/>
              </a:spcBef>
              <a:spcAft>
                <a:spcPts val="800"/>
              </a:spcAft>
            </a:pPr>
            <a:r>
              <a:rPr lang="en-US" sz="2400" kern="100" dirty="0">
                <a:effectLst/>
                <a:latin typeface="Arial" panose="020B0604020202020204" pitchFamily="34" charset="0"/>
                <a:ea typeface="Aptos" panose="020B0004020202020204" pitchFamily="34" charset="0"/>
                <a:cs typeface="Arial" panose="020B0604020202020204" pitchFamily="34" charset="0"/>
              </a:rPr>
              <a:t>Nedelka Marín-Martínez</a:t>
            </a:r>
          </a:p>
        </p:txBody>
      </p:sp>
    </p:spTree>
    <p:extLst>
      <p:ext uri="{BB962C8B-B14F-4D97-AF65-F5344CB8AC3E}">
        <p14:creationId xmlns:p14="http://schemas.microsoft.com/office/powerpoint/2010/main" val="15464943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D2B266D-3625-4584-A5C3-7D3F672CFF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463B99A-73EE-4FBB-B7C4-F9F9BCC25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A5D2A5D1-BA0D-47D3-B051-DA7743C46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219825"/>
          </a:xfrm>
          <a:custGeom>
            <a:avLst/>
            <a:gdLst>
              <a:gd name="connsiteX0" fmla="*/ 6789701 w 12192000"/>
              <a:gd name="connsiteY0" fmla="*/ 6151588 h 6219825"/>
              <a:gd name="connsiteX1" fmla="*/ 6788702 w 12192000"/>
              <a:gd name="connsiteY1" fmla="*/ 6151666 h 6219825"/>
              <a:gd name="connsiteX2" fmla="*/ 6788476 w 12192000"/>
              <a:gd name="connsiteY2" fmla="*/ 6152200 h 6219825"/>
              <a:gd name="connsiteX3" fmla="*/ 9834 w 12192000"/>
              <a:gd name="connsiteY3" fmla="*/ 0 h 6219825"/>
              <a:gd name="connsiteX4" fmla="*/ 12357 w 12192000"/>
              <a:gd name="connsiteY4" fmla="*/ 1 h 6219825"/>
              <a:gd name="connsiteX5" fmla="*/ 12192000 w 12192000"/>
              <a:gd name="connsiteY5" fmla="*/ 1 h 6219825"/>
              <a:gd name="connsiteX6" fmla="*/ 12192000 w 12192000"/>
              <a:gd name="connsiteY6" fmla="*/ 5105401 h 6219825"/>
              <a:gd name="connsiteX7" fmla="*/ 12191716 w 12192000"/>
              <a:gd name="connsiteY7" fmla="*/ 5105401 h 6219825"/>
              <a:gd name="connsiteX8" fmla="*/ 12192000 w 12192000"/>
              <a:gd name="connsiteY8" fmla="*/ 5256977 h 6219825"/>
              <a:gd name="connsiteX9" fmla="*/ 12061096 w 12192000"/>
              <a:gd name="connsiteY9" fmla="*/ 5296034 h 6219825"/>
              <a:gd name="connsiteX10" fmla="*/ 11676800 w 12192000"/>
              <a:gd name="connsiteY10" fmla="*/ 5399652 h 6219825"/>
              <a:gd name="connsiteX11" fmla="*/ 10425355 w 12192000"/>
              <a:gd name="connsiteY11" fmla="*/ 5683310 h 6219825"/>
              <a:gd name="connsiteX12" fmla="*/ 9424022 w 12192000"/>
              <a:gd name="connsiteY12" fmla="*/ 5858546 h 6219825"/>
              <a:gd name="connsiteX13" fmla="*/ 8458419 w 12192000"/>
              <a:gd name="connsiteY13" fmla="*/ 5992303 h 6219825"/>
              <a:gd name="connsiteX14" fmla="*/ 7715970 w 12192000"/>
              <a:gd name="connsiteY14" fmla="*/ 6072283 h 6219825"/>
              <a:gd name="connsiteX15" fmla="*/ 6951716 w 12192000"/>
              <a:gd name="connsiteY15" fmla="*/ 6138091 h 6219825"/>
              <a:gd name="connsiteX16" fmla="*/ 6936303 w 12192000"/>
              <a:gd name="connsiteY16" fmla="*/ 6140163 h 6219825"/>
              <a:gd name="connsiteX17" fmla="*/ 6790448 w 12192000"/>
              <a:gd name="connsiteY17" fmla="*/ 6151529 h 6219825"/>
              <a:gd name="connsiteX18" fmla="*/ 6799941 w 12192000"/>
              <a:gd name="connsiteY18" fmla="*/ 6153349 h 6219825"/>
              <a:gd name="connsiteX19" fmla="*/ 6835432 w 12192000"/>
              <a:gd name="connsiteY19" fmla="*/ 6151642 h 6219825"/>
              <a:gd name="connsiteX20" fmla="*/ 6884003 w 12192000"/>
              <a:gd name="connsiteY20" fmla="*/ 6148662 h 6219825"/>
              <a:gd name="connsiteX21" fmla="*/ 7578771 w 12192000"/>
              <a:gd name="connsiteY21" fmla="*/ 6116122 h 6219825"/>
              <a:gd name="connsiteX22" fmla="*/ 8623845 w 12192000"/>
              <a:gd name="connsiteY22" fmla="*/ 6029188 h 6219825"/>
              <a:gd name="connsiteX23" fmla="*/ 9479970 w 12192000"/>
              <a:gd name="connsiteY23" fmla="*/ 5925239 h 6219825"/>
              <a:gd name="connsiteX24" fmla="*/ 10629308 w 12192000"/>
              <a:gd name="connsiteY24" fmla="*/ 5731000 h 6219825"/>
              <a:gd name="connsiteX25" fmla="*/ 11998498 w 12192000"/>
              <a:gd name="connsiteY25" fmla="*/ 5404869 h 6219825"/>
              <a:gd name="connsiteX26" fmla="*/ 12192000 w 12192000"/>
              <a:gd name="connsiteY26" fmla="*/ 5347846 h 6219825"/>
              <a:gd name="connsiteX27" fmla="*/ 12192000 w 12192000"/>
              <a:gd name="connsiteY27" fmla="*/ 5402606 h 6219825"/>
              <a:gd name="connsiteX28" fmla="*/ 11829257 w 12192000"/>
              <a:gd name="connsiteY28" fmla="*/ 5507950 h 6219825"/>
              <a:gd name="connsiteX29" fmla="*/ 10939183 w 12192000"/>
              <a:gd name="connsiteY29" fmla="*/ 5722555 h 6219825"/>
              <a:gd name="connsiteX30" fmla="*/ 9985530 w 12192000"/>
              <a:gd name="connsiteY30" fmla="*/ 5902635 h 6219825"/>
              <a:gd name="connsiteX31" fmla="*/ 9186882 w 12192000"/>
              <a:gd name="connsiteY31" fmla="*/ 6018631 h 6219825"/>
              <a:gd name="connsiteX32" fmla="*/ 8578198 w 12192000"/>
              <a:gd name="connsiteY32" fmla="*/ 6088179 h 6219825"/>
              <a:gd name="connsiteX33" fmla="*/ 7864358 w 12192000"/>
              <a:gd name="connsiteY33" fmla="*/ 6149656 h 6219825"/>
              <a:gd name="connsiteX34" fmla="*/ 6935502 w 12192000"/>
              <a:gd name="connsiteY34" fmla="*/ 6201071 h 6219825"/>
              <a:gd name="connsiteX35" fmla="*/ 6477750 w 12192000"/>
              <a:gd name="connsiteY35" fmla="*/ 6214980 h 6219825"/>
              <a:gd name="connsiteX36" fmla="*/ 6362294 w 12192000"/>
              <a:gd name="connsiteY36" fmla="*/ 6219825 h 6219825"/>
              <a:gd name="connsiteX37" fmla="*/ 6057129 w 12192000"/>
              <a:gd name="connsiteY37" fmla="*/ 6219825 h 6219825"/>
              <a:gd name="connsiteX38" fmla="*/ 5977784 w 12192000"/>
              <a:gd name="connsiteY38" fmla="*/ 6215229 h 6219825"/>
              <a:gd name="connsiteX39" fmla="*/ 5265087 w 12192000"/>
              <a:gd name="connsiteY39" fmla="*/ 6178965 h 6219825"/>
              <a:gd name="connsiteX40" fmla="*/ 4346277 w 12192000"/>
              <a:gd name="connsiteY40" fmla="*/ 6116869 h 6219825"/>
              <a:gd name="connsiteX41" fmla="*/ 3373045 w 12192000"/>
              <a:gd name="connsiteY41" fmla="*/ 6018259 h 6219825"/>
              <a:gd name="connsiteX42" fmla="*/ 2362173 w 12192000"/>
              <a:gd name="connsiteY42" fmla="*/ 5899282 h 6219825"/>
              <a:gd name="connsiteX43" fmla="*/ 1233178 w 12192000"/>
              <a:gd name="connsiteY43" fmla="*/ 5726033 h 6219825"/>
              <a:gd name="connsiteX44" fmla="*/ 68500 w 12192000"/>
              <a:gd name="connsiteY44" fmla="*/ 5486226 h 6219825"/>
              <a:gd name="connsiteX45" fmla="*/ 0 w 12192000"/>
              <a:gd name="connsiteY45" fmla="*/ 5468863 h 6219825"/>
              <a:gd name="connsiteX46" fmla="*/ 0 w 12192000"/>
              <a:gd name="connsiteY46" fmla="*/ 5412351 h 6219825"/>
              <a:gd name="connsiteX47" fmla="*/ 72441 w 12192000"/>
              <a:gd name="connsiteY47" fmla="*/ 5431135 h 6219825"/>
              <a:gd name="connsiteX48" fmla="*/ 600716 w 12192000"/>
              <a:gd name="connsiteY48" fmla="*/ 5549555 h 6219825"/>
              <a:gd name="connsiteX49" fmla="*/ 1769512 w 12192000"/>
              <a:gd name="connsiteY49" fmla="*/ 5759811 h 6219825"/>
              <a:gd name="connsiteX50" fmla="*/ 2613554 w 12192000"/>
              <a:gd name="connsiteY50" fmla="*/ 5876802 h 6219825"/>
              <a:gd name="connsiteX51" fmla="*/ 2581134 w 12192000"/>
              <a:gd name="connsiteY51" fmla="*/ 5866867 h 6219825"/>
              <a:gd name="connsiteX52" fmla="*/ 1112635 w 12192000"/>
              <a:gd name="connsiteY52" fmla="*/ 5534031 h 6219825"/>
              <a:gd name="connsiteX53" fmla="*/ 420412 w 12192000"/>
              <a:gd name="connsiteY53" fmla="*/ 5334514 h 6219825"/>
              <a:gd name="connsiteX54" fmla="*/ 0 w 12192000"/>
              <a:gd name="connsiteY54" fmla="*/ 5195539 h 6219825"/>
              <a:gd name="connsiteX55" fmla="*/ 60 w 12192000"/>
              <a:gd name="connsiteY55" fmla="*/ 5105401 h 6219825"/>
              <a:gd name="connsiteX56" fmla="*/ 0 w 12192000"/>
              <a:gd name="connsiteY56" fmla="*/ 5105401 h 6219825"/>
              <a:gd name="connsiteX57" fmla="*/ 0 w 12192000"/>
              <a:gd name="connsiteY57" fmla="*/ 1 h 6219825"/>
              <a:gd name="connsiteX58" fmla="*/ 9834 w 12192000"/>
              <a:gd name="connsiteY58" fmla="*/ 1 h 6219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2192000" h="6219825">
                <a:moveTo>
                  <a:pt x="6789701" y="6151588"/>
                </a:moveTo>
                <a:lnTo>
                  <a:pt x="6788702" y="6151666"/>
                </a:lnTo>
                <a:cubicBezTo>
                  <a:pt x="6788627" y="6151844"/>
                  <a:pt x="6788551" y="6152022"/>
                  <a:pt x="6788476" y="6152200"/>
                </a:cubicBezTo>
                <a:close/>
                <a:moveTo>
                  <a:pt x="9834" y="0"/>
                </a:moveTo>
                <a:lnTo>
                  <a:pt x="12357" y="1"/>
                </a:lnTo>
                <a:lnTo>
                  <a:pt x="12192000" y="1"/>
                </a:lnTo>
                <a:lnTo>
                  <a:pt x="12192000" y="5105401"/>
                </a:lnTo>
                <a:lnTo>
                  <a:pt x="12191716" y="5105401"/>
                </a:lnTo>
                <a:lnTo>
                  <a:pt x="12192000" y="5256977"/>
                </a:lnTo>
                <a:lnTo>
                  <a:pt x="12061096" y="5296034"/>
                </a:lnTo>
                <a:cubicBezTo>
                  <a:pt x="11933500" y="5332263"/>
                  <a:pt x="11805390" y="5366806"/>
                  <a:pt x="11676800" y="5399652"/>
                </a:cubicBezTo>
                <a:cubicBezTo>
                  <a:pt x="11262789" y="5507204"/>
                  <a:pt x="10845343" y="5600846"/>
                  <a:pt x="10425355" y="5683310"/>
                </a:cubicBezTo>
                <a:cubicBezTo>
                  <a:pt x="10092810" y="5748549"/>
                  <a:pt x="9759033" y="5806970"/>
                  <a:pt x="9424022" y="5858546"/>
                </a:cubicBezTo>
                <a:cubicBezTo>
                  <a:pt x="9102997" y="5908224"/>
                  <a:pt x="8781133" y="5952809"/>
                  <a:pt x="8458419" y="5992303"/>
                </a:cubicBezTo>
                <a:cubicBezTo>
                  <a:pt x="8211360" y="6022481"/>
                  <a:pt x="7963792" y="6048065"/>
                  <a:pt x="7715970" y="6072283"/>
                </a:cubicBezTo>
                <a:lnTo>
                  <a:pt x="6951716" y="6138091"/>
                </a:lnTo>
                <a:lnTo>
                  <a:pt x="6936303" y="6140163"/>
                </a:lnTo>
                <a:lnTo>
                  <a:pt x="6790448" y="6151529"/>
                </a:lnTo>
                <a:lnTo>
                  <a:pt x="6799941" y="6153349"/>
                </a:lnTo>
                <a:cubicBezTo>
                  <a:pt x="6811623" y="6153816"/>
                  <a:pt x="6823734" y="6151642"/>
                  <a:pt x="6835432" y="6151642"/>
                </a:cubicBezTo>
                <a:cubicBezTo>
                  <a:pt x="6851580" y="6151642"/>
                  <a:pt x="6867729" y="6149034"/>
                  <a:pt x="6884003" y="6148662"/>
                </a:cubicBezTo>
                <a:cubicBezTo>
                  <a:pt x="7115805" y="6143198"/>
                  <a:pt x="7347351" y="6131026"/>
                  <a:pt x="7578771" y="6116122"/>
                </a:cubicBezTo>
                <a:cubicBezTo>
                  <a:pt x="7927552" y="6093644"/>
                  <a:pt x="8276080" y="6065453"/>
                  <a:pt x="8623845" y="6029188"/>
                </a:cubicBezTo>
                <a:cubicBezTo>
                  <a:pt x="8909939" y="5999878"/>
                  <a:pt x="9195310" y="5965228"/>
                  <a:pt x="9479970" y="5925239"/>
                </a:cubicBezTo>
                <a:cubicBezTo>
                  <a:pt x="9864901" y="5870842"/>
                  <a:pt x="10248014" y="5806101"/>
                  <a:pt x="10629308" y="5731000"/>
                </a:cubicBezTo>
                <a:cubicBezTo>
                  <a:pt x="11090114" y="5639842"/>
                  <a:pt x="11546975" y="5532291"/>
                  <a:pt x="11998498" y="5404869"/>
                </a:cubicBezTo>
                <a:lnTo>
                  <a:pt x="12192000" y="5347846"/>
                </a:lnTo>
                <a:lnTo>
                  <a:pt x="12192000" y="5402606"/>
                </a:lnTo>
                <a:lnTo>
                  <a:pt x="11829257" y="5507950"/>
                </a:lnTo>
                <a:cubicBezTo>
                  <a:pt x="11534769" y="5587680"/>
                  <a:pt x="11238120" y="5658596"/>
                  <a:pt x="10939183" y="5722555"/>
                </a:cubicBezTo>
                <a:cubicBezTo>
                  <a:pt x="10622824" y="5790365"/>
                  <a:pt x="10304941" y="5850387"/>
                  <a:pt x="9985530" y="5902635"/>
                </a:cubicBezTo>
                <a:cubicBezTo>
                  <a:pt x="9720036" y="5946102"/>
                  <a:pt x="9453814" y="5984764"/>
                  <a:pt x="9186882" y="6018631"/>
                </a:cubicBezTo>
                <a:cubicBezTo>
                  <a:pt x="8984197" y="6044216"/>
                  <a:pt x="8781514" y="6068309"/>
                  <a:pt x="8578198" y="6088179"/>
                </a:cubicBezTo>
                <a:lnTo>
                  <a:pt x="7864358" y="6149656"/>
                </a:lnTo>
                <a:cubicBezTo>
                  <a:pt x="7554994" y="6172009"/>
                  <a:pt x="7245502" y="6189895"/>
                  <a:pt x="6935502" y="6201071"/>
                </a:cubicBezTo>
                <a:lnTo>
                  <a:pt x="6477750" y="6214980"/>
                </a:lnTo>
                <a:cubicBezTo>
                  <a:pt x="6439195" y="6212895"/>
                  <a:pt x="6400529" y="6214521"/>
                  <a:pt x="6362294" y="6219825"/>
                </a:cubicBezTo>
                <a:lnTo>
                  <a:pt x="6057129" y="6219825"/>
                </a:lnTo>
                <a:lnTo>
                  <a:pt x="5977784" y="6215229"/>
                </a:lnTo>
                <a:lnTo>
                  <a:pt x="5265087" y="6178965"/>
                </a:lnTo>
                <a:cubicBezTo>
                  <a:pt x="4958267" y="6166544"/>
                  <a:pt x="4651826" y="6146055"/>
                  <a:pt x="4346277" y="6116869"/>
                </a:cubicBezTo>
                <a:lnTo>
                  <a:pt x="3373045" y="6018259"/>
                </a:lnTo>
                <a:cubicBezTo>
                  <a:pt x="3035412" y="5983982"/>
                  <a:pt x="2698456" y="5944327"/>
                  <a:pt x="2362173" y="5899282"/>
                </a:cubicBezTo>
                <a:cubicBezTo>
                  <a:pt x="1984692" y="5849108"/>
                  <a:pt x="1608364" y="5791358"/>
                  <a:pt x="1233178" y="5726033"/>
                </a:cubicBezTo>
                <a:cubicBezTo>
                  <a:pt x="842181" y="5657291"/>
                  <a:pt x="453758" y="5578770"/>
                  <a:pt x="68500" y="5486226"/>
                </a:cubicBezTo>
                <a:lnTo>
                  <a:pt x="0" y="5468863"/>
                </a:lnTo>
                <a:lnTo>
                  <a:pt x="0" y="5412351"/>
                </a:lnTo>
                <a:lnTo>
                  <a:pt x="72441" y="5431135"/>
                </a:lnTo>
                <a:cubicBezTo>
                  <a:pt x="247961" y="5473331"/>
                  <a:pt x="424164" y="5512608"/>
                  <a:pt x="600716" y="5549555"/>
                </a:cubicBezTo>
                <a:cubicBezTo>
                  <a:pt x="988279" y="5630403"/>
                  <a:pt x="1378133" y="5699330"/>
                  <a:pt x="1769512" y="5759811"/>
                </a:cubicBezTo>
                <a:cubicBezTo>
                  <a:pt x="2052426" y="5803406"/>
                  <a:pt x="2335725" y="5843519"/>
                  <a:pt x="2613554" y="5876802"/>
                </a:cubicBezTo>
                <a:cubicBezTo>
                  <a:pt x="2605544" y="5879410"/>
                  <a:pt x="2594611" y="5869350"/>
                  <a:pt x="2581134" y="5866867"/>
                </a:cubicBezTo>
                <a:cubicBezTo>
                  <a:pt x="2087178" y="5774877"/>
                  <a:pt x="1597684" y="5663937"/>
                  <a:pt x="1112635" y="5534031"/>
                </a:cubicBezTo>
                <a:cubicBezTo>
                  <a:pt x="880453" y="5471934"/>
                  <a:pt x="649713" y="5405428"/>
                  <a:pt x="420412" y="5334514"/>
                </a:cubicBezTo>
                <a:lnTo>
                  <a:pt x="0" y="5195539"/>
                </a:lnTo>
                <a:lnTo>
                  <a:pt x="60" y="5105401"/>
                </a:lnTo>
                <a:lnTo>
                  <a:pt x="0" y="5105401"/>
                </a:lnTo>
                <a:lnTo>
                  <a:pt x="0" y="1"/>
                </a:lnTo>
                <a:lnTo>
                  <a:pt x="9834" y="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Picture 2" descr="A circle with a cactus and text&#10;&#10;Description automatically generated">
            <a:extLst>
              <a:ext uri="{FF2B5EF4-FFF2-40B4-BE49-F238E27FC236}">
                <a16:creationId xmlns:a16="http://schemas.microsoft.com/office/drawing/2014/main" id="{5411F099-0BD8-CB4B-B116-EC4AA5A9CB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154" y="76638"/>
            <a:ext cx="1380931" cy="1380931"/>
          </a:xfrm>
          <a:prstGeom prst="rect">
            <a:avLst/>
          </a:prstGeom>
        </p:spPr>
      </p:pic>
      <p:sp>
        <p:nvSpPr>
          <p:cNvPr id="5" name="TextBox 4">
            <a:extLst>
              <a:ext uri="{FF2B5EF4-FFF2-40B4-BE49-F238E27FC236}">
                <a16:creationId xmlns:a16="http://schemas.microsoft.com/office/drawing/2014/main" id="{E38B0D4F-208E-992E-5E45-C8281F5E153E}"/>
              </a:ext>
            </a:extLst>
          </p:cNvPr>
          <p:cNvSpPr txBox="1"/>
          <p:nvPr/>
        </p:nvSpPr>
        <p:spPr>
          <a:xfrm>
            <a:off x="2000981" y="231126"/>
            <a:ext cx="9238519" cy="2548133"/>
          </a:xfrm>
          <a:prstGeom prst="rect">
            <a:avLst/>
          </a:prstGeom>
          <a:noFill/>
        </p:spPr>
        <p:txBody>
          <a:bodyPr wrap="square">
            <a:spAutoFit/>
          </a:bodyPr>
          <a:lstStyle/>
          <a:p>
            <a:pPr marR="0" lvl="0">
              <a:lnSpc>
                <a:spcPct val="107000"/>
              </a:lnSpc>
              <a:spcBef>
                <a:spcPts val="0"/>
              </a:spcBef>
              <a:spcAft>
                <a:spcPts val="800"/>
              </a:spcAft>
            </a:pPr>
            <a:r>
              <a:rPr lang="en-US" sz="3200" kern="100" dirty="0">
                <a:effectLst/>
                <a:latin typeface="Arial" panose="020B0604020202020204" pitchFamily="34" charset="0"/>
                <a:ea typeface="Aptos" panose="020B0004020202020204" pitchFamily="34" charset="0"/>
                <a:cs typeface="Arial" panose="020B0604020202020204" pitchFamily="34" charset="0"/>
              </a:rPr>
              <a:t>Meetings to date – 8 virtual meetings since September 2023</a:t>
            </a:r>
          </a:p>
          <a:p>
            <a:pPr marR="0" lvl="0">
              <a:lnSpc>
                <a:spcPct val="107000"/>
              </a:lnSpc>
              <a:spcBef>
                <a:spcPts val="0"/>
              </a:spcBef>
              <a:spcAft>
                <a:spcPts val="800"/>
              </a:spcAft>
            </a:pPr>
            <a:endParaRPr lang="en-US" sz="1100" kern="100" dirty="0">
              <a:effectLst/>
              <a:latin typeface="Arial" panose="020B0604020202020204" pitchFamily="34" charset="0"/>
              <a:ea typeface="Aptos" panose="020B0004020202020204" pitchFamily="34" charset="0"/>
              <a:cs typeface="Arial" panose="020B0604020202020204" pitchFamily="34" charset="0"/>
            </a:endParaRPr>
          </a:p>
          <a:p>
            <a:pPr marR="0" lvl="0">
              <a:lnSpc>
                <a:spcPct val="107000"/>
              </a:lnSpc>
              <a:spcBef>
                <a:spcPts val="0"/>
              </a:spcBef>
              <a:spcAft>
                <a:spcPts val="800"/>
              </a:spcAft>
            </a:pPr>
            <a:r>
              <a:rPr lang="es-ES" sz="3200" kern="100" dirty="0">
                <a:solidFill>
                  <a:srgbClr val="0070C0"/>
                </a:solidFill>
                <a:effectLst/>
                <a:latin typeface="Arial" panose="020B0604020202020204" pitchFamily="34" charset="0"/>
                <a:ea typeface="Aptos" panose="020B0004020202020204" pitchFamily="34" charset="0"/>
                <a:cs typeface="Arial" panose="020B0604020202020204" pitchFamily="34" charset="0"/>
              </a:rPr>
              <a:t>Reuniones realizadas a la fecha - 8 reuniones virtuales desde septiembre del 2023</a:t>
            </a:r>
            <a:endParaRPr lang="en-US" sz="3200" kern="100" dirty="0">
              <a:solidFill>
                <a:srgbClr val="0070C0"/>
              </a:solidFill>
              <a:effectLst/>
              <a:latin typeface="Arial" panose="020B0604020202020204" pitchFamily="34" charset="0"/>
              <a:ea typeface="Aptos" panose="020B0004020202020204" pitchFamily="34" charset="0"/>
              <a:cs typeface="Arial" panose="020B0604020202020204" pitchFamily="34" charset="0"/>
            </a:endParaRPr>
          </a:p>
        </p:txBody>
      </p:sp>
      <p:pic>
        <p:nvPicPr>
          <p:cNvPr id="4" name="Picture 3" descr="A group of people on a video conference&#10;&#10;Description automatically generated">
            <a:extLst>
              <a:ext uri="{FF2B5EF4-FFF2-40B4-BE49-F238E27FC236}">
                <a16:creationId xmlns:a16="http://schemas.microsoft.com/office/drawing/2014/main" id="{59DC9840-1C67-0BEF-13EA-E49E4B69EE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4809" y="2973059"/>
            <a:ext cx="9054767" cy="3742316"/>
          </a:xfrm>
          <a:prstGeom prst="rect">
            <a:avLst/>
          </a:prstGeom>
        </p:spPr>
      </p:pic>
    </p:spTree>
    <p:extLst>
      <p:ext uri="{BB962C8B-B14F-4D97-AF65-F5344CB8AC3E}">
        <p14:creationId xmlns:p14="http://schemas.microsoft.com/office/powerpoint/2010/main" val="26533123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D2B266D-3625-4584-A5C3-7D3F672CFF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463B99A-73EE-4FBB-B7C4-F9F9BCC25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A5D2A5D1-BA0D-47D3-B051-DA7743C46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219825"/>
          </a:xfrm>
          <a:custGeom>
            <a:avLst/>
            <a:gdLst>
              <a:gd name="connsiteX0" fmla="*/ 6789701 w 12192000"/>
              <a:gd name="connsiteY0" fmla="*/ 6151588 h 6219825"/>
              <a:gd name="connsiteX1" fmla="*/ 6788702 w 12192000"/>
              <a:gd name="connsiteY1" fmla="*/ 6151666 h 6219825"/>
              <a:gd name="connsiteX2" fmla="*/ 6788476 w 12192000"/>
              <a:gd name="connsiteY2" fmla="*/ 6152200 h 6219825"/>
              <a:gd name="connsiteX3" fmla="*/ 9834 w 12192000"/>
              <a:gd name="connsiteY3" fmla="*/ 0 h 6219825"/>
              <a:gd name="connsiteX4" fmla="*/ 12357 w 12192000"/>
              <a:gd name="connsiteY4" fmla="*/ 1 h 6219825"/>
              <a:gd name="connsiteX5" fmla="*/ 12192000 w 12192000"/>
              <a:gd name="connsiteY5" fmla="*/ 1 h 6219825"/>
              <a:gd name="connsiteX6" fmla="*/ 12192000 w 12192000"/>
              <a:gd name="connsiteY6" fmla="*/ 5105401 h 6219825"/>
              <a:gd name="connsiteX7" fmla="*/ 12191716 w 12192000"/>
              <a:gd name="connsiteY7" fmla="*/ 5105401 h 6219825"/>
              <a:gd name="connsiteX8" fmla="*/ 12192000 w 12192000"/>
              <a:gd name="connsiteY8" fmla="*/ 5256977 h 6219825"/>
              <a:gd name="connsiteX9" fmla="*/ 12061096 w 12192000"/>
              <a:gd name="connsiteY9" fmla="*/ 5296034 h 6219825"/>
              <a:gd name="connsiteX10" fmla="*/ 11676800 w 12192000"/>
              <a:gd name="connsiteY10" fmla="*/ 5399652 h 6219825"/>
              <a:gd name="connsiteX11" fmla="*/ 10425355 w 12192000"/>
              <a:gd name="connsiteY11" fmla="*/ 5683310 h 6219825"/>
              <a:gd name="connsiteX12" fmla="*/ 9424022 w 12192000"/>
              <a:gd name="connsiteY12" fmla="*/ 5858546 h 6219825"/>
              <a:gd name="connsiteX13" fmla="*/ 8458419 w 12192000"/>
              <a:gd name="connsiteY13" fmla="*/ 5992303 h 6219825"/>
              <a:gd name="connsiteX14" fmla="*/ 7715970 w 12192000"/>
              <a:gd name="connsiteY14" fmla="*/ 6072283 h 6219825"/>
              <a:gd name="connsiteX15" fmla="*/ 6951716 w 12192000"/>
              <a:gd name="connsiteY15" fmla="*/ 6138091 h 6219825"/>
              <a:gd name="connsiteX16" fmla="*/ 6936303 w 12192000"/>
              <a:gd name="connsiteY16" fmla="*/ 6140163 h 6219825"/>
              <a:gd name="connsiteX17" fmla="*/ 6790448 w 12192000"/>
              <a:gd name="connsiteY17" fmla="*/ 6151529 h 6219825"/>
              <a:gd name="connsiteX18" fmla="*/ 6799941 w 12192000"/>
              <a:gd name="connsiteY18" fmla="*/ 6153349 h 6219825"/>
              <a:gd name="connsiteX19" fmla="*/ 6835432 w 12192000"/>
              <a:gd name="connsiteY19" fmla="*/ 6151642 h 6219825"/>
              <a:gd name="connsiteX20" fmla="*/ 6884003 w 12192000"/>
              <a:gd name="connsiteY20" fmla="*/ 6148662 h 6219825"/>
              <a:gd name="connsiteX21" fmla="*/ 7578771 w 12192000"/>
              <a:gd name="connsiteY21" fmla="*/ 6116122 h 6219825"/>
              <a:gd name="connsiteX22" fmla="*/ 8623845 w 12192000"/>
              <a:gd name="connsiteY22" fmla="*/ 6029188 h 6219825"/>
              <a:gd name="connsiteX23" fmla="*/ 9479970 w 12192000"/>
              <a:gd name="connsiteY23" fmla="*/ 5925239 h 6219825"/>
              <a:gd name="connsiteX24" fmla="*/ 10629308 w 12192000"/>
              <a:gd name="connsiteY24" fmla="*/ 5731000 h 6219825"/>
              <a:gd name="connsiteX25" fmla="*/ 11998498 w 12192000"/>
              <a:gd name="connsiteY25" fmla="*/ 5404869 h 6219825"/>
              <a:gd name="connsiteX26" fmla="*/ 12192000 w 12192000"/>
              <a:gd name="connsiteY26" fmla="*/ 5347846 h 6219825"/>
              <a:gd name="connsiteX27" fmla="*/ 12192000 w 12192000"/>
              <a:gd name="connsiteY27" fmla="*/ 5402606 h 6219825"/>
              <a:gd name="connsiteX28" fmla="*/ 11829257 w 12192000"/>
              <a:gd name="connsiteY28" fmla="*/ 5507950 h 6219825"/>
              <a:gd name="connsiteX29" fmla="*/ 10939183 w 12192000"/>
              <a:gd name="connsiteY29" fmla="*/ 5722555 h 6219825"/>
              <a:gd name="connsiteX30" fmla="*/ 9985530 w 12192000"/>
              <a:gd name="connsiteY30" fmla="*/ 5902635 h 6219825"/>
              <a:gd name="connsiteX31" fmla="*/ 9186882 w 12192000"/>
              <a:gd name="connsiteY31" fmla="*/ 6018631 h 6219825"/>
              <a:gd name="connsiteX32" fmla="*/ 8578198 w 12192000"/>
              <a:gd name="connsiteY32" fmla="*/ 6088179 h 6219825"/>
              <a:gd name="connsiteX33" fmla="*/ 7864358 w 12192000"/>
              <a:gd name="connsiteY33" fmla="*/ 6149656 h 6219825"/>
              <a:gd name="connsiteX34" fmla="*/ 6935502 w 12192000"/>
              <a:gd name="connsiteY34" fmla="*/ 6201071 h 6219825"/>
              <a:gd name="connsiteX35" fmla="*/ 6477750 w 12192000"/>
              <a:gd name="connsiteY35" fmla="*/ 6214980 h 6219825"/>
              <a:gd name="connsiteX36" fmla="*/ 6362294 w 12192000"/>
              <a:gd name="connsiteY36" fmla="*/ 6219825 h 6219825"/>
              <a:gd name="connsiteX37" fmla="*/ 6057129 w 12192000"/>
              <a:gd name="connsiteY37" fmla="*/ 6219825 h 6219825"/>
              <a:gd name="connsiteX38" fmla="*/ 5977784 w 12192000"/>
              <a:gd name="connsiteY38" fmla="*/ 6215229 h 6219825"/>
              <a:gd name="connsiteX39" fmla="*/ 5265087 w 12192000"/>
              <a:gd name="connsiteY39" fmla="*/ 6178965 h 6219825"/>
              <a:gd name="connsiteX40" fmla="*/ 4346277 w 12192000"/>
              <a:gd name="connsiteY40" fmla="*/ 6116869 h 6219825"/>
              <a:gd name="connsiteX41" fmla="*/ 3373045 w 12192000"/>
              <a:gd name="connsiteY41" fmla="*/ 6018259 h 6219825"/>
              <a:gd name="connsiteX42" fmla="*/ 2362173 w 12192000"/>
              <a:gd name="connsiteY42" fmla="*/ 5899282 h 6219825"/>
              <a:gd name="connsiteX43" fmla="*/ 1233178 w 12192000"/>
              <a:gd name="connsiteY43" fmla="*/ 5726033 h 6219825"/>
              <a:gd name="connsiteX44" fmla="*/ 68500 w 12192000"/>
              <a:gd name="connsiteY44" fmla="*/ 5486226 h 6219825"/>
              <a:gd name="connsiteX45" fmla="*/ 0 w 12192000"/>
              <a:gd name="connsiteY45" fmla="*/ 5468863 h 6219825"/>
              <a:gd name="connsiteX46" fmla="*/ 0 w 12192000"/>
              <a:gd name="connsiteY46" fmla="*/ 5412351 h 6219825"/>
              <a:gd name="connsiteX47" fmla="*/ 72441 w 12192000"/>
              <a:gd name="connsiteY47" fmla="*/ 5431135 h 6219825"/>
              <a:gd name="connsiteX48" fmla="*/ 600716 w 12192000"/>
              <a:gd name="connsiteY48" fmla="*/ 5549555 h 6219825"/>
              <a:gd name="connsiteX49" fmla="*/ 1769512 w 12192000"/>
              <a:gd name="connsiteY49" fmla="*/ 5759811 h 6219825"/>
              <a:gd name="connsiteX50" fmla="*/ 2613554 w 12192000"/>
              <a:gd name="connsiteY50" fmla="*/ 5876802 h 6219825"/>
              <a:gd name="connsiteX51" fmla="*/ 2581134 w 12192000"/>
              <a:gd name="connsiteY51" fmla="*/ 5866867 h 6219825"/>
              <a:gd name="connsiteX52" fmla="*/ 1112635 w 12192000"/>
              <a:gd name="connsiteY52" fmla="*/ 5534031 h 6219825"/>
              <a:gd name="connsiteX53" fmla="*/ 420412 w 12192000"/>
              <a:gd name="connsiteY53" fmla="*/ 5334514 h 6219825"/>
              <a:gd name="connsiteX54" fmla="*/ 0 w 12192000"/>
              <a:gd name="connsiteY54" fmla="*/ 5195539 h 6219825"/>
              <a:gd name="connsiteX55" fmla="*/ 60 w 12192000"/>
              <a:gd name="connsiteY55" fmla="*/ 5105401 h 6219825"/>
              <a:gd name="connsiteX56" fmla="*/ 0 w 12192000"/>
              <a:gd name="connsiteY56" fmla="*/ 5105401 h 6219825"/>
              <a:gd name="connsiteX57" fmla="*/ 0 w 12192000"/>
              <a:gd name="connsiteY57" fmla="*/ 1 h 6219825"/>
              <a:gd name="connsiteX58" fmla="*/ 9834 w 12192000"/>
              <a:gd name="connsiteY58" fmla="*/ 1 h 6219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2192000" h="6219825">
                <a:moveTo>
                  <a:pt x="6789701" y="6151588"/>
                </a:moveTo>
                <a:lnTo>
                  <a:pt x="6788702" y="6151666"/>
                </a:lnTo>
                <a:cubicBezTo>
                  <a:pt x="6788627" y="6151844"/>
                  <a:pt x="6788551" y="6152022"/>
                  <a:pt x="6788476" y="6152200"/>
                </a:cubicBezTo>
                <a:close/>
                <a:moveTo>
                  <a:pt x="9834" y="0"/>
                </a:moveTo>
                <a:lnTo>
                  <a:pt x="12357" y="1"/>
                </a:lnTo>
                <a:lnTo>
                  <a:pt x="12192000" y="1"/>
                </a:lnTo>
                <a:lnTo>
                  <a:pt x="12192000" y="5105401"/>
                </a:lnTo>
                <a:lnTo>
                  <a:pt x="12191716" y="5105401"/>
                </a:lnTo>
                <a:lnTo>
                  <a:pt x="12192000" y="5256977"/>
                </a:lnTo>
                <a:lnTo>
                  <a:pt x="12061096" y="5296034"/>
                </a:lnTo>
                <a:cubicBezTo>
                  <a:pt x="11933500" y="5332263"/>
                  <a:pt x="11805390" y="5366806"/>
                  <a:pt x="11676800" y="5399652"/>
                </a:cubicBezTo>
                <a:cubicBezTo>
                  <a:pt x="11262789" y="5507204"/>
                  <a:pt x="10845343" y="5600846"/>
                  <a:pt x="10425355" y="5683310"/>
                </a:cubicBezTo>
                <a:cubicBezTo>
                  <a:pt x="10092810" y="5748549"/>
                  <a:pt x="9759033" y="5806970"/>
                  <a:pt x="9424022" y="5858546"/>
                </a:cubicBezTo>
                <a:cubicBezTo>
                  <a:pt x="9102997" y="5908224"/>
                  <a:pt x="8781133" y="5952809"/>
                  <a:pt x="8458419" y="5992303"/>
                </a:cubicBezTo>
                <a:cubicBezTo>
                  <a:pt x="8211360" y="6022481"/>
                  <a:pt x="7963792" y="6048065"/>
                  <a:pt x="7715970" y="6072283"/>
                </a:cubicBezTo>
                <a:lnTo>
                  <a:pt x="6951716" y="6138091"/>
                </a:lnTo>
                <a:lnTo>
                  <a:pt x="6936303" y="6140163"/>
                </a:lnTo>
                <a:lnTo>
                  <a:pt x="6790448" y="6151529"/>
                </a:lnTo>
                <a:lnTo>
                  <a:pt x="6799941" y="6153349"/>
                </a:lnTo>
                <a:cubicBezTo>
                  <a:pt x="6811623" y="6153816"/>
                  <a:pt x="6823734" y="6151642"/>
                  <a:pt x="6835432" y="6151642"/>
                </a:cubicBezTo>
                <a:cubicBezTo>
                  <a:pt x="6851580" y="6151642"/>
                  <a:pt x="6867729" y="6149034"/>
                  <a:pt x="6884003" y="6148662"/>
                </a:cubicBezTo>
                <a:cubicBezTo>
                  <a:pt x="7115805" y="6143198"/>
                  <a:pt x="7347351" y="6131026"/>
                  <a:pt x="7578771" y="6116122"/>
                </a:cubicBezTo>
                <a:cubicBezTo>
                  <a:pt x="7927552" y="6093644"/>
                  <a:pt x="8276080" y="6065453"/>
                  <a:pt x="8623845" y="6029188"/>
                </a:cubicBezTo>
                <a:cubicBezTo>
                  <a:pt x="8909939" y="5999878"/>
                  <a:pt x="9195310" y="5965228"/>
                  <a:pt x="9479970" y="5925239"/>
                </a:cubicBezTo>
                <a:cubicBezTo>
                  <a:pt x="9864901" y="5870842"/>
                  <a:pt x="10248014" y="5806101"/>
                  <a:pt x="10629308" y="5731000"/>
                </a:cubicBezTo>
                <a:cubicBezTo>
                  <a:pt x="11090114" y="5639842"/>
                  <a:pt x="11546975" y="5532291"/>
                  <a:pt x="11998498" y="5404869"/>
                </a:cubicBezTo>
                <a:lnTo>
                  <a:pt x="12192000" y="5347846"/>
                </a:lnTo>
                <a:lnTo>
                  <a:pt x="12192000" y="5402606"/>
                </a:lnTo>
                <a:lnTo>
                  <a:pt x="11829257" y="5507950"/>
                </a:lnTo>
                <a:cubicBezTo>
                  <a:pt x="11534769" y="5587680"/>
                  <a:pt x="11238120" y="5658596"/>
                  <a:pt x="10939183" y="5722555"/>
                </a:cubicBezTo>
                <a:cubicBezTo>
                  <a:pt x="10622824" y="5790365"/>
                  <a:pt x="10304941" y="5850387"/>
                  <a:pt x="9985530" y="5902635"/>
                </a:cubicBezTo>
                <a:cubicBezTo>
                  <a:pt x="9720036" y="5946102"/>
                  <a:pt x="9453814" y="5984764"/>
                  <a:pt x="9186882" y="6018631"/>
                </a:cubicBezTo>
                <a:cubicBezTo>
                  <a:pt x="8984197" y="6044216"/>
                  <a:pt x="8781514" y="6068309"/>
                  <a:pt x="8578198" y="6088179"/>
                </a:cubicBezTo>
                <a:lnTo>
                  <a:pt x="7864358" y="6149656"/>
                </a:lnTo>
                <a:cubicBezTo>
                  <a:pt x="7554994" y="6172009"/>
                  <a:pt x="7245502" y="6189895"/>
                  <a:pt x="6935502" y="6201071"/>
                </a:cubicBezTo>
                <a:lnTo>
                  <a:pt x="6477750" y="6214980"/>
                </a:lnTo>
                <a:cubicBezTo>
                  <a:pt x="6439195" y="6212895"/>
                  <a:pt x="6400529" y="6214521"/>
                  <a:pt x="6362294" y="6219825"/>
                </a:cubicBezTo>
                <a:lnTo>
                  <a:pt x="6057129" y="6219825"/>
                </a:lnTo>
                <a:lnTo>
                  <a:pt x="5977784" y="6215229"/>
                </a:lnTo>
                <a:lnTo>
                  <a:pt x="5265087" y="6178965"/>
                </a:lnTo>
                <a:cubicBezTo>
                  <a:pt x="4958267" y="6166544"/>
                  <a:pt x="4651826" y="6146055"/>
                  <a:pt x="4346277" y="6116869"/>
                </a:cubicBezTo>
                <a:lnTo>
                  <a:pt x="3373045" y="6018259"/>
                </a:lnTo>
                <a:cubicBezTo>
                  <a:pt x="3035412" y="5983982"/>
                  <a:pt x="2698456" y="5944327"/>
                  <a:pt x="2362173" y="5899282"/>
                </a:cubicBezTo>
                <a:cubicBezTo>
                  <a:pt x="1984692" y="5849108"/>
                  <a:pt x="1608364" y="5791358"/>
                  <a:pt x="1233178" y="5726033"/>
                </a:cubicBezTo>
                <a:cubicBezTo>
                  <a:pt x="842181" y="5657291"/>
                  <a:pt x="453758" y="5578770"/>
                  <a:pt x="68500" y="5486226"/>
                </a:cubicBezTo>
                <a:lnTo>
                  <a:pt x="0" y="5468863"/>
                </a:lnTo>
                <a:lnTo>
                  <a:pt x="0" y="5412351"/>
                </a:lnTo>
                <a:lnTo>
                  <a:pt x="72441" y="5431135"/>
                </a:lnTo>
                <a:cubicBezTo>
                  <a:pt x="247961" y="5473331"/>
                  <a:pt x="424164" y="5512608"/>
                  <a:pt x="600716" y="5549555"/>
                </a:cubicBezTo>
                <a:cubicBezTo>
                  <a:pt x="988279" y="5630403"/>
                  <a:pt x="1378133" y="5699330"/>
                  <a:pt x="1769512" y="5759811"/>
                </a:cubicBezTo>
                <a:cubicBezTo>
                  <a:pt x="2052426" y="5803406"/>
                  <a:pt x="2335725" y="5843519"/>
                  <a:pt x="2613554" y="5876802"/>
                </a:cubicBezTo>
                <a:cubicBezTo>
                  <a:pt x="2605544" y="5879410"/>
                  <a:pt x="2594611" y="5869350"/>
                  <a:pt x="2581134" y="5866867"/>
                </a:cubicBezTo>
                <a:cubicBezTo>
                  <a:pt x="2087178" y="5774877"/>
                  <a:pt x="1597684" y="5663937"/>
                  <a:pt x="1112635" y="5534031"/>
                </a:cubicBezTo>
                <a:cubicBezTo>
                  <a:pt x="880453" y="5471934"/>
                  <a:pt x="649713" y="5405428"/>
                  <a:pt x="420412" y="5334514"/>
                </a:cubicBezTo>
                <a:lnTo>
                  <a:pt x="0" y="5195539"/>
                </a:lnTo>
                <a:lnTo>
                  <a:pt x="60" y="5105401"/>
                </a:lnTo>
                <a:lnTo>
                  <a:pt x="0" y="5105401"/>
                </a:lnTo>
                <a:lnTo>
                  <a:pt x="0" y="1"/>
                </a:lnTo>
                <a:lnTo>
                  <a:pt x="9834" y="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Picture 2" descr="A circle with a cactus and text&#10;&#10;Description automatically generated">
            <a:extLst>
              <a:ext uri="{FF2B5EF4-FFF2-40B4-BE49-F238E27FC236}">
                <a16:creationId xmlns:a16="http://schemas.microsoft.com/office/drawing/2014/main" id="{5411F099-0BD8-CB4B-B116-EC4AA5A9CB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154" y="76638"/>
            <a:ext cx="1380931" cy="1380931"/>
          </a:xfrm>
          <a:prstGeom prst="rect">
            <a:avLst/>
          </a:prstGeom>
        </p:spPr>
      </p:pic>
      <p:pic>
        <p:nvPicPr>
          <p:cNvPr id="7" name="Picture 6" descr="Close-up of person writing in notebook while typing on a laptop">
            <a:extLst>
              <a:ext uri="{FF2B5EF4-FFF2-40B4-BE49-F238E27FC236}">
                <a16:creationId xmlns:a16="http://schemas.microsoft.com/office/drawing/2014/main" id="{3F69EDE1-EAE0-4737-AA4D-70E30ACA9C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95058" y="3838575"/>
            <a:ext cx="4401692" cy="2934461"/>
          </a:xfrm>
          <a:prstGeom prst="rect">
            <a:avLst/>
          </a:prstGeom>
        </p:spPr>
      </p:pic>
      <p:pic>
        <p:nvPicPr>
          <p:cNvPr id="11" name="Picture 10" descr="Open notebook">
            <a:extLst>
              <a:ext uri="{FF2B5EF4-FFF2-40B4-BE49-F238E27FC236}">
                <a16:creationId xmlns:a16="http://schemas.microsoft.com/office/drawing/2014/main" id="{4F5C0447-EF0E-0D55-E900-75886234E9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87314" y="756514"/>
            <a:ext cx="3690716" cy="2459516"/>
          </a:xfrm>
          <a:prstGeom prst="rect">
            <a:avLst/>
          </a:prstGeom>
        </p:spPr>
      </p:pic>
      <p:sp>
        <p:nvSpPr>
          <p:cNvPr id="5" name="TextBox 4">
            <a:extLst>
              <a:ext uri="{FF2B5EF4-FFF2-40B4-BE49-F238E27FC236}">
                <a16:creationId xmlns:a16="http://schemas.microsoft.com/office/drawing/2014/main" id="{E38B0D4F-208E-992E-5E45-C8281F5E153E}"/>
              </a:ext>
            </a:extLst>
          </p:cNvPr>
          <p:cNvSpPr txBox="1"/>
          <p:nvPr/>
        </p:nvSpPr>
        <p:spPr>
          <a:xfrm>
            <a:off x="1762853" y="208789"/>
            <a:ext cx="8389820" cy="5601149"/>
          </a:xfrm>
          <a:prstGeom prst="rect">
            <a:avLst/>
          </a:prstGeom>
          <a:noFill/>
        </p:spPr>
        <p:txBody>
          <a:bodyPr wrap="square">
            <a:spAutoFit/>
          </a:bodyPr>
          <a:lstStyle/>
          <a:p>
            <a:pPr marR="0" lvl="0">
              <a:lnSpc>
                <a:spcPct val="107000"/>
              </a:lnSpc>
              <a:spcBef>
                <a:spcPts val="0"/>
              </a:spcBef>
              <a:spcAft>
                <a:spcPts val="800"/>
              </a:spcAft>
            </a:pPr>
            <a:r>
              <a:rPr lang="en-US" sz="3200" kern="100" dirty="0">
                <a:effectLst/>
                <a:latin typeface="Arial" panose="020B0604020202020204" pitchFamily="34" charset="0"/>
                <a:ea typeface="Aptos" panose="020B0004020202020204" pitchFamily="34" charset="0"/>
                <a:cs typeface="Arial" panose="020B0604020202020204" pitchFamily="34" charset="0"/>
              </a:rPr>
              <a:t>Development of the Discussion Document</a:t>
            </a:r>
          </a:p>
          <a:p>
            <a:pPr marL="285750" marR="0" lvl="0" indent="-285750">
              <a:lnSpc>
                <a:spcPct val="107000"/>
              </a:lnSpc>
              <a:spcBef>
                <a:spcPts val="0"/>
              </a:spcBef>
              <a:spcAft>
                <a:spcPts val="800"/>
              </a:spcAft>
              <a:buFont typeface="Arial" panose="020B0604020202020204" pitchFamily="34" charset="0"/>
              <a:buChar char="•"/>
            </a:pPr>
            <a:r>
              <a:rPr lang="en-US" sz="2400" kern="100" dirty="0">
                <a:effectLst/>
                <a:latin typeface="Arial" panose="020B0604020202020204" pitchFamily="34" charset="0"/>
                <a:ea typeface="Aptos" panose="020B0004020202020204" pitchFamily="34" charset="0"/>
                <a:cs typeface="Arial" panose="020B0604020202020204" pitchFamily="34" charset="0"/>
              </a:rPr>
              <a:t>Outline</a:t>
            </a:r>
          </a:p>
          <a:p>
            <a:pPr marL="285750" marR="0" lvl="0" indent="-285750">
              <a:lnSpc>
                <a:spcPct val="107000"/>
              </a:lnSpc>
              <a:spcBef>
                <a:spcPts val="0"/>
              </a:spcBef>
              <a:spcAft>
                <a:spcPts val="800"/>
              </a:spcAft>
              <a:buFont typeface="Arial" panose="020B0604020202020204" pitchFamily="34" charset="0"/>
              <a:buChar char="•"/>
            </a:pPr>
            <a:r>
              <a:rPr lang="en-US" sz="2400" kern="100" dirty="0">
                <a:effectLst/>
                <a:latin typeface="Arial" panose="020B0604020202020204" pitchFamily="34" charset="0"/>
                <a:ea typeface="Aptos" panose="020B0004020202020204" pitchFamily="34" charset="0"/>
                <a:cs typeface="Arial" panose="020B0604020202020204" pitchFamily="34" charset="0"/>
              </a:rPr>
              <a:t>Text</a:t>
            </a:r>
          </a:p>
          <a:p>
            <a:pPr marL="285750" marR="0" lvl="0" indent="-285750">
              <a:lnSpc>
                <a:spcPct val="107000"/>
              </a:lnSpc>
              <a:spcBef>
                <a:spcPts val="0"/>
              </a:spcBef>
              <a:spcAft>
                <a:spcPts val="800"/>
              </a:spcAft>
              <a:buFont typeface="Arial" panose="020B0604020202020204" pitchFamily="34" charset="0"/>
              <a:buChar char="•"/>
            </a:pPr>
            <a:r>
              <a:rPr lang="en-US" sz="2400" kern="100" dirty="0">
                <a:effectLst/>
                <a:latin typeface="Arial" panose="020B0604020202020204" pitchFamily="34" charset="0"/>
                <a:ea typeface="Aptos" panose="020B0004020202020204" pitchFamily="34" charset="0"/>
                <a:cs typeface="Arial" panose="020B0604020202020204" pitchFamily="34" charset="0"/>
              </a:rPr>
              <a:t>Messaging</a:t>
            </a:r>
          </a:p>
          <a:p>
            <a:pPr marL="285750" marR="0" lvl="0" indent="-285750">
              <a:lnSpc>
                <a:spcPct val="107000"/>
              </a:lnSpc>
              <a:spcBef>
                <a:spcPts val="0"/>
              </a:spcBef>
              <a:spcAft>
                <a:spcPts val="800"/>
              </a:spcAft>
              <a:buFont typeface="Arial" panose="020B0604020202020204" pitchFamily="34" charset="0"/>
              <a:buChar char="•"/>
            </a:pPr>
            <a:r>
              <a:rPr lang="en-US" sz="2400" kern="100" dirty="0">
                <a:effectLst/>
                <a:latin typeface="Arial" panose="020B0604020202020204" pitchFamily="34" charset="0"/>
                <a:ea typeface="Aptos" panose="020B0004020202020204" pitchFamily="34" charset="0"/>
                <a:cs typeface="Arial" panose="020B0604020202020204" pitchFamily="34" charset="0"/>
              </a:rPr>
              <a:t>Writing Subgroup</a:t>
            </a:r>
          </a:p>
          <a:p>
            <a:pPr marR="0" lvl="0">
              <a:lnSpc>
                <a:spcPct val="107000"/>
              </a:lnSpc>
              <a:spcBef>
                <a:spcPts val="0"/>
              </a:spcBef>
              <a:spcAft>
                <a:spcPts val="800"/>
              </a:spcAft>
            </a:pPr>
            <a:endParaRPr lang="en-US" kern="100" dirty="0">
              <a:latin typeface="Arial" panose="020B0604020202020204" pitchFamily="34" charset="0"/>
              <a:ea typeface="Aptos" panose="020B0004020202020204" pitchFamily="34" charset="0"/>
              <a:cs typeface="Arial" panose="020B0604020202020204" pitchFamily="34" charset="0"/>
            </a:endParaRPr>
          </a:p>
          <a:p>
            <a:pPr marR="0" lvl="0">
              <a:lnSpc>
                <a:spcPct val="107000"/>
              </a:lnSpc>
              <a:spcBef>
                <a:spcPts val="0"/>
              </a:spcBef>
              <a:spcAft>
                <a:spcPts val="800"/>
              </a:spcAft>
            </a:pPr>
            <a:r>
              <a:rPr lang="es-ES" sz="3200" kern="100" dirty="0">
                <a:solidFill>
                  <a:srgbClr val="0070C0"/>
                </a:solidFill>
                <a:effectLst/>
                <a:latin typeface="Arial" panose="020B0604020202020204" pitchFamily="34" charset="0"/>
                <a:ea typeface="Aptos" panose="020B0004020202020204" pitchFamily="34" charset="0"/>
                <a:cs typeface="Arial" panose="020B0604020202020204" pitchFamily="34" charset="0"/>
              </a:rPr>
              <a:t>Elaboración de un documento de discusión</a:t>
            </a:r>
          </a:p>
          <a:p>
            <a:pPr marL="285750" marR="0" lvl="0" indent="-285750">
              <a:lnSpc>
                <a:spcPct val="107000"/>
              </a:lnSpc>
              <a:spcBef>
                <a:spcPts val="0"/>
              </a:spcBef>
              <a:spcAft>
                <a:spcPts val="800"/>
              </a:spcAft>
              <a:buFont typeface="Arial" panose="020B0604020202020204" pitchFamily="34" charset="0"/>
              <a:buChar char="•"/>
            </a:pPr>
            <a:r>
              <a:rPr lang="es-ES" sz="2400" kern="100" dirty="0">
                <a:solidFill>
                  <a:srgbClr val="0070C0"/>
                </a:solidFill>
                <a:effectLst/>
                <a:latin typeface="Arial" panose="020B0604020202020204" pitchFamily="34" charset="0"/>
                <a:ea typeface="Aptos" panose="020B0004020202020204" pitchFamily="34" charset="0"/>
                <a:cs typeface="Arial" panose="020B0604020202020204" pitchFamily="34" charset="0"/>
              </a:rPr>
              <a:t>Esbozo</a:t>
            </a:r>
          </a:p>
          <a:p>
            <a:pPr marL="285750" marR="0" lvl="0" indent="-285750">
              <a:lnSpc>
                <a:spcPct val="107000"/>
              </a:lnSpc>
              <a:spcBef>
                <a:spcPts val="0"/>
              </a:spcBef>
              <a:spcAft>
                <a:spcPts val="800"/>
              </a:spcAft>
              <a:buFont typeface="Arial" panose="020B0604020202020204" pitchFamily="34" charset="0"/>
              <a:buChar char="•"/>
            </a:pPr>
            <a:r>
              <a:rPr lang="es-ES" sz="2400" kern="100" dirty="0">
                <a:solidFill>
                  <a:srgbClr val="0070C0"/>
                </a:solidFill>
                <a:effectLst/>
                <a:latin typeface="Arial" panose="020B0604020202020204" pitchFamily="34" charset="0"/>
                <a:ea typeface="Aptos" panose="020B0004020202020204" pitchFamily="34" charset="0"/>
                <a:cs typeface="Arial" panose="020B0604020202020204" pitchFamily="34" charset="0"/>
              </a:rPr>
              <a:t>Texto</a:t>
            </a:r>
          </a:p>
          <a:p>
            <a:pPr marL="285750" marR="0" lvl="0" indent="-285750">
              <a:lnSpc>
                <a:spcPct val="107000"/>
              </a:lnSpc>
              <a:spcBef>
                <a:spcPts val="0"/>
              </a:spcBef>
              <a:spcAft>
                <a:spcPts val="800"/>
              </a:spcAft>
              <a:buFont typeface="Arial" panose="020B0604020202020204" pitchFamily="34" charset="0"/>
              <a:buChar char="•"/>
            </a:pPr>
            <a:r>
              <a:rPr lang="es-ES" sz="2400" kern="100" dirty="0">
                <a:solidFill>
                  <a:srgbClr val="0070C0"/>
                </a:solidFill>
                <a:effectLst/>
                <a:latin typeface="Arial" panose="020B0604020202020204" pitchFamily="34" charset="0"/>
                <a:ea typeface="Aptos" panose="020B0004020202020204" pitchFamily="34" charset="0"/>
                <a:cs typeface="Arial" panose="020B0604020202020204" pitchFamily="34" charset="0"/>
              </a:rPr>
              <a:t>Mensaje</a:t>
            </a:r>
          </a:p>
          <a:p>
            <a:pPr marL="285750" marR="0" lvl="0" indent="-285750">
              <a:lnSpc>
                <a:spcPct val="107000"/>
              </a:lnSpc>
              <a:spcBef>
                <a:spcPts val="0"/>
              </a:spcBef>
              <a:spcAft>
                <a:spcPts val="800"/>
              </a:spcAft>
              <a:buFont typeface="Arial" panose="020B0604020202020204" pitchFamily="34" charset="0"/>
              <a:buChar char="•"/>
            </a:pPr>
            <a:r>
              <a:rPr lang="es-ES" sz="2400" kern="100" dirty="0">
                <a:solidFill>
                  <a:srgbClr val="0070C0"/>
                </a:solidFill>
                <a:effectLst/>
                <a:latin typeface="Arial" panose="020B0604020202020204" pitchFamily="34" charset="0"/>
                <a:ea typeface="Aptos" panose="020B0004020202020204" pitchFamily="34" charset="0"/>
                <a:cs typeface="Arial" panose="020B0604020202020204" pitchFamily="34" charset="0"/>
              </a:rPr>
              <a:t>subgrupo de redacción</a:t>
            </a:r>
            <a:endParaRPr lang="en-US" sz="2400" kern="100" dirty="0">
              <a:solidFill>
                <a:srgbClr val="0070C0"/>
              </a:solidFill>
              <a:effectLst/>
              <a:latin typeface="Arial" panose="020B0604020202020204" pitchFamily="34" charset="0"/>
              <a:ea typeface="Aptos" panose="020B0004020202020204" pitchFamily="34" charset="0"/>
              <a:cs typeface="Arial" panose="020B0604020202020204" pitchFamily="34" charset="0"/>
            </a:endParaRPr>
          </a:p>
        </p:txBody>
      </p:sp>
    </p:spTree>
    <p:extLst>
      <p:ext uri="{BB962C8B-B14F-4D97-AF65-F5344CB8AC3E}">
        <p14:creationId xmlns:p14="http://schemas.microsoft.com/office/powerpoint/2010/main" val="3999472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D2B266D-3625-4584-A5C3-7D3F672CFF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463B99A-73EE-4FBB-B7C4-F9F9BCC25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A5D2A5D1-BA0D-47D3-B051-DA7743C46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219825"/>
          </a:xfrm>
          <a:custGeom>
            <a:avLst/>
            <a:gdLst>
              <a:gd name="connsiteX0" fmla="*/ 6789701 w 12192000"/>
              <a:gd name="connsiteY0" fmla="*/ 6151588 h 6219825"/>
              <a:gd name="connsiteX1" fmla="*/ 6788702 w 12192000"/>
              <a:gd name="connsiteY1" fmla="*/ 6151666 h 6219825"/>
              <a:gd name="connsiteX2" fmla="*/ 6788476 w 12192000"/>
              <a:gd name="connsiteY2" fmla="*/ 6152200 h 6219825"/>
              <a:gd name="connsiteX3" fmla="*/ 9834 w 12192000"/>
              <a:gd name="connsiteY3" fmla="*/ 0 h 6219825"/>
              <a:gd name="connsiteX4" fmla="*/ 12357 w 12192000"/>
              <a:gd name="connsiteY4" fmla="*/ 1 h 6219825"/>
              <a:gd name="connsiteX5" fmla="*/ 12192000 w 12192000"/>
              <a:gd name="connsiteY5" fmla="*/ 1 h 6219825"/>
              <a:gd name="connsiteX6" fmla="*/ 12192000 w 12192000"/>
              <a:gd name="connsiteY6" fmla="*/ 5105401 h 6219825"/>
              <a:gd name="connsiteX7" fmla="*/ 12191716 w 12192000"/>
              <a:gd name="connsiteY7" fmla="*/ 5105401 h 6219825"/>
              <a:gd name="connsiteX8" fmla="*/ 12192000 w 12192000"/>
              <a:gd name="connsiteY8" fmla="*/ 5256977 h 6219825"/>
              <a:gd name="connsiteX9" fmla="*/ 12061096 w 12192000"/>
              <a:gd name="connsiteY9" fmla="*/ 5296034 h 6219825"/>
              <a:gd name="connsiteX10" fmla="*/ 11676800 w 12192000"/>
              <a:gd name="connsiteY10" fmla="*/ 5399652 h 6219825"/>
              <a:gd name="connsiteX11" fmla="*/ 10425355 w 12192000"/>
              <a:gd name="connsiteY11" fmla="*/ 5683310 h 6219825"/>
              <a:gd name="connsiteX12" fmla="*/ 9424022 w 12192000"/>
              <a:gd name="connsiteY12" fmla="*/ 5858546 h 6219825"/>
              <a:gd name="connsiteX13" fmla="*/ 8458419 w 12192000"/>
              <a:gd name="connsiteY13" fmla="*/ 5992303 h 6219825"/>
              <a:gd name="connsiteX14" fmla="*/ 7715970 w 12192000"/>
              <a:gd name="connsiteY14" fmla="*/ 6072283 h 6219825"/>
              <a:gd name="connsiteX15" fmla="*/ 6951716 w 12192000"/>
              <a:gd name="connsiteY15" fmla="*/ 6138091 h 6219825"/>
              <a:gd name="connsiteX16" fmla="*/ 6936303 w 12192000"/>
              <a:gd name="connsiteY16" fmla="*/ 6140163 h 6219825"/>
              <a:gd name="connsiteX17" fmla="*/ 6790448 w 12192000"/>
              <a:gd name="connsiteY17" fmla="*/ 6151529 h 6219825"/>
              <a:gd name="connsiteX18" fmla="*/ 6799941 w 12192000"/>
              <a:gd name="connsiteY18" fmla="*/ 6153349 h 6219825"/>
              <a:gd name="connsiteX19" fmla="*/ 6835432 w 12192000"/>
              <a:gd name="connsiteY19" fmla="*/ 6151642 h 6219825"/>
              <a:gd name="connsiteX20" fmla="*/ 6884003 w 12192000"/>
              <a:gd name="connsiteY20" fmla="*/ 6148662 h 6219825"/>
              <a:gd name="connsiteX21" fmla="*/ 7578771 w 12192000"/>
              <a:gd name="connsiteY21" fmla="*/ 6116122 h 6219825"/>
              <a:gd name="connsiteX22" fmla="*/ 8623845 w 12192000"/>
              <a:gd name="connsiteY22" fmla="*/ 6029188 h 6219825"/>
              <a:gd name="connsiteX23" fmla="*/ 9479970 w 12192000"/>
              <a:gd name="connsiteY23" fmla="*/ 5925239 h 6219825"/>
              <a:gd name="connsiteX24" fmla="*/ 10629308 w 12192000"/>
              <a:gd name="connsiteY24" fmla="*/ 5731000 h 6219825"/>
              <a:gd name="connsiteX25" fmla="*/ 11998498 w 12192000"/>
              <a:gd name="connsiteY25" fmla="*/ 5404869 h 6219825"/>
              <a:gd name="connsiteX26" fmla="*/ 12192000 w 12192000"/>
              <a:gd name="connsiteY26" fmla="*/ 5347846 h 6219825"/>
              <a:gd name="connsiteX27" fmla="*/ 12192000 w 12192000"/>
              <a:gd name="connsiteY27" fmla="*/ 5402606 h 6219825"/>
              <a:gd name="connsiteX28" fmla="*/ 11829257 w 12192000"/>
              <a:gd name="connsiteY28" fmla="*/ 5507950 h 6219825"/>
              <a:gd name="connsiteX29" fmla="*/ 10939183 w 12192000"/>
              <a:gd name="connsiteY29" fmla="*/ 5722555 h 6219825"/>
              <a:gd name="connsiteX30" fmla="*/ 9985530 w 12192000"/>
              <a:gd name="connsiteY30" fmla="*/ 5902635 h 6219825"/>
              <a:gd name="connsiteX31" fmla="*/ 9186882 w 12192000"/>
              <a:gd name="connsiteY31" fmla="*/ 6018631 h 6219825"/>
              <a:gd name="connsiteX32" fmla="*/ 8578198 w 12192000"/>
              <a:gd name="connsiteY32" fmla="*/ 6088179 h 6219825"/>
              <a:gd name="connsiteX33" fmla="*/ 7864358 w 12192000"/>
              <a:gd name="connsiteY33" fmla="*/ 6149656 h 6219825"/>
              <a:gd name="connsiteX34" fmla="*/ 6935502 w 12192000"/>
              <a:gd name="connsiteY34" fmla="*/ 6201071 h 6219825"/>
              <a:gd name="connsiteX35" fmla="*/ 6477750 w 12192000"/>
              <a:gd name="connsiteY35" fmla="*/ 6214980 h 6219825"/>
              <a:gd name="connsiteX36" fmla="*/ 6362294 w 12192000"/>
              <a:gd name="connsiteY36" fmla="*/ 6219825 h 6219825"/>
              <a:gd name="connsiteX37" fmla="*/ 6057129 w 12192000"/>
              <a:gd name="connsiteY37" fmla="*/ 6219825 h 6219825"/>
              <a:gd name="connsiteX38" fmla="*/ 5977784 w 12192000"/>
              <a:gd name="connsiteY38" fmla="*/ 6215229 h 6219825"/>
              <a:gd name="connsiteX39" fmla="*/ 5265087 w 12192000"/>
              <a:gd name="connsiteY39" fmla="*/ 6178965 h 6219825"/>
              <a:gd name="connsiteX40" fmla="*/ 4346277 w 12192000"/>
              <a:gd name="connsiteY40" fmla="*/ 6116869 h 6219825"/>
              <a:gd name="connsiteX41" fmla="*/ 3373045 w 12192000"/>
              <a:gd name="connsiteY41" fmla="*/ 6018259 h 6219825"/>
              <a:gd name="connsiteX42" fmla="*/ 2362173 w 12192000"/>
              <a:gd name="connsiteY42" fmla="*/ 5899282 h 6219825"/>
              <a:gd name="connsiteX43" fmla="*/ 1233178 w 12192000"/>
              <a:gd name="connsiteY43" fmla="*/ 5726033 h 6219825"/>
              <a:gd name="connsiteX44" fmla="*/ 68500 w 12192000"/>
              <a:gd name="connsiteY44" fmla="*/ 5486226 h 6219825"/>
              <a:gd name="connsiteX45" fmla="*/ 0 w 12192000"/>
              <a:gd name="connsiteY45" fmla="*/ 5468863 h 6219825"/>
              <a:gd name="connsiteX46" fmla="*/ 0 w 12192000"/>
              <a:gd name="connsiteY46" fmla="*/ 5412351 h 6219825"/>
              <a:gd name="connsiteX47" fmla="*/ 72441 w 12192000"/>
              <a:gd name="connsiteY47" fmla="*/ 5431135 h 6219825"/>
              <a:gd name="connsiteX48" fmla="*/ 600716 w 12192000"/>
              <a:gd name="connsiteY48" fmla="*/ 5549555 h 6219825"/>
              <a:gd name="connsiteX49" fmla="*/ 1769512 w 12192000"/>
              <a:gd name="connsiteY49" fmla="*/ 5759811 h 6219825"/>
              <a:gd name="connsiteX50" fmla="*/ 2613554 w 12192000"/>
              <a:gd name="connsiteY50" fmla="*/ 5876802 h 6219825"/>
              <a:gd name="connsiteX51" fmla="*/ 2581134 w 12192000"/>
              <a:gd name="connsiteY51" fmla="*/ 5866867 h 6219825"/>
              <a:gd name="connsiteX52" fmla="*/ 1112635 w 12192000"/>
              <a:gd name="connsiteY52" fmla="*/ 5534031 h 6219825"/>
              <a:gd name="connsiteX53" fmla="*/ 420412 w 12192000"/>
              <a:gd name="connsiteY53" fmla="*/ 5334514 h 6219825"/>
              <a:gd name="connsiteX54" fmla="*/ 0 w 12192000"/>
              <a:gd name="connsiteY54" fmla="*/ 5195539 h 6219825"/>
              <a:gd name="connsiteX55" fmla="*/ 60 w 12192000"/>
              <a:gd name="connsiteY55" fmla="*/ 5105401 h 6219825"/>
              <a:gd name="connsiteX56" fmla="*/ 0 w 12192000"/>
              <a:gd name="connsiteY56" fmla="*/ 5105401 h 6219825"/>
              <a:gd name="connsiteX57" fmla="*/ 0 w 12192000"/>
              <a:gd name="connsiteY57" fmla="*/ 1 h 6219825"/>
              <a:gd name="connsiteX58" fmla="*/ 9834 w 12192000"/>
              <a:gd name="connsiteY58" fmla="*/ 1 h 6219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2192000" h="6219825">
                <a:moveTo>
                  <a:pt x="6789701" y="6151588"/>
                </a:moveTo>
                <a:lnTo>
                  <a:pt x="6788702" y="6151666"/>
                </a:lnTo>
                <a:cubicBezTo>
                  <a:pt x="6788627" y="6151844"/>
                  <a:pt x="6788551" y="6152022"/>
                  <a:pt x="6788476" y="6152200"/>
                </a:cubicBezTo>
                <a:close/>
                <a:moveTo>
                  <a:pt x="9834" y="0"/>
                </a:moveTo>
                <a:lnTo>
                  <a:pt x="12357" y="1"/>
                </a:lnTo>
                <a:lnTo>
                  <a:pt x="12192000" y="1"/>
                </a:lnTo>
                <a:lnTo>
                  <a:pt x="12192000" y="5105401"/>
                </a:lnTo>
                <a:lnTo>
                  <a:pt x="12191716" y="5105401"/>
                </a:lnTo>
                <a:lnTo>
                  <a:pt x="12192000" y="5256977"/>
                </a:lnTo>
                <a:lnTo>
                  <a:pt x="12061096" y="5296034"/>
                </a:lnTo>
                <a:cubicBezTo>
                  <a:pt x="11933500" y="5332263"/>
                  <a:pt x="11805390" y="5366806"/>
                  <a:pt x="11676800" y="5399652"/>
                </a:cubicBezTo>
                <a:cubicBezTo>
                  <a:pt x="11262789" y="5507204"/>
                  <a:pt x="10845343" y="5600846"/>
                  <a:pt x="10425355" y="5683310"/>
                </a:cubicBezTo>
                <a:cubicBezTo>
                  <a:pt x="10092810" y="5748549"/>
                  <a:pt x="9759033" y="5806970"/>
                  <a:pt x="9424022" y="5858546"/>
                </a:cubicBezTo>
                <a:cubicBezTo>
                  <a:pt x="9102997" y="5908224"/>
                  <a:pt x="8781133" y="5952809"/>
                  <a:pt x="8458419" y="5992303"/>
                </a:cubicBezTo>
                <a:cubicBezTo>
                  <a:pt x="8211360" y="6022481"/>
                  <a:pt x="7963792" y="6048065"/>
                  <a:pt x="7715970" y="6072283"/>
                </a:cubicBezTo>
                <a:lnTo>
                  <a:pt x="6951716" y="6138091"/>
                </a:lnTo>
                <a:lnTo>
                  <a:pt x="6936303" y="6140163"/>
                </a:lnTo>
                <a:lnTo>
                  <a:pt x="6790448" y="6151529"/>
                </a:lnTo>
                <a:lnTo>
                  <a:pt x="6799941" y="6153349"/>
                </a:lnTo>
                <a:cubicBezTo>
                  <a:pt x="6811623" y="6153816"/>
                  <a:pt x="6823734" y="6151642"/>
                  <a:pt x="6835432" y="6151642"/>
                </a:cubicBezTo>
                <a:cubicBezTo>
                  <a:pt x="6851580" y="6151642"/>
                  <a:pt x="6867729" y="6149034"/>
                  <a:pt x="6884003" y="6148662"/>
                </a:cubicBezTo>
                <a:cubicBezTo>
                  <a:pt x="7115805" y="6143198"/>
                  <a:pt x="7347351" y="6131026"/>
                  <a:pt x="7578771" y="6116122"/>
                </a:cubicBezTo>
                <a:cubicBezTo>
                  <a:pt x="7927552" y="6093644"/>
                  <a:pt x="8276080" y="6065453"/>
                  <a:pt x="8623845" y="6029188"/>
                </a:cubicBezTo>
                <a:cubicBezTo>
                  <a:pt x="8909939" y="5999878"/>
                  <a:pt x="9195310" y="5965228"/>
                  <a:pt x="9479970" y="5925239"/>
                </a:cubicBezTo>
                <a:cubicBezTo>
                  <a:pt x="9864901" y="5870842"/>
                  <a:pt x="10248014" y="5806101"/>
                  <a:pt x="10629308" y="5731000"/>
                </a:cubicBezTo>
                <a:cubicBezTo>
                  <a:pt x="11090114" y="5639842"/>
                  <a:pt x="11546975" y="5532291"/>
                  <a:pt x="11998498" y="5404869"/>
                </a:cubicBezTo>
                <a:lnTo>
                  <a:pt x="12192000" y="5347846"/>
                </a:lnTo>
                <a:lnTo>
                  <a:pt x="12192000" y="5402606"/>
                </a:lnTo>
                <a:lnTo>
                  <a:pt x="11829257" y="5507950"/>
                </a:lnTo>
                <a:cubicBezTo>
                  <a:pt x="11534769" y="5587680"/>
                  <a:pt x="11238120" y="5658596"/>
                  <a:pt x="10939183" y="5722555"/>
                </a:cubicBezTo>
                <a:cubicBezTo>
                  <a:pt x="10622824" y="5790365"/>
                  <a:pt x="10304941" y="5850387"/>
                  <a:pt x="9985530" y="5902635"/>
                </a:cubicBezTo>
                <a:cubicBezTo>
                  <a:pt x="9720036" y="5946102"/>
                  <a:pt x="9453814" y="5984764"/>
                  <a:pt x="9186882" y="6018631"/>
                </a:cubicBezTo>
                <a:cubicBezTo>
                  <a:pt x="8984197" y="6044216"/>
                  <a:pt x="8781514" y="6068309"/>
                  <a:pt x="8578198" y="6088179"/>
                </a:cubicBezTo>
                <a:lnTo>
                  <a:pt x="7864358" y="6149656"/>
                </a:lnTo>
                <a:cubicBezTo>
                  <a:pt x="7554994" y="6172009"/>
                  <a:pt x="7245502" y="6189895"/>
                  <a:pt x="6935502" y="6201071"/>
                </a:cubicBezTo>
                <a:lnTo>
                  <a:pt x="6477750" y="6214980"/>
                </a:lnTo>
                <a:cubicBezTo>
                  <a:pt x="6439195" y="6212895"/>
                  <a:pt x="6400529" y="6214521"/>
                  <a:pt x="6362294" y="6219825"/>
                </a:cubicBezTo>
                <a:lnTo>
                  <a:pt x="6057129" y="6219825"/>
                </a:lnTo>
                <a:lnTo>
                  <a:pt x="5977784" y="6215229"/>
                </a:lnTo>
                <a:lnTo>
                  <a:pt x="5265087" y="6178965"/>
                </a:lnTo>
                <a:cubicBezTo>
                  <a:pt x="4958267" y="6166544"/>
                  <a:pt x="4651826" y="6146055"/>
                  <a:pt x="4346277" y="6116869"/>
                </a:cubicBezTo>
                <a:lnTo>
                  <a:pt x="3373045" y="6018259"/>
                </a:lnTo>
                <a:cubicBezTo>
                  <a:pt x="3035412" y="5983982"/>
                  <a:pt x="2698456" y="5944327"/>
                  <a:pt x="2362173" y="5899282"/>
                </a:cubicBezTo>
                <a:cubicBezTo>
                  <a:pt x="1984692" y="5849108"/>
                  <a:pt x="1608364" y="5791358"/>
                  <a:pt x="1233178" y="5726033"/>
                </a:cubicBezTo>
                <a:cubicBezTo>
                  <a:pt x="842181" y="5657291"/>
                  <a:pt x="453758" y="5578770"/>
                  <a:pt x="68500" y="5486226"/>
                </a:cubicBezTo>
                <a:lnTo>
                  <a:pt x="0" y="5468863"/>
                </a:lnTo>
                <a:lnTo>
                  <a:pt x="0" y="5412351"/>
                </a:lnTo>
                <a:lnTo>
                  <a:pt x="72441" y="5431135"/>
                </a:lnTo>
                <a:cubicBezTo>
                  <a:pt x="247961" y="5473331"/>
                  <a:pt x="424164" y="5512608"/>
                  <a:pt x="600716" y="5549555"/>
                </a:cubicBezTo>
                <a:cubicBezTo>
                  <a:pt x="988279" y="5630403"/>
                  <a:pt x="1378133" y="5699330"/>
                  <a:pt x="1769512" y="5759811"/>
                </a:cubicBezTo>
                <a:cubicBezTo>
                  <a:pt x="2052426" y="5803406"/>
                  <a:pt x="2335725" y="5843519"/>
                  <a:pt x="2613554" y="5876802"/>
                </a:cubicBezTo>
                <a:cubicBezTo>
                  <a:pt x="2605544" y="5879410"/>
                  <a:pt x="2594611" y="5869350"/>
                  <a:pt x="2581134" y="5866867"/>
                </a:cubicBezTo>
                <a:cubicBezTo>
                  <a:pt x="2087178" y="5774877"/>
                  <a:pt x="1597684" y="5663937"/>
                  <a:pt x="1112635" y="5534031"/>
                </a:cubicBezTo>
                <a:cubicBezTo>
                  <a:pt x="880453" y="5471934"/>
                  <a:pt x="649713" y="5405428"/>
                  <a:pt x="420412" y="5334514"/>
                </a:cubicBezTo>
                <a:lnTo>
                  <a:pt x="0" y="5195539"/>
                </a:lnTo>
                <a:lnTo>
                  <a:pt x="60" y="5105401"/>
                </a:lnTo>
                <a:lnTo>
                  <a:pt x="0" y="5105401"/>
                </a:lnTo>
                <a:lnTo>
                  <a:pt x="0" y="1"/>
                </a:lnTo>
                <a:lnTo>
                  <a:pt x="9834" y="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Picture 2" descr="A circle with a cactus and text&#10;&#10;Description automatically generated">
            <a:extLst>
              <a:ext uri="{FF2B5EF4-FFF2-40B4-BE49-F238E27FC236}">
                <a16:creationId xmlns:a16="http://schemas.microsoft.com/office/drawing/2014/main" id="{5411F099-0BD8-CB4B-B116-EC4AA5A9CB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154" y="76638"/>
            <a:ext cx="1380931" cy="1380931"/>
          </a:xfrm>
          <a:prstGeom prst="rect">
            <a:avLst/>
          </a:prstGeom>
        </p:spPr>
      </p:pic>
      <p:sp>
        <p:nvSpPr>
          <p:cNvPr id="5" name="TextBox 4">
            <a:extLst>
              <a:ext uri="{FF2B5EF4-FFF2-40B4-BE49-F238E27FC236}">
                <a16:creationId xmlns:a16="http://schemas.microsoft.com/office/drawing/2014/main" id="{E38B0D4F-208E-992E-5E45-C8281F5E153E}"/>
              </a:ext>
            </a:extLst>
          </p:cNvPr>
          <p:cNvSpPr txBox="1"/>
          <p:nvPr/>
        </p:nvSpPr>
        <p:spPr>
          <a:xfrm>
            <a:off x="1781908" y="605292"/>
            <a:ext cx="9870830" cy="580993"/>
          </a:xfrm>
          <a:prstGeom prst="rect">
            <a:avLst/>
          </a:prstGeom>
          <a:noFill/>
        </p:spPr>
        <p:txBody>
          <a:bodyPr wrap="square">
            <a:spAutoFit/>
          </a:bodyPr>
          <a:lstStyle/>
          <a:p>
            <a:pPr marR="0" lvl="0">
              <a:lnSpc>
                <a:spcPct val="107000"/>
              </a:lnSpc>
              <a:spcBef>
                <a:spcPts val="0"/>
              </a:spcBef>
              <a:spcAft>
                <a:spcPts val="800"/>
              </a:spcAft>
            </a:pPr>
            <a:r>
              <a:rPr lang="en-US" sz="3200" kern="100" dirty="0">
                <a:effectLst/>
                <a:latin typeface="Arial" panose="020B0604020202020204" pitchFamily="34" charset="0"/>
                <a:ea typeface="Aptos" panose="020B0004020202020204" pitchFamily="34" charset="0"/>
                <a:cs typeface="Arial" panose="020B0604020202020204" pitchFamily="34" charset="0"/>
              </a:rPr>
              <a:t>Summary of Alternatives - </a:t>
            </a:r>
            <a:r>
              <a:rPr lang="en-US" sz="3200" kern="100" dirty="0" err="1">
                <a:solidFill>
                  <a:srgbClr val="0070C0"/>
                </a:solidFill>
                <a:effectLst/>
                <a:latin typeface="Arial" panose="020B0604020202020204" pitchFamily="34" charset="0"/>
                <a:ea typeface="Aptos" panose="020B0004020202020204" pitchFamily="34" charset="0"/>
                <a:cs typeface="Arial" panose="020B0604020202020204" pitchFamily="34" charset="0"/>
              </a:rPr>
              <a:t>Resumen</a:t>
            </a:r>
            <a:r>
              <a:rPr lang="en-US" sz="3200" kern="100" dirty="0">
                <a:solidFill>
                  <a:srgbClr val="0070C0"/>
                </a:solidFill>
                <a:effectLst/>
                <a:latin typeface="Arial" panose="020B0604020202020204" pitchFamily="34" charset="0"/>
                <a:ea typeface="Aptos" panose="020B0004020202020204" pitchFamily="34" charset="0"/>
                <a:cs typeface="Arial" panose="020B0604020202020204" pitchFamily="34" charset="0"/>
              </a:rPr>
              <a:t> de </a:t>
            </a:r>
            <a:r>
              <a:rPr lang="en-US" sz="3200" kern="100" dirty="0" err="1">
                <a:solidFill>
                  <a:srgbClr val="0070C0"/>
                </a:solidFill>
                <a:effectLst/>
                <a:latin typeface="Arial" panose="020B0604020202020204" pitchFamily="34" charset="0"/>
                <a:ea typeface="Aptos" panose="020B0004020202020204" pitchFamily="34" charset="0"/>
                <a:cs typeface="Arial" panose="020B0604020202020204" pitchFamily="34" charset="0"/>
              </a:rPr>
              <a:t>alternativas</a:t>
            </a:r>
            <a:r>
              <a:rPr lang="en-US" sz="3200" kern="100" dirty="0">
                <a:solidFill>
                  <a:srgbClr val="0070C0"/>
                </a:solidFill>
                <a:effectLst/>
                <a:latin typeface="Arial" panose="020B0604020202020204" pitchFamily="34" charset="0"/>
                <a:ea typeface="Aptos" panose="020B0004020202020204" pitchFamily="34" charset="0"/>
                <a:cs typeface="Arial" panose="020B0604020202020204" pitchFamily="34" charset="0"/>
              </a:rPr>
              <a:t> </a:t>
            </a:r>
          </a:p>
        </p:txBody>
      </p:sp>
      <p:sp>
        <p:nvSpPr>
          <p:cNvPr id="2" name="TextBox 1">
            <a:extLst>
              <a:ext uri="{FF2B5EF4-FFF2-40B4-BE49-F238E27FC236}">
                <a16:creationId xmlns:a16="http://schemas.microsoft.com/office/drawing/2014/main" id="{5E0C4AB2-CDD4-B4FB-12AA-138B44E64002}"/>
              </a:ext>
            </a:extLst>
          </p:cNvPr>
          <p:cNvSpPr txBox="1"/>
          <p:nvPr/>
        </p:nvSpPr>
        <p:spPr>
          <a:xfrm>
            <a:off x="1088723" y="1969076"/>
            <a:ext cx="3774939" cy="2449838"/>
          </a:xfrm>
          <a:prstGeom prst="rect">
            <a:avLst/>
          </a:prstGeom>
          <a:noFill/>
        </p:spPr>
        <p:txBody>
          <a:bodyPr wrap="square">
            <a:spAutoFit/>
          </a:bodyPr>
          <a:lstStyle/>
          <a:p>
            <a:pPr marR="0" lvl="0">
              <a:lnSpc>
                <a:spcPct val="107000"/>
              </a:lnSpc>
              <a:spcBef>
                <a:spcPts val="0"/>
              </a:spcBef>
              <a:spcAft>
                <a:spcPts val="800"/>
              </a:spcAft>
            </a:pPr>
            <a:r>
              <a:rPr lang="en-US" sz="2400" kern="100" dirty="0">
                <a:effectLst/>
                <a:latin typeface="Arial" panose="020B0604020202020204" pitchFamily="34" charset="0"/>
                <a:ea typeface="Aptos" panose="020B0004020202020204" pitchFamily="34" charset="0"/>
                <a:cs typeface="Arial" panose="020B0604020202020204" pitchFamily="34" charset="0"/>
              </a:rPr>
              <a:t>Ethyl </a:t>
            </a:r>
            <a:r>
              <a:rPr lang="en-US" sz="2400" kern="100" dirty="0" err="1">
                <a:effectLst/>
                <a:latin typeface="Arial" panose="020B0604020202020204" pitchFamily="34" charset="0"/>
                <a:ea typeface="Aptos" panose="020B0004020202020204" pitchFamily="34" charset="0"/>
                <a:cs typeface="Arial" panose="020B0604020202020204" pitchFamily="34" charset="0"/>
              </a:rPr>
              <a:t>formate</a:t>
            </a:r>
            <a:endParaRPr lang="en-US" sz="2400" kern="100" dirty="0">
              <a:effectLst/>
              <a:latin typeface="Arial" panose="020B0604020202020204" pitchFamily="34" charset="0"/>
              <a:ea typeface="Aptos" panose="020B0004020202020204" pitchFamily="34" charset="0"/>
              <a:cs typeface="Arial" panose="020B0604020202020204" pitchFamily="34" charset="0"/>
            </a:endParaRPr>
          </a:p>
          <a:p>
            <a:pPr marR="0" lvl="0">
              <a:lnSpc>
                <a:spcPct val="107000"/>
              </a:lnSpc>
              <a:spcBef>
                <a:spcPts val="0"/>
              </a:spcBef>
              <a:spcAft>
                <a:spcPts val="800"/>
              </a:spcAft>
            </a:pPr>
            <a:r>
              <a:rPr lang="en-US" sz="2400" kern="100" dirty="0">
                <a:effectLst/>
                <a:latin typeface="Arial" panose="020B0604020202020204" pitchFamily="34" charset="0"/>
                <a:ea typeface="Aptos" panose="020B0004020202020204" pitchFamily="34" charset="0"/>
                <a:cs typeface="Arial" panose="020B0604020202020204" pitchFamily="34" charset="0"/>
              </a:rPr>
              <a:t>Hydrogen cyanide</a:t>
            </a:r>
          </a:p>
          <a:p>
            <a:pPr marR="0" lvl="0">
              <a:lnSpc>
                <a:spcPct val="107000"/>
              </a:lnSpc>
              <a:spcBef>
                <a:spcPts val="0"/>
              </a:spcBef>
              <a:spcAft>
                <a:spcPts val="800"/>
              </a:spcAft>
            </a:pPr>
            <a:r>
              <a:rPr lang="en-US" sz="2400" kern="100" dirty="0">
                <a:effectLst/>
                <a:latin typeface="Arial" panose="020B0604020202020204" pitchFamily="34" charset="0"/>
                <a:ea typeface="Aptos" panose="020B0004020202020204" pitchFamily="34" charset="0"/>
                <a:cs typeface="Arial" panose="020B0604020202020204" pitchFamily="34" charset="0"/>
              </a:rPr>
              <a:t>Cyclohexanone</a:t>
            </a:r>
          </a:p>
          <a:p>
            <a:pPr marR="0" lvl="0">
              <a:lnSpc>
                <a:spcPct val="107000"/>
              </a:lnSpc>
              <a:spcBef>
                <a:spcPts val="0"/>
              </a:spcBef>
              <a:spcAft>
                <a:spcPts val="800"/>
              </a:spcAft>
            </a:pPr>
            <a:r>
              <a:rPr lang="en-US" sz="2400" kern="100" dirty="0">
                <a:effectLst/>
                <a:latin typeface="Arial" panose="020B0604020202020204" pitchFamily="34" charset="0"/>
                <a:ea typeface="Aptos" panose="020B0004020202020204" pitchFamily="34" charset="0"/>
                <a:cs typeface="Arial" panose="020B0604020202020204" pitchFamily="34" charset="0"/>
              </a:rPr>
              <a:t>Sulfur dioxide</a:t>
            </a:r>
          </a:p>
          <a:p>
            <a:pPr marR="0" lvl="0">
              <a:lnSpc>
                <a:spcPct val="107000"/>
              </a:lnSpc>
              <a:spcBef>
                <a:spcPts val="0"/>
              </a:spcBef>
              <a:spcAft>
                <a:spcPts val="800"/>
              </a:spcAft>
            </a:pPr>
            <a:r>
              <a:rPr lang="en-US" sz="2400" kern="100" dirty="0">
                <a:effectLst/>
                <a:latin typeface="Arial" panose="020B0604020202020204" pitchFamily="34" charset="0"/>
                <a:ea typeface="Aptos" panose="020B0004020202020204" pitchFamily="34" charset="0"/>
                <a:cs typeface="Arial" panose="020B0604020202020204" pitchFamily="34" charset="0"/>
              </a:rPr>
              <a:t>Controlled atmospheres</a:t>
            </a:r>
          </a:p>
        </p:txBody>
      </p:sp>
      <p:sp>
        <p:nvSpPr>
          <p:cNvPr id="4" name="TextBox 3">
            <a:extLst>
              <a:ext uri="{FF2B5EF4-FFF2-40B4-BE49-F238E27FC236}">
                <a16:creationId xmlns:a16="http://schemas.microsoft.com/office/drawing/2014/main" id="{48916984-F967-0F75-7311-0B9CD5F74BB6}"/>
              </a:ext>
            </a:extLst>
          </p:cNvPr>
          <p:cNvSpPr txBox="1"/>
          <p:nvPr/>
        </p:nvSpPr>
        <p:spPr>
          <a:xfrm>
            <a:off x="5141000" y="1919340"/>
            <a:ext cx="4018766" cy="2449838"/>
          </a:xfrm>
          <a:prstGeom prst="rect">
            <a:avLst/>
          </a:prstGeom>
          <a:noFill/>
        </p:spPr>
        <p:txBody>
          <a:bodyPr wrap="square">
            <a:spAutoFit/>
          </a:bodyPr>
          <a:lstStyle/>
          <a:p>
            <a:pPr marR="0" lvl="0">
              <a:lnSpc>
                <a:spcPct val="107000"/>
              </a:lnSpc>
              <a:spcBef>
                <a:spcPts val="0"/>
              </a:spcBef>
              <a:spcAft>
                <a:spcPts val="800"/>
              </a:spcAft>
            </a:pPr>
            <a:r>
              <a:rPr lang="en-US" sz="2400" kern="100" dirty="0">
                <a:effectLst/>
                <a:latin typeface="Arial" panose="020B0604020202020204" pitchFamily="34" charset="0"/>
                <a:ea typeface="Aptos" panose="020B0004020202020204" pitchFamily="34" charset="0"/>
                <a:cs typeface="Arial" panose="020B0604020202020204" pitchFamily="34" charset="0"/>
              </a:rPr>
              <a:t>Ethane dinitrile</a:t>
            </a:r>
          </a:p>
          <a:p>
            <a:pPr marR="0" lvl="0">
              <a:lnSpc>
                <a:spcPct val="107000"/>
              </a:lnSpc>
              <a:spcBef>
                <a:spcPts val="0"/>
              </a:spcBef>
              <a:spcAft>
                <a:spcPts val="800"/>
              </a:spcAft>
            </a:pPr>
            <a:r>
              <a:rPr lang="en-US" sz="2400" kern="100" dirty="0">
                <a:effectLst/>
                <a:latin typeface="Arial" panose="020B0604020202020204" pitchFamily="34" charset="0"/>
                <a:ea typeface="Aptos" panose="020B0004020202020204" pitchFamily="34" charset="0"/>
                <a:cs typeface="Arial" panose="020B0604020202020204" pitchFamily="34" charset="0"/>
              </a:rPr>
              <a:t>Methyl iodide</a:t>
            </a:r>
          </a:p>
          <a:p>
            <a:pPr marR="0" lvl="0">
              <a:lnSpc>
                <a:spcPct val="107000"/>
              </a:lnSpc>
              <a:spcBef>
                <a:spcPts val="0"/>
              </a:spcBef>
              <a:spcAft>
                <a:spcPts val="800"/>
              </a:spcAft>
            </a:pPr>
            <a:r>
              <a:rPr lang="en-US" sz="2400" kern="100" dirty="0">
                <a:effectLst/>
                <a:latin typeface="Arial" panose="020B0604020202020204" pitchFamily="34" charset="0"/>
                <a:ea typeface="Aptos" panose="020B0004020202020204" pitchFamily="34" charset="0"/>
                <a:cs typeface="Arial" panose="020B0604020202020204" pitchFamily="34" charset="0"/>
              </a:rPr>
              <a:t>Nitric oxide</a:t>
            </a:r>
          </a:p>
          <a:p>
            <a:pPr marR="0" lvl="0">
              <a:lnSpc>
                <a:spcPct val="107000"/>
              </a:lnSpc>
              <a:spcBef>
                <a:spcPts val="0"/>
              </a:spcBef>
              <a:spcAft>
                <a:spcPts val="800"/>
              </a:spcAft>
            </a:pPr>
            <a:r>
              <a:rPr lang="en-US" sz="2400" kern="100" dirty="0">
                <a:effectLst/>
                <a:latin typeface="Arial" panose="020B0604020202020204" pitchFamily="34" charset="0"/>
                <a:ea typeface="Aptos" panose="020B0004020202020204" pitchFamily="34" charset="0"/>
                <a:cs typeface="Arial" panose="020B0604020202020204" pitchFamily="34" charset="0"/>
              </a:rPr>
              <a:t>Sulfuryl fluoride</a:t>
            </a:r>
          </a:p>
          <a:p>
            <a:pPr marR="0" lvl="0">
              <a:lnSpc>
                <a:spcPct val="107000"/>
              </a:lnSpc>
              <a:spcBef>
                <a:spcPts val="0"/>
              </a:spcBef>
              <a:spcAft>
                <a:spcPts val="800"/>
              </a:spcAft>
            </a:pPr>
            <a:r>
              <a:rPr lang="en-US" sz="2400" kern="100" dirty="0">
                <a:effectLst/>
                <a:latin typeface="Arial" panose="020B0604020202020204" pitchFamily="34" charset="0"/>
                <a:ea typeface="Aptos" panose="020B0004020202020204" pitchFamily="34" charset="0"/>
                <a:cs typeface="Arial" panose="020B0604020202020204" pitchFamily="34" charset="0"/>
              </a:rPr>
              <a:t>Phosphine</a:t>
            </a:r>
          </a:p>
        </p:txBody>
      </p:sp>
      <p:pic>
        <p:nvPicPr>
          <p:cNvPr id="17" name="Picture 16" descr="A red gas cylinder with a yellow top&#10;&#10;Description automatically generated">
            <a:extLst>
              <a:ext uri="{FF2B5EF4-FFF2-40B4-BE49-F238E27FC236}">
                <a16:creationId xmlns:a16="http://schemas.microsoft.com/office/drawing/2014/main" id="{4498E320-B578-E348-ABBD-CE799111BE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58187" y="1457569"/>
            <a:ext cx="3686175" cy="5267325"/>
          </a:xfrm>
          <a:prstGeom prst="rect">
            <a:avLst/>
          </a:prstGeom>
        </p:spPr>
      </p:pic>
    </p:spTree>
    <p:extLst>
      <p:ext uri="{BB962C8B-B14F-4D97-AF65-F5344CB8AC3E}">
        <p14:creationId xmlns:p14="http://schemas.microsoft.com/office/powerpoint/2010/main" val="4676397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D2B266D-3625-4584-A5C3-7D3F672CFF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463B99A-73EE-4FBB-B7C4-F9F9BCC25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A5D2A5D1-BA0D-47D3-B051-DA7743C46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219825"/>
          </a:xfrm>
          <a:custGeom>
            <a:avLst/>
            <a:gdLst>
              <a:gd name="connsiteX0" fmla="*/ 6789701 w 12192000"/>
              <a:gd name="connsiteY0" fmla="*/ 6151588 h 6219825"/>
              <a:gd name="connsiteX1" fmla="*/ 6788702 w 12192000"/>
              <a:gd name="connsiteY1" fmla="*/ 6151666 h 6219825"/>
              <a:gd name="connsiteX2" fmla="*/ 6788476 w 12192000"/>
              <a:gd name="connsiteY2" fmla="*/ 6152200 h 6219825"/>
              <a:gd name="connsiteX3" fmla="*/ 9834 w 12192000"/>
              <a:gd name="connsiteY3" fmla="*/ 0 h 6219825"/>
              <a:gd name="connsiteX4" fmla="*/ 12357 w 12192000"/>
              <a:gd name="connsiteY4" fmla="*/ 1 h 6219825"/>
              <a:gd name="connsiteX5" fmla="*/ 12192000 w 12192000"/>
              <a:gd name="connsiteY5" fmla="*/ 1 h 6219825"/>
              <a:gd name="connsiteX6" fmla="*/ 12192000 w 12192000"/>
              <a:gd name="connsiteY6" fmla="*/ 5105401 h 6219825"/>
              <a:gd name="connsiteX7" fmla="*/ 12191716 w 12192000"/>
              <a:gd name="connsiteY7" fmla="*/ 5105401 h 6219825"/>
              <a:gd name="connsiteX8" fmla="*/ 12192000 w 12192000"/>
              <a:gd name="connsiteY8" fmla="*/ 5256977 h 6219825"/>
              <a:gd name="connsiteX9" fmla="*/ 12061096 w 12192000"/>
              <a:gd name="connsiteY9" fmla="*/ 5296034 h 6219825"/>
              <a:gd name="connsiteX10" fmla="*/ 11676800 w 12192000"/>
              <a:gd name="connsiteY10" fmla="*/ 5399652 h 6219825"/>
              <a:gd name="connsiteX11" fmla="*/ 10425355 w 12192000"/>
              <a:gd name="connsiteY11" fmla="*/ 5683310 h 6219825"/>
              <a:gd name="connsiteX12" fmla="*/ 9424022 w 12192000"/>
              <a:gd name="connsiteY12" fmla="*/ 5858546 h 6219825"/>
              <a:gd name="connsiteX13" fmla="*/ 8458419 w 12192000"/>
              <a:gd name="connsiteY13" fmla="*/ 5992303 h 6219825"/>
              <a:gd name="connsiteX14" fmla="*/ 7715970 w 12192000"/>
              <a:gd name="connsiteY14" fmla="*/ 6072283 h 6219825"/>
              <a:gd name="connsiteX15" fmla="*/ 6951716 w 12192000"/>
              <a:gd name="connsiteY15" fmla="*/ 6138091 h 6219825"/>
              <a:gd name="connsiteX16" fmla="*/ 6936303 w 12192000"/>
              <a:gd name="connsiteY16" fmla="*/ 6140163 h 6219825"/>
              <a:gd name="connsiteX17" fmla="*/ 6790448 w 12192000"/>
              <a:gd name="connsiteY17" fmla="*/ 6151529 h 6219825"/>
              <a:gd name="connsiteX18" fmla="*/ 6799941 w 12192000"/>
              <a:gd name="connsiteY18" fmla="*/ 6153349 h 6219825"/>
              <a:gd name="connsiteX19" fmla="*/ 6835432 w 12192000"/>
              <a:gd name="connsiteY19" fmla="*/ 6151642 h 6219825"/>
              <a:gd name="connsiteX20" fmla="*/ 6884003 w 12192000"/>
              <a:gd name="connsiteY20" fmla="*/ 6148662 h 6219825"/>
              <a:gd name="connsiteX21" fmla="*/ 7578771 w 12192000"/>
              <a:gd name="connsiteY21" fmla="*/ 6116122 h 6219825"/>
              <a:gd name="connsiteX22" fmla="*/ 8623845 w 12192000"/>
              <a:gd name="connsiteY22" fmla="*/ 6029188 h 6219825"/>
              <a:gd name="connsiteX23" fmla="*/ 9479970 w 12192000"/>
              <a:gd name="connsiteY23" fmla="*/ 5925239 h 6219825"/>
              <a:gd name="connsiteX24" fmla="*/ 10629308 w 12192000"/>
              <a:gd name="connsiteY24" fmla="*/ 5731000 h 6219825"/>
              <a:gd name="connsiteX25" fmla="*/ 11998498 w 12192000"/>
              <a:gd name="connsiteY25" fmla="*/ 5404869 h 6219825"/>
              <a:gd name="connsiteX26" fmla="*/ 12192000 w 12192000"/>
              <a:gd name="connsiteY26" fmla="*/ 5347846 h 6219825"/>
              <a:gd name="connsiteX27" fmla="*/ 12192000 w 12192000"/>
              <a:gd name="connsiteY27" fmla="*/ 5402606 h 6219825"/>
              <a:gd name="connsiteX28" fmla="*/ 11829257 w 12192000"/>
              <a:gd name="connsiteY28" fmla="*/ 5507950 h 6219825"/>
              <a:gd name="connsiteX29" fmla="*/ 10939183 w 12192000"/>
              <a:gd name="connsiteY29" fmla="*/ 5722555 h 6219825"/>
              <a:gd name="connsiteX30" fmla="*/ 9985530 w 12192000"/>
              <a:gd name="connsiteY30" fmla="*/ 5902635 h 6219825"/>
              <a:gd name="connsiteX31" fmla="*/ 9186882 w 12192000"/>
              <a:gd name="connsiteY31" fmla="*/ 6018631 h 6219825"/>
              <a:gd name="connsiteX32" fmla="*/ 8578198 w 12192000"/>
              <a:gd name="connsiteY32" fmla="*/ 6088179 h 6219825"/>
              <a:gd name="connsiteX33" fmla="*/ 7864358 w 12192000"/>
              <a:gd name="connsiteY33" fmla="*/ 6149656 h 6219825"/>
              <a:gd name="connsiteX34" fmla="*/ 6935502 w 12192000"/>
              <a:gd name="connsiteY34" fmla="*/ 6201071 h 6219825"/>
              <a:gd name="connsiteX35" fmla="*/ 6477750 w 12192000"/>
              <a:gd name="connsiteY35" fmla="*/ 6214980 h 6219825"/>
              <a:gd name="connsiteX36" fmla="*/ 6362294 w 12192000"/>
              <a:gd name="connsiteY36" fmla="*/ 6219825 h 6219825"/>
              <a:gd name="connsiteX37" fmla="*/ 6057129 w 12192000"/>
              <a:gd name="connsiteY37" fmla="*/ 6219825 h 6219825"/>
              <a:gd name="connsiteX38" fmla="*/ 5977784 w 12192000"/>
              <a:gd name="connsiteY38" fmla="*/ 6215229 h 6219825"/>
              <a:gd name="connsiteX39" fmla="*/ 5265087 w 12192000"/>
              <a:gd name="connsiteY39" fmla="*/ 6178965 h 6219825"/>
              <a:gd name="connsiteX40" fmla="*/ 4346277 w 12192000"/>
              <a:gd name="connsiteY40" fmla="*/ 6116869 h 6219825"/>
              <a:gd name="connsiteX41" fmla="*/ 3373045 w 12192000"/>
              <a:gd name="connsiteY41" fmla="*/ 6018259 h 6219825"/>
              <a:gd name="connsiteX42" fmla="*/ 2362173 w 12192000"/>
              <a:gd name="connsiteY42" fmla="*/ 5899282 h 6219825"/>
              <a:gd name="connsiteX43" fmla="*/ 1233178 w 12192000"/>
              <a:gd name="connsiteY43" fmla="*/ 5726033 h 6219825"/>
              <a:gd name="connsiteX44" fmla="*/ 68500 w 12192000"/>
              <a:gd name="connsiteY44" fmla="*/ 5486226 h 6219825"/>
              <a:gd name="connsiteX45" fmla="*/ 0 w 12192000"/>
              <a:gd name="connsiteY45" fmla="*/ 5468863 h 6219825"/>
              <a:gd name="connsiteX46" fmla="*/ 0 w 12192000"/>
              <a:gd name="connsiteY46" fmla="*/ 5412351 h 6219825"/>
              <a:gd name="connsiteX47" fmla="*/ 72441 w 12192000"/>
              <a:gd name="connsiteY47" fmla="*/ 5431135 h 6219825"/>
              <a:gd name="connsiteX48" fmla="*/ 600716 w 12192000"/>
              <a:gd name="connsiteY48" fmla="*/ 5549555 h 6219825"/>
              <a:gd name="connsiteX49" fmla="*/ 1769512 w 12192000"/>
              <a:gd name="connsiteY49" fmla="*/ 5759811 h 6219825"/>
              <a:gd name="connsiteX50" fmla="*/ 2613554 w 12192000"/>
              <a:gd name="connsiteY50" fmla="*/ 5876802 h 6219825"/>
              <a:gd name="connsiteX51" fmla="*/ 2581134 w 12192000"/>
              <a:gd name="connsiteY51" fmla="*/ 5866867 h 6219825"/>
              <a:gd name="connsiteX52" fmla="*/ 1112635 w 12192000"/>
              <a:gd name="connsiteY52" fmla="*/ 5534031 h 6219825"/>
              <a:gd name="connsiteX53" fmla="*/ 420412 w 12192000"/>
              <a:gd name="connsiteY53" fmla="*/ 5334514 h 6219825"/>
              <a:gd name="connsiteX54" fmla="*/ 0 w 12192000"/>
              <a:gd name="connsiteY54" fmla="*/ 5195539 h 6219825"/>
              <a:gd name="connsiteX55" fmla="*/ 60 w 12192000"/>
              <a:gd name="connsiteY55" fmla="*/ 5105401 h 6219825"/>
              <a:gd name="connsiteX56" fmla="*/ 0 w 12192000"/>
              <a:gd name="connsiteY56" fmla="*/ 5105401 h 6219825"/>
              <a:gd name="connsiteX57" fmla="*/ 0 w 12192000"/>
              <a:gd name="connsiteY57" fmla="*/ 1 h 6219825"/>
              <a:gd name="connsiteX58" fmla="*/ 9834 w 12192000"/>
              <a:gd name="connsiteY58" fmla="*/ 1 h 6219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2192000" h="6219825">
                <a:moveTo>
                  <a:pt x="6789701" y="6151588"/>
                </a:moveTo>
                <a:lnTo>
                  <a:pt x="6788702" y="6151666"/>
                </a:lnTo>
                <a:cubicBezTo>
                  <a:pt x="6788627" y="6151844"/>
                  <a:pt x="6788551" y="6152022"/>
                  <a:pt x="6788476" y="6152200"/>
                </a:cubicBezTo>
                <a:close/>
                <a:moveTo>
                  <a:pt x="9834" y="0"/>
                </a:moveTo>
                <a:lnTo>
                  <a:pt x="12357" y="1"/>
                </a:lnTo>
                <a:lnTo>
                  <a:pt x="12192000" y="1"/>
                </a:lnTo>
                <a:lnTo>
                  <a:pt x="12192000" y="5105401"/>
                </a:lnTo>
                <a:lnTo>
                  <a:pt x="12191716" y="5105401"/>
                </a:lnTo>
                <a:lnTo>
                  <a:pt x="12192000" y="5256977"/>
                </a:lnTo>
                <a:lnTo>
                  <a:pt x="12061096" y="5296034"/>
                </a:lnTo>
                <a:cubicBezTo>
                  <a:pt x="11933500" y="5332263"/>
                  <a:pt x="11805390" y="5366806"/>
                  <a:pt x="11676800" y="5399652"/>
                </a:cubicBezTo>
                <a:cubicBezTo>
                  <a:pt x="11262789" y="5507204"/>
                  <a:pt x="10845343" y="5600846"/>
                  <a:pt x="10425355" y="5683310"/>
                </a:cubicBezTo>
                <a:cubicBezTo>
                  <a:pt x="10092810" y="5748549"/>
                  <a:pt x="9759033" y="5806970"/>
                  <a:pt x="9424022" y="5858546"/>
                </a:cubicBezTo>
                <a:cubicBezTo>
                  <a:pt x="9102997" y="5908224"/>
                  <a:pt x="8781133" y="5952809"/>
                  <a:pt x="8458419" y="5992303"/>
                </a:cubicBezTo>
                <a:cubicBezTo>
                  <a:pt x="8211360" y="6022481"/>
                  <a:pt x="7963792" y="6048065"/>
                  <a:pt x="7715970" y="6072283"/>
                </a:cubicBezTo>
                <a:lnTo>
                  <a:pt x="6951716" y="6138091"/>
                </a:lnTo>
                <a:lnTo>
                  <a:pt x="6936303" y="6140163"/>
                </a:lnTo>
                <a:lnTo>
                  <a:pt x="6790448" y="6151529"/>
                </a:lnTo>
                <a:lnTo>
                  <a:pt x="6799941" y="6153349"/>
                </a:lnTo>
                <a:cubicBezTo>
                  <a:pt x="6811623" y="6153816"/>
                  <a:pt x="6823734" y="6151642"/>
                  <a:pt x="6835432" y="6151642"/>
                </a:cubicBezTo>
                <a:cubicBezTo>
                  <a:pt x="6851580" y="6151642"/>
                  <a:pt x="6867729" y="6149034"/>
                  <a:pt x="6884003" y="6148662"/>
                </a:cubicBezTo>
                <a:cubicBezTo>
                  <a:pt x="7115805" y="6143198"/>
                  <a:pt x="7347351" y="6131026"/>
                  <a:pt x="7578771" y="6116122"/>
                </a:cubicBezTo>
                <a:cubicBezTo>
                  <a:pt x="7927552" y="6093644"/>
                  <a:pt x="8276080" y="6065453"/>
                  <a:pt x="8623845" y="6029188"/>
                </a:cubicBezTo>
                <a:cubicBezTo>
                  <a:pt x="8909939" y="5999878"/>
                  <a:pt x="9195310" y="5965228"/>
                  <a:pt x="9479970" y="5925239"/>
                </a:cubicBezTo>
                <a:cubicBezTo>
                  <a:pt x="9864901" y="5870842"/>
                  <a:pt x="10248014" y="5806101"/>
                  <a:pt x="10629308" y="5731000"/>
                </a:cubicBezTo>
                <a:cubicBezTo>
                  <a:pt x="11090114" y="5639842"/>
                  <a:pt x="11546975" y="5532291"/>
                  <a:pt x="11998498" y="5404869"/>
                </a:cubicBezTo>
                <a:lnTo>
                  <a:pt x="12192000" y="5347846"/>
                </a:lnTo>
                <a:lnTo>
                  <a:pt x="12192000" y="5402606"/>
                </a:lnTo>
                <a:lnTo>
                  <a:pt x="11829257" y="5507950"/>
                </a:lnTo>
                <a:cubicBezTo>
                  <a:pt x="11534769" y="5587680"/>
                  <a:pt x="11238120" y="5658596"/>
                  <a:pt x="10939183" y="5722555"/>
                </a:cubicBezTo>
                <a:cubicBezTo>
                  <a:pt x="10622824" y="5790365"/>
                  <a:pt x="10304941" y="5850387"/>
                  <a:pt x="9985530" y="5902635"/>
                </a:cubicBezTo>
                <a:cubicBezTo>
                  <a:pt x="9720036" y="5946102"/>
                  <a:pt x="9453814" y="5984764"/>
                  <a:pt x="9186882" y="6018631"/>
                </a:cubicBezTo>
                <a:cubicBezTo>
                  <a:pt x="8984197" y="6044216"/>
                  <a:pt x="8781514" y="6068309"/>
                  <a:pt x="8578198" y="6088179"/>
                </a:cubicBezTo>
                <a:lnTo>
                  <a:pt x="7864358" y="6149656"/>
                </a:lnTo>
                <a:cubicBezTo>
                  <a:pt x="7554994" y="6172009"/>
                  <a:pt x="7245502" y="6189895"/>
                  <a:pt x="6935502" y="6201071"/>
                </a:cubicBezTo>
                <a:lnTo>
                  <a:pt x="6477750" y="6214980"/>
                </a:lnTo>
                <a:cubicBezTo>
                  <a:pt x="6439195" y="6212895"/>
                  <a:pt x="6400529" y="6214521"/>
                  <a:pt x="6362294" y="6219825"/>
                </a:cubicBezTo>
                <a:lnTo>
                  <a:pt x="6057129" y="6219825"/>
                </a:lnTo>
                <a:lnTo>
                  <a:pt x="5977784" y="6215229"/>
                </a:lnTo>
                <a:lnTo>
                  <a:pt x="5265087" y="6178965"/>
                </a:lnTo>
                <a:cubicBezTo>
                  <a:pt x="4958267" y="6166544"/>
                  <a:pt x="4651826" y="6146055"/>
                  <a:pt x="4346277" y="6116869"/>
                </a:cubicBezTo>
                <a:lnTo>
                  <a:pt x="3373045" y="6018259"/>
                </a:lnTo>
                <a:cubicBezTo>
                  <a:pt x="3035412" y="5983982"/>
                  <a:pt x="2698456" y="5944327"/>
                  <a:pt x="2362173" y="5899282"/>
                </a:cubicBezTo>
                <a:cubicBezTo>
                  <a:pt x="1984692" y="5849108"/>
                  <a:pt x="1608364" y="5791358"/>
                  <a:pt x="1233178" y="5726033"/>
                </a:cubicBezTo>
                <a:cubicBezTo>
                  <a:pt x="842181" y="5657291"/>
                  <a:pt x="453758" y="5578770"/>
                  <a:pt x="68500" y="5486226"/>
                </a:cubicBezTo>
                <a:lnTo>
                  <a:pt x="0" y="5468863"/>
                </a:lnTo>
                <a:lnTo>
                  <a:pt x="0" y="5412351"/>
                </a:lnTo>
                <a:lnTo>
                  <a:pt x="72441" y="5431135"/>
                </a:lnTo>
                <a:cubicBezTo>
                  <a:pt x="247961" y="5473331"/>
                  <a:pt x="424164" y="5512608"/>
                  <a:pt x="600716" y="5549555"/>
                </a:cubicBezTo>
                <a:cubicBezTo>
                  <a:pt x="988279" y="5630403"/>
                  <a:pt x="1378133" y="5699330"/>
                  <a:pt x="1769512" y="5759811"/>
                </a:cubicBezTo>
                <a:cubicBezTo>
                  <a:pt x="2052426" y="5803406"/>
                  <a:pt x="2335725" y="5843519"/>
                  <a:pt x="2613554" y="5876802"/>
                </a:cubicBezTo>
                <a:cubicBezTo>
                  <a:pt x="2605544" y="5879410"/>
                  <a:pt x="2594611" y="5869350"/>
                  <a:pt x="2581134" y="5866867"/>
                </a:cubicBezTo>
                <a:cubicBezTo>
                  <a:pt x="2087178" y="5774877"/>
                  <a:pt x="1597684" y="5663937"/>
                  <a:pt x="1112635" y="5534031"/>
                </a:cubicBezTo>
                <a:cubicBezTo>
                  <a:pt x="880453" y="5471934"/>
                  <a:pt x="649713" y="5405428"/>
                  <a:pt x="420412" y="5334514"/>
                </a:cubicBezTo>
                <a:lnTo>
                  <a:pt x="0" y="5195539"/>
                </a:lnTo>
                <a:lnTo>
                  <a:pt x="60" y="5105401"/>
                </a:lnTo>
                <a:lnTo>
                  <a:pt x="0" y="5105401"/>
                </a:lnTo>
                <a:lnTo>
                  <a:pt x="0" y="1"/>
                </a:lnTo>
                <a:lnTo>
                  <a:pt x="9834" y="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Picture 2" descr="A circle with a cactus and text&#10;&#10;Description automatically generated">
            <a:extLst>
              <a:ext uri="{FF2B5EF4-FFF2-40B4-BE49-F238E27FC236}">
                <a16:creationId xmlns:a16="http://schemas.microsoft.com/office/drawing/2014/main" id="{5411F099-0BD8-CB4B-B116-EC4AA5A9CB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154" y="76638"/>
            <a:ext cx="1380931" cy="1380931"/>
          </a:xfrm>
          <a:prstGeom prst="rect">
            <a:avLst/>
          </a:prstGeom>
        </p:spPr>
      </p:pic>
      <p:sp>
        <p:nvSpPr>
          <p:cNvPr id="5" name="TextBox 4">
            <a:extLst>
              <a:ext uri="{FF2B5EF4-FFF2-40B4-BE49-F238E27FC236}">
                <a16:creationId xmlns:a16="http://schemas.microsoft.com/office/drawing/2014/main" id="{E38B0D4F-208E-992E-5E45-C8281F5E153E}"/>
              </a:ext>
            </a:extLst>
          </p:cNvPr>
          <p:cNvSpPr txBox="1"/>
          <p:nvPr/>
        </p:nvSpPr>
        <p:spPr>
          <a:xfrm>
            <a:off x="1781908" y="605292"/>
            <a:ext cx="9870830" cy="580993"/>
          </a:xfrm>
          <a:prstGeom prst="rect">
            <a:avLst/>
          </a:prstGeom>
          <a:noFill/>
        </p:spPr>
        <p:txBody>
          <a:bodyPr wrap="square">
            <a:spAutoFit/>
          </a:bodyPr>
          <a:lstStyle/>
          <a:p>
            <a:pPr marR="0" lvl="0">
              <a:lnSpc>
                <a:spcPct val="107000"/>
              </a:lnSpc>
              <a:spcBef>
                <a:spcPts val="0"/>
              </a:spcBef>
              <a:spcAft>
                <a:spcPts val="800"/>
              </a:spcAft>
            </a:pPr>
            <a:r>
              <a:rPr lang="en-US" sz="3200" kern="100" dirty="0">
                <a:effectLst/>
                <a:latin typeface="Arial" panose="020B0604020202020204" pitchFamily="34" charset="0"/>
                <a:ea typeface="Aptos" panose="020B0004020202020204" pitchFamily="34" charset="0"/>
                <a:cs typeface="Arial" panose="020B0604020202020204" pitchFamily="34" charset="0"/>
              </a:rPr>
              <a:t>Summary of Alternatives - </a:t>
            </a:r>
            <a:r>
              <a:rPr lang="en-US" sz="3200" kern="100" dirty="0" err="1">
                <a:solidFill>
                  <a:srgbClr val="0070C0"/>
                </a:solidFill>
                <a:effectLst/>
                <a:latin typeface="Arial" panose="020B0604020202020204" pitchFamily="34" charset="0"/>
                <a:ea typeface="Aptos" panose="020B0004020202020204" pitchFamily="34" charset="0"/>
                <a:cs typeface="Arial" panose="020B0604020202020204" pitchFamily="34" charset="0"/>
              </a:rPr>
              <a:t>Resumen</a:t>
            </a:r>
            <a:r>
              <a:rPr lang="en-US" sz="3200" kern="100" dirty="0">
                <a:solidFill>
                  <a:srgbClr val="0070C0"/>
                </a:solidFill>
                <a:effectLst/>
                <a:latin typeface="Arial" panose="020B0604020202020204" pitchFamily="34" charset="0"/>
                <a:ea typeface="Aptos" panose="020B0004020202020204" pitchFamily="34" charset="0"/>
                <a:cs typeface="Arial" panose="020B0604020202020204" pitchFamily="34" charset="0"/>
              </a:rPr>
              <a:t> de </a:t>
            </a:r>
            <a:r>
              <a:rPr lang="en-US" sz="3200" kern="100" dirty="0" err="1">
                <a:solidFill>
                  <a:srgbClr val="0070C0"/>
                </a:solidFill>
                <a:effectLst/>
                <a:latin typeface="Arial" panose="020B0604020202020204" pitchFamily="34" charset="0"/>
                <a:ea typeface="Aptos" panose="020B0004020202020204" pitchFamily="34" charset="0"/>
                <a:cs typeface="Arial" panose="020B0604020202020204" pitchFamily="34" charset="0"/>
              </a:rPr>
              <a:t>alternativas</a:t>
            </a:r>
            <a:r>
              <a:rPr lang="en-US" sz="3200" kern="100" dirty="0">
                <a:solidFill>
                  <a:srgbClr val="0070C0"/>
                </a:solidFill>
                <a:effectLst/>
                <a:latin typeface="Arial" panose="020B0604020202020204" pitchFamily="34" charset="0"/>
                <a:ea typeface="Aptos" panose="020B0004020202020204" pitchFamily="34" charset="0"/>
                <a:cs typeface="Arial" panose="020B0604020202020204" pitchFamily="34" charset="0"/>
              </a:rPr>
              <a:t> </a:t>
            </a:r>
          </a:p>
        </p:txBody>
      </p:sp>
      <p:sp>
        <p:nvSpPr>
          <p:cNvPr id="2" name="TextBox 1">
            <a:extLst>
              <a:ext uri="{FF2B5EF4-FFF2-40B4-BE49-F238E27FC236}">
                <a16:creationId xmlns:a16="http://schemas.microsoft.com/office/drawing/2014/main" id="{5E0C4AB2-CDD4-B4FB-12AA-138B44E64002}"/>
              </a:ext>
            </a:extLst>
          </p:cNvPr>
          <p:cNvSpPr txBox="1"/>
          <p:nvPr/>
        </p:nvSpPr>
        <p:spPr>
          <a:xfrm>
            <a:off x="1351758" y="1511783"/>
            <a:ext cx="4819708" cy="2947602"/>
          </a:xfrm>
          <a:prstGeom prst="rect">
            <a:avLst/>
          </a:prstGeom>
          <a:noFill/>
        </p:spPr>
        <p:txBody>
          <a:bodyPr wrap="square">
            <a:spAutoFit/>
          </a:bodyPr>
          <a:lstStyle/>
          <a:p>
            <a:pPr marR="0" lvl="0">
              <a:lnSpc>
                <a:spcPct val="107000"/>
              </a:lnSpc>
              <a:spcBef>
                <a:spcPts val="0"/>
              </a:spcBef>
              <a:spcAft>
                <a:spcPts val="800"/>
              </a:spcAft>
            </a:pPr>
            <a:r>
              <a:rPr lang="en-US" sz="2400" kern="100" dirty="0">
                <a:effectLst/>
                <a:latin typeface="Arial" panose="020B0604020202020204" pitchFamily="34" charset="0"/>
                <a:ea typeface="Aptos" panose="020B0004020202020204" pitchFamily="34" charset="0"/>
                <a:cs typeface="Arial" panose="020B0604020202020204" pitchFamily="34" charset="0"/>
              </a:rPr>
              <a:t>Hot water, air, steam</a:t>
            </a:r>
          </a:p>
          <a:p>
            <a:pPr marR="0" lvl="0">
              <a:lnSpc>
                <a:spcPct val="107000"/>
              </a:lnSpc>
              <a:spcBef>
                <a:spcPts val="0"/>
              </a:spcBef>
              <a:spcAft>
                <a:spcPts val="800"/>
              </a:spcAft>
            </a:pPr>
            <a:r>
              <a:rPr lang="en-US" sz="2400" kern="100" dirty="0">
                <a:effectLst/>
                <a:latin typeface="Arial" panose="020B0604020202020204" pitchFamily="34" charset="0"/>
                <a:ea typeface="Aptos" panose="020B0004020202020204" pitchFamily="34" charset="0"/>
                <a:cs typeface="Arial" panose="020B0604020202020204" pitchFamily="34" charset="0"/>
              </a:rPr>
              <a:t>Dry air</a:t>
            </a:r>
          </a:p>
          <a:p>
            <a:pPr marR="0" lvl="0">
              <a:lnSpc>
                <a:spcPct val="107000"/>
              </a:lnSpc>
              <a:spcBef>
                <a:spcPts val="0"/>
              </a:spcBef>
              <a:spcAft>
                <a:spcPts val="800"/>
              </a:spcAft>
            </a:pPr>
            <a:r>
              <a:rPr lang="en-US" sz="2400" kern="100" dirty="0">
                <a:effectLst/>
                <a:latin typeface="Arial" panose="020B0604020202020204" pitchFamily="34" charset="0"/>
                <a:ea typeface="Aptos" panose="020B0004020202020204" pitchFamily="34" charset="0"/>
                <a:cs typeface="Arial" panose="020B0604020202020204" pitchFamily="34" charset="0"/>
              </a:rPr>
              <a:t>Electromagnetic heat treatment</a:t>
            </a:r>
          </a:p>
          <a:p>
            <a:pPr marR="0" lvl="0">
              <a:lnSpc>
                <a:spcPct val="107000"/>
              </a:lnSpc>
              <a:spcBef>
                <a:spcPts val="0"/>
              </a:spcBef>
              <a:spcAft>
                <a:spcPts val="800"/>
              </a:spcAft>
            </a:pPr>
            <a:r>
              <a:rPr lang="en-US" sz="2400" kern="100" dirty="0">
                <a:effectLst/>
                <a:latin typeface="Arial" panose="020B0604020202020204" pitchFamily="34" charset="0"/>
                <a:ea typeface="Aptos" panose="020B0004020202020204" pitchFamily="34" charset="0"/>
                <a:cs typeface="Arial" panose="020B0604020202020204" pitchFamily="34" charset="0"/>
              </a:rPr>
              <a:t>Dielectric heat treatment</a:t>
            </a:r>
          </a:p>
          <a:p>
            <a:pPr marR="0" lvl="0">
              <a:lnSpc>
                <a:spcPct val="107000"/>
              </a:lnSpc>
              <a:spcBef>
                <a:spcPts val="0"/>
              </a:spcBef>
              <a:spcAft>
                <a:spcPts val="800"/>
              </a:spcAft>
            </a:pPr>
            <a:r>
              <a:rPr lang="en-US" sz="2400" kern="100" dirty="0">
                <a:effectLst/>
                <a:latin typeface="Arial" panose="020B0604020202020204" pitchFamily="34" charset="0"/>
                <a:ea typeface="Aptos" panose="020B0004020202020204" pitchFamily="34" charset="0"/>
                <a:cs typeface="Arial" panose="020B0604020202020204" pitchFamily="34" charset="0"/>
              </a:rPr>
              <a:t>Joule heating</a:t>
            </a:r>
          </a:p>
          <a:p>
            <a:pPr marR="0" lvl="0">
              <a:lnSpc>
                <a:spcPct val="107000"/>
              </a:lnSpc>
              <a:spcBef>
                <a:spcPts val="0"/>
              </a:spcBef>
              <a:spcAft>
                <a:spcPts val="800"/>
              </a:spcAft>
            </a:pPr>
            <a:r>
              <a:rPr lang="en-US" sz="2400" kern="100" dirty="0">
                <a:latin typeface="Arial" panose="020B0604020202020204" pitchFamily="34" charset="0"/>
                <a:ea typeface="Aptos" panose="020B0004020202020204" pitchFamily="34" charset="0"/>
                <a:cs typeface="Arial" panose="020B0604020202020204" pitchFamily="34" charset="0"/>
              </a:rPr>
              <a:t>Cold treatment</a:t>
            </a:r>
            <a:endParaRPr lang="en-US" sz="2400" kern="100" dirty="0">
              <a:effectLst/>
              <a:latin typeface="Arial" panose="020B0604020202020204" pitchFamily="34" charset="0"/>
              <a:ea typeface="Aptos" panose="020B00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48916984-F967-0F75-7311-0B9CD5F74BB6}"/>
              </a:ext>
            </a:extLst>
          </p:cNvPr>
          <p:cNvSpPr txBox="1"/>
          <p:nvPr/>
        </p:nvSpPr>
        <p:spPr>
          <a:xfrm>
            <a:off x="6101503" y="1511783"/>
            <a:ext cx="4018766" cy="1454309"/>
          </a:xfrm>
          <a:prstGeom prst="rect">
            <a:avLst/>
          </a:prstGeom>
          <a:noFill/>
        </p:spPr>
        <p:txBody>
          <a:bodyPr wrap="square">
            <a:spAutoFit/>
          </a:bodyPr>
          <a:lstStyle/>
          <a:p>
            <a:pPr marR="0" lvl="0">
              <a:lnSpc>
                <a:spcPct val="107000"/>
              </a:lnSpc>
              <a:spcBef>
                <a:spcPts val="0"/>
              </a:spcBef>
              <a:spcAft>
                <a:spcPts val="800"/>
              </a:spcAft>
            </a:pPr>
            <a:r>
              <a:rPr lang="en-US" sz="2400" kern="100" dirty="0">
                <a:effectLst/>
                <a:latin typeface="Arial" panose="020B0604020202020204" pitchFamily="34" charset="0"/>
                <a:ea typeface="Aptos" panose="020B0004020202020204" pitchFamily="34" charset="0"/>
                <a:cs typeface="Arial" panose="020B0604020202020204" pitchFamily="34" charset="0"/>
              </a:rPr>
              <a:t>Irradiation</a:t>
            </a:r>
          </a:p>
          <a:p>
            <a:pPr>
              <a:lnSpc>
                <a:spcPct val="107000"/>
              </a:lnSpc>
              <a:spcAft>
                <a:spcPts val="800"/>
              </a:spcAft>
            </a:pPr>
            <a:r>
              <a:rPr lang="en-US" sz="2400" kern="100" dirty="0">
                <a:effectLst/>
                <a:latin typeface="Arial" panose="020B0604020202020204" pitchFamily="34" charset="0"/>
                <a:ea typeface="Aptos" panose="020B0004020202020204" pitchFamily="34" charset="0"/>
                <a:cs typeface="Arial" panose="020B0604020202020204" pitchFamily="34" charset="0"/>
              </a:rPr>
              <a:t>Recapture</a:t>
            </a:r>
          </a:p>
          <a:p>
            <a:pPr marR="0" lvl="0">
              <a:lnSpc>
                <a:spcPct val="107000"/>
              </a:lnSpc>
              <a:spcBef>
                <a:spcPts val="0"/>
              </a:spcBef>
              <a:spcAft>
                <a:spcPts val="800"/>
              </a:spcAft>
            </a:pPr>
            <a:r>
              <a:rPr lang="en-US" sz="2400" kern="100" dirty="0">
                <a:latin typeface="Arial" panose="020B0604020202020204" pitchFamily="34" charset="0"/>
                <a:ea typeface="Aptos" panose="020B0004020202020204" pitchFamily="34" charset="0"/>
                <a:cs typeface="Arial" panose="020B0604020202020204" pitchFamily="34" charset="0"/>
              </a:rPr>
              <a:t>Systems approach</a:t>
            </a:r>
          </a:p>
        </p:txBody>
      </p:sp>
      <p:pic>
        <p:nvPicPr>
          <p:cNvPr id="7" name="Picture 6" descr="A person wearing a pink jacket and white hard hat&#10;&#10;Description automatically generated">
            <a:extLst>
              <a:ext uri="{FF2B5EF4-FFF2-40B4-BE49-F238E27FC236}">
                <a16:creationId xmlns:a16="http://schemas.microsoft.com/office/drawing/2014/main" id="{B4B9F8C2-B10D-B3D6-E6E4-91F4058E7B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94947" y="3094866"/>
            <a:ext cx="2425139" cy="3643623"/>
          </a:xfrm>
          <a:prstGeom prst="rect">
            <a:avLst/>
          </a:prstGeom>
        </p:spPr>
      </p:pic>
      <p:pic>
        <p:nvPicPr>
          <p:cNvPr id="14" name="Picture 13" descr="A close-up of a box&#10;&#10;Description automatically generated">
            <a:extLst>
              <a:ext uri="{FF2B5EF4-FFF2-40B4-BE49-F238E27FC236}">
                <a16:creationId xmlns:a16="http://schemas.microsoft.com/office/drawing/2014/main" id="{114EF988-EC7E-7760-4F1F-F1B47E3208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33172" y="3100768"/>
            <a:ext cx="2657549" cy="3628577"/>
          </a:xfrm>
          <a:prstGeom prst="rect">
            <a:avLst/>
          </a:prstGeom>
        </p:spPr>
      </p:pic>
    </p:spTree>
    <p:extLst>
      <p:ext uri="{BB962C8B-B14F-4D97-AF65-F5344CB8AC3E}">
        <p14:creationId xmlns:p14="http://schemas.microsoft.com/office/powerpoint/2010/main" val="7846049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D2B266D-3625-4584-A5C3-7D3F672CFF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463B99A-73EE-4FBB-B7C4-F9F9BCC25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A5D2A5D1-BA0D-47D3-B051-DA7743C46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219825"/>
          </a:xfrm>
          <a:custGeom>
            <a:avLst/>
            <a:gdLst>
              <a:gd name="connsiteX0" fmla="*/ 6789701 w 12192000"/>
              <a:gd name="connsiteY0" fmla="*/ 6151588 h 6219825"/>
              <a:gd name="connsiteX1" fmla="*/ 6788702 w 12192000"/>
              <a:gd name="connsiteY1" fmla="*/ 6151666 h 6219825"/>
              <a:gd name="connsiteX2" fmla="*/ 6788476 w 12192000"/>
              <a:gd name="connsiteY2" fmla="*/ 6152200 h 6219825"/>
              <a:gd name="connsiteX3" fmla="*/ 9834 w 12192000"/>
              <a:gd name="connsiteY3" fmla="*/ 0 h 6219825"/>
              <a:gd name="connsiteX4" fmla="*/ 12357 w 12192000"/>
              <a:gd name="connsiteY4" fmla="*/ 1 h 6219825"/>
              <a:gd name="connsiteX5" fmla="*/ 12192000 w 12192000"/>
              <a:gd name="connsiteY5" fmla="*/ 1 h 6219825"/>
              <a:gd name="connsiteX6" fmla="*/ 12192000 w 12192000"/>
              <a:gd name="connsiteY6" fmla="*/ 5105401 h 6219825"/>
              <a:gd name="connsiteX7" fmla="*/ 12191716 w 12192000"/>
              <a:gd name="connsiteY7" fmla="*/ 5105401 h 6219825"/>
              <a:gd name="connsiteX8" fmla="*/ 12192000 w 12192000"/>
              <a:gd name="connsiteY8" fmla="*/ 5256977 h 6219825"/>
              <a:gd name="connsiteX9" fmla="*/ 12061096 w 12192000"/>
              <a:gd name="connsiteY9" fmla="*/ 5296034 h 6219825"/>
              <a:gd name="connsiteX10" fmla="*/ 11676800 w 12192000"/>
              <a:gd name="connsiteY10" fmla="*/ 5399652 h 6219825"/>
              <a:gd name="connsiteX11" fmla="*/ 10425355 w 12192000"/>
              <a:gd name="connsiteY11" fmla="*/ 5683310 h 6219825"/>
              <a:gd name="connsiteX12" fmla="*/ 9424022 w 12192000"/>
              <a:gd name="connsiteY12" fmla="*/ 5858546 h 6219825"/>
              <a:gd name="connsiteX13" fmla="*/ 8458419 w 12192000"/>
              <a:gd name="connsiteY13" fmla="*/ 5992303 h 6219825"/>
              <a:gd name="connsiteX14" fmla="*/ 7715970 w 12192000"/>
              <a:gd name="connsiteY14" fmla="*/ 6072283 h 6219825"/>
              <a:gd name="connsiteX15" fmla="*/ 6951716 w 12192000"/>
              <a:gd name="connsiteY15" fmla="*/ 6138091 h 6219825"/>
              <a:gd name="connsiteX16" fmla="*/ 6936303 w 12192000"/>
              <a:gd name="connsiteY16" fmla="*/ 6140163 h 6219825"/>
              <a:gd name="connsiteX17" fmla="*/ 6790448 w 12192000"/>
              <a:gd name="connsiteY17" fmla="*/ 6151529 h 6219825"/>
              <a:gd name="connsiteX18" fmla="*/ 6799941 w 12192000"/>
              <a:gd name="connsiteY18" fmla="*/ 6153349 h 6219825"/>
              <a:gd name="connsiteX19" fmla="*/ 6835432 w 12192000"/>
              <a:gd name="connsiteY19" fmla="*/ 6151642 h 6219825"/>
              <a:gd name="connsiteX20" fmla="*/ 6884003 w 12192000"/>
              <a:gd name="connsiteY20" fmla="*/ 6148662 h 6219825"/>
              <a:gd name="connsiteX21" fmla="*/ 7578771 w 12192000"/>
              <a:gd name="connsiteY21" fmla="*/ 6116122 h 6219825"/>
              <a:gd name="connsiteX22" fmla="*/ 8623845 w 12192000"/>
              <a:gd name="connsiteY22" fmla="*/ 6029188 h 6219825"/>
              <a:gd name="connsiteX23" fmla="*/ 9479970 w 12192000"/>
              <a:gd name="connsiteY23" fmla="*/ 5925239 h 6219825"/>
              <a:gd name="connsiteX24" fmla="*/ 10629308 w 12192000"/>
              <a:gd name="connsiteY24" fmla="*/ 5731000 h 6219825"/>
              <a:gd name="connsiteX25" fmla="*/ 11998498 w 12192000"/>
              <a:gd name="connsiteY25" fmla="*/ 5404869 h 6219825"/>
              <a:gd name="connsiteX26" fmla="*/ 12192000 w 12192000"/>
              <a:gd name="connsiteY26" fmla="*/ 5347846 h 6219825"/>
              <a:gd name="connsiteX27" fmla="*/ 12192000 w 12192000"/>
              <a:gd name="connsiteY27" fmla="*/ 5402606 h 6219825"/>
              <a:gd name="connsiteX28" fmla="*/ 11829257 w 12192000"/>
              <a:gd name="connsiteY28" fmla="*/ 5507950 h 6219825"/>
              <a:gd name="connsiteX29" fmla="*/ 10939183 w 12192000"/>
              <a:gd name="connsiteY29" fmla="*/ 5722555 h 6219825"/>
              <a:gd name="connsiteX30" fmla="*/ 9985530 w 12192000"/>
              <a:gd name="connsiteY30" fmla="*/ 5902635 h 6219825"/>
              <a:gd name="connsiteX31" fmla="*/ 9186882 w 12192000"/>
              <a:gd name="connsiteY31" fmla="*/ 6018631 h 6219825"/>
              <a:gd name="connsiteX32" fmla="*/ 8578198 w 12192000"/>
              <a:gd name="connsiteY32" fmla="*/ 6088179 h 6219825"/>
              <a:gd name="connsiteX33" fmla="*/ 7864358 w 12192000"/>
              <a:gd name="connsiteY33" fmla="*/ 6149656 h 6219825"/>
              <a:gd name="connsiteX34" fmla="*/ 6935502 w 12192000"/>
              <a:gd name="connsiteY34" fmla="*/ 6201071 h 6219825"/>
              <a:gd name="connsiteX35" fmla="*/ 6477750 w 12192000"/>
              <a:gd name="connsiteY35" fmla="*/ 6214980 h 6219825"/>
              <a:gd name="connsiteX36" fmla="*/ 6362294 w 12192000"/>
              <a:gd name="connsiteY36" fmla="*/ 6219825 h 6219825"/>
              <a:gd name="connsiteX37" fmla="*/ 6057129 w 12192000"/>
              <a:gd name="connsiteY37" fmla="*/ 6219825 h 6219825"/>
              <a:gd name="connsiteX38" fmla="*/ 5977784 w 12192000"/>
              <a:gd name="connsiteY38" fmla="*/ 6215229 h 6219825"/>
              <a:gd name="connsiteX39" fmla="*/ 5265087 w 12192000"/>
              <a:gd name="connsiteY39" fmla="*/ 6178965 h 6219825"/>
              <a:gd name="connsiteX40" fmla="*/ 4346277 w 12192000"/>
              <a:gd name="connsiteY40" fmla="*/ 6116869 h 6219825"/>
              <a:gd name="connsiteX41" fmla="*/ 3373045 w 12192000"/>
              <a:gd name="connsiteY41" fmla="*/ 6018259 h 6219825"/>
              <a:gd name="connsiteX42" fmla="*/ 2362173 w 12192000"/>
              <a:gd name="connsiteY42" fmla="*/ 5899282 h 6219825"/>
              <a:gd name="connsiteX43" fmla="*/ 1233178 w 12192000"/>
              <a:gd name="connsiteY43" fmla="*/ 5726033 h 6219825"/>
              <a:gd name="connsiteX44" fmla="*/ 68500 w 12192000"/>
              <a:gd name="connsiteY44" fmla="*/ 5486226 h 6219825"/>
              <a:gd name="connsiteX45" fmla="*/ 0 w 12192000"/>
              <a:gd name="connsiteY45" fmla="*/ 5468863 h 6219825"/>
              <a:gd name="connsiteX46" fmla="*/ 0 w 12192000"/>
              <a:gd name="connsiteY46" fmla="*/ 5412351 h 6219825"/>
              <a:gd name="connsiteX47" fmla="*/ 72441 w 12192000"/>
              <a:gd name="connsiteY47" fmla="*/ 5431135 h 6219825"/>
              <a:gd name="connsiteX48" fmla="*/ 600716 w 12192000"/>
              <a:gd name="connsiteY48" fmla="*/ 5549555 h 6219825"/>
              <a:gd name="connsiteX49" fmla="*/ 1769512 w 12192000"/>
              <a:gd name="connsiteY49" fmla="*/ 5759811 h 6219825"/>
              <a:gd name="connsiteX50" fmla="*/ 2613554 w 12192000"/>
              <a:gd name="connsiteY50" fmla="*/ 5876802 h 6219825"/>
              <a:gd name="connsiteX51" fmla="*/ 2581134 w 12192000"/>
              <a:gd name="connsiteY51" fmla="*/ 5866867 h 6219825"/>
              <a:gd name="connsiteX52" fmla="*/ 1112635 w 12192000"/>
              <a:gd name="connsiteY52" fmla="*/ 5534031 h 6219825"/>
              <a:gd name="connsiteX53" fmla="*/ 420412 w 12192000"/>
              <a:gd name="connsiteY53" fmla="*/ 5334514 h 6219825"/>
              <a:gd name="connsiteX54" fmla="*/ 0 w 12192000"/>
              <a:gd name="connsiteY54" fmla="*/ 5195539 h 6219825"/>
              <a:gd name="connsiteX55" fmla="*/ 60 w 12192000"/>
              <a:gd name="connsiteY55" fmla="*/ 5105401 h 6219825"/>
              <a:gd name="connsiteX56" fmla="*/ 0 w 12192000"/>
              <a:gd name="connsiteY56" fmla="*/ 5105401 h 6219825"/>
              <a:gd name="connsiteX57" fmla="*/ 0 w 12192000"/>
              <a:gd name="connsiteY57" fmla="*/ 1 h 6219825"/>
              <a:gd name="connsiteX58" fmla="*/ 9834 w 12192000"/>
              <a:gd name="connsiteY58" fmla="*/ 1 h 6219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2192000" h="6219825">
                <a:moveTo>
                  <a:pt x="6789701" y="6151588"/>
                </a:moveTo>
                <a:lnTo>
                  <a:pt x="6788702" y="6151666"/>
                </a:lnTo>
                <a:cubicBezTo>
                  <a:pt x="6788627" y="6151844"/>
                  <a:pt x="6788551" y="6152022"/>
                  <a:pt x="6788476" y="6152200"/>
                </a:cubicBezTo>
                <a:close/>
                <a:moveTo>
                  <a:pt x="9834" y="0"/>
                </a:moveTo>
                <a:lnTo>
                  <a:pt x="12357" y="1"/>
                </a:lnTo>
                <a:lnTo>
                  <a:pt x="12192000" y="1"/>
                </a:lnTo>
                <a:lnTo>
                  <a:pt x="12192000" y="5105401"/>
                </a:lnTo>
                <a:lnTo>
                  <a:pt x="12191716" y="5105401"/>
                </a:lnTo>
                <a:lnTo>
                  <a:pt x="12192000" y="5256977"/>
                </a:lnTo>
                <a:lnTo>
                  <a:pt x="12061096" y="5296034"/>
                </a:lnTo>
                <a:cubicBezTo>
                  <a:pt x="11933500" y="5332263"/>
                  <a:pt x="11805390" y="5366806"/>
                  <a:pt x="11676800" y="5399652"/>
                </a:cubicBezTo>
                <a:cubicBezTo>
                  <a:pt x="11262789" y="5507204"/>
                  <a:pt x="10845343" y="5600846"/>
                  <a:pt x="10425355" y="5683310"/>
                </a:cubicBezTo>
                <a:cubicBezTo>
                  <a:pt x="10092810" y="5748549"/>
                  <a:pt x="9759033" y="5806970"/>
                  <a:pt x="9424022" y="5858546"/>
                </a:cubicBezTo>
                <a:cubicBezTo>
                  <a:pt x="9102997" y="5908224"/>
                  <a:pt x="8781133" y="5952809"/>
                  <a:pt x="8458419" y="5992303"/>
                </a:cubicBezTo>
                <a:cubicBezTo>
                  <a:pt x="8211360" y="6022481"/>
                  <a:pt x="7963792" y="6048065"/>
                  <a:pt x="7715970" y="6072283"/>
                </a:cubicBezTo>
                <a:lnTo>
                  <a:pt x="6951716" y="6138091"/>
                </a:lnTo>
                <a:lnTo>
                  <a:pt x="6936303" y="6140163"/>
                </a:lnTo>
                <a:lnTo>
                  <a:pt x="6790448" y="6151529"/>
                </a:lnTo>
                <a:lnTo>
                  <a:pt x="6799941" y="6153349"/>
                </a:lnTo>
                <a:cubicBezTo>
                  <a:pt x="6811623" y="6153816"/>
                  <a:pt x="6823734" y="6151642"/>
                  <a:pt x="6835432" y="6151642"/>
                </a:cubicBezTo>
                <a:cubicBezTo>
                  <a:pt x="6851580" y="6151642"/>
                  <a:pt x="6867729" y="6149034"/>
                  <a:pt x="6884003" y="6148662"/>
                </a:cubicBezTo>
                <a:cubicBezTo>
                  <a:pt x="7115805" y="6143198"/>
                  <a:pt x="7347351" y="6131026"/>
                  <a:pt x="7578771" y="6116122"/>
                </a:cubicBezTo>
                <a:cubicBezTo>
                  <a:pt x="7927552" y="6093644"/>
                  <a:pt x="8276080" y="6065453"/>
                  <a:pt x="8623845" y="6029188"/>
                </a:cubicBezTo>
                <a:cubicBezTo>
                  <a:pt x="8909939" y="5999878"/>
                  <a:pt x="9195310" y="5965228"/>
                  <a:pt x="9479970" y="5925239"/>
                </a:cubicBezTo>
                <a:cubicBezTo>
                  <a:pt x="9864901" y="5870842"/>
                  <a:pt x="10248014" y="5806101"/>
                  <a:pt x="10629308" y="5731000"/>
                </a:cubicBezTo>
                <a:cubicBezTo>
                  <a:pt x="11090114" y="5639842"/>
                  <a:pt x="11546975" y="5532291"/>
                  <a:pt x="11998498" y="5404869"/>
                </a:cubicBezTo>
                <a:lnTo>
                  <a:pt x="12192000" y="5347846"/>
                </a:lnTo>
                <a:lnTo>
                  <a:pt x="12192000" y="5402606"/>
                </a:lnTo>
                <a:lnTo>
                  <a:pt x="11829257" y="5507950"/>
                </a:lnTo>
                <a:cubicBezTo>
                  <a:pt x="11534769" y="5587680"/>
                  <a:pt x="11238120" y="5658596"/>
                  <a:pt x="10939183" y="5722555"/>
                </a:cubicBezTo>
                <a:cubicBezTo>
                  <a:pt x="10622824" y="5790365"/>
                  <a:pt x="10304941" y="5850387"/>
                  <a:pt x="9985530" y="5902635"/>
                </a:cubicBezTo>
                <a:cubicBezTo>
                  <a:pt x="9720036" y="5946102"/>
                  <a:pt x="9453814" y="5984764"/>
                  <a:pt x="9186882" y="6018631"/>
                </a:cubicBezTo>
                <a:cubicBezTo>
                  <a:pt x="8984197" y="6044216"/>
                  <a:pt x="8781514" y="6068309"/>
                  <a:pt x="8578198" y="6088179"/>
                </a:cubicBezTo>
                <a:lnTo>
                  <a:pt x="7864358" y="6149656"/>
                </a:lnTo>
                <a:cubicBezTo>
                  <a:pt x="7554994" y="6172009"/>
                  <a:pt x="7245502" y="6189895"/>
                  <a:pt x="6935502" y="6201071"/>
                </a:cubicBezTo>
                <a:lnTo>
                  <a:pt x="6477750" y="6214980"/>
                </a:lnTo>
                <a:cubicBezTo>
                  <a:pt x="6439195" y="6212895"/>
                  <a:pt x="6400529" y="6214521"/>
                  <a:pt x="6362294" y="6219825"/>
                </a:cubicBezTo>
                <a:lnTo>
                  <a:pt x="6057129" y="6219825"/>
                </a:lnTo>
                <a:lnTo>
                  <a:pt x="5977784" y="6215229"/>
                </a:lnTo>
                <a:lnTo>
                  <a:pt x="5265087" y="6178965"/>
                </a:lnTo>
                <a:cubicBezTo>
                  <a:pt x="4958267" y="6166544"/>
                  <a:pt x="4651826" y="6146055"/>
                  <a:pt x="4346277" y="6116869"/>
                </a:cubicBezTo>
                <a:lnTo>
                  <a:pt x="3373045" y="6018259"/>
                </a:lnTo>
                <a:cubicBezTo>
                  <a:pt x="3035412" y="5983982"/>
                  <a:pt x="2698456" y="5944327"/>
                  <a:pt x="2362173" y="5899282"/>
                </a:cubicBezTo>
                <a:cubicBezTo>
                  <a:pt x="1984692" y="5849108"/>
                  <a:pt x="1608364" y="5791358"/>
                  <a:pt x="1233178" y="5726033"/>
                </a:cubicBezTo>
                <a:cubicBezTo>
                  <a:pt x="842181" y="5657291"/>
                  <a:pt x="453758" y="5578770"/>
                  <a:pt x="68500" y="5486226"/>
                </a:cubicBezTo>
                <a:lnTo>
                  <a:pt x="0" y="5468863"/>
                </a:lnTo>
                <a:lnTo>
                  <a:pt x="0" y="5412351"/>
                </a:lnTo>
                <a:lnTo>
                  <a:pt x="72441" y="5431135"/>
                </a:lnTo>
                <a:cubicBezTo>
                  <a:pt x="247961" y="5473331"/>
                  <a:pt x="424164" y="5512608"/>
                  <a:pt x="600716" y="5549555"/>
                </a:cubicBezTo>
                <a:cubicBezTo>
                  <a:pt x="988279" y="5630403"/>
                  <a:pt x="1378133" y="5699330"/>
                  <a:pt x="1769512" y="5759811"/>
                </a:cubicBezTo>
                <a:cubicBezTo>
                  <a:pt x="2052426" y="5803406"/>
                  <a:pt x="2335725" y="5843519"/>
                  <a:pt x="2613554" y="5876802"/>
                </a:cubicBezTo>
                <a:cubicBezTo>
                  <a:pt x="2605544" y="5879410"/>
                  <a:pt x="2594611" y="5869350"/>
                  <a:pt x="2581134" y="5866867"/>
                </a:cubicBezTo>
                <a:cubicBezTo>
                  <a:pt x="2087178" y="5774877"/>
                  <a:pt x="1597684" y="5663937"/>
                  <a:pt x="1112635" y="5534031"/>
                </a:cubicBezTo>
                <a:cubicBezTo>
                  <a:pt x="880453" y="5471934"/>
                  <a:pt x="649713" y="5405428"/>
                  <a:pt x="420412" y="5334514"/>
                </a:cubicBezTo>
                <a:lnTo>
                  <a:pt x="0" y="5195539"/>
                </a:lnTo>
                <a:lnTo>
                  <a:pt x="60" y="5105401"/>
                </a:lnTo>
                <a:lnTo>
                  <a:pt x="0" y="5105401"/>
                </a:lnTo>
                <a:lnTo>
                  <a:pt x="0" y="1"/>
                </a:lnTo>
                <a:lnTo>
                  <a:pt x="9834" y="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Picture 2" descr="A circle with a cactus and text&#10;&#10;Description automatically generated">
            <a:extLst>
              <a:ext uri="{FF2B5EF4-FFF2-40B4-BE49-F238E27FC236}">
                <a16:creationId xmlns:a16="http://schemas.microsoft.com/office/drawing/2014/main" id="{5411F099-0BD8-CB4B-B116-EC4AA5A9CB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154" y="76638"/>
            <a:ext cx="1380931" cy="1380931"/>
          </a:xfrm>
          <a:prstGeom prst="rect">
            <a:avLst/>
          </a:prstGeom>
        </p:spPr>
      </p:pic>
      <p:sp>
        <p:nvSpPr>
          <p:cNvPr id="5" name="TextBox 4">
            <a:extLst>
              <a:ext uri="{FF2B5EF4-FFF2-40B4-BE49-F238E27FC236}">
                <a16:creationId xmlns:a16="http://schemas.microsoft.com/office/drawing/2014/main" id="{E38B0D4F-208E-992E-5E45-C8281F5E153E}"/>
              </a:ext>
            </a:extLst>
          </p:cNvPr>
          <p:cNvSpPr txBox="1"/>
          <p:nvPr/>
        </p:nvSpPr>
        <p:spPr>
          <a:xfrm>
            <a:off x="2286635" y="568822"/>
            <a:ext cx="8721969" cy="1210524"/>
          </a:xfrm>
          <a:prstGeom prst="rect">
            <a:avLst/>
          </a:prstGeom>
          <a:noFill/>
        </p:spPr>
        <p:txBody>
          <a:bodyPr wrap="square">
            <a:spAutoFit/>
          </a:bodyPr>
          <a:lstStyle/>
          <a:p>
            <a:pPr marR="0" lvl="0">
              <a:lnSpc>
                <a:spcPct val="107000"/>
              </a:lnSpc>
              <a:spcBef>
                <a:spcPts val="0"/>
              </a:spcBef>
              <a:spcAft>
                <a:spcPts val="800"/>
              </a:spcAft>
            </a:pPr>
            <a:r>
              <a:rPr lang="en-US" sz="3200" kern="100" dirty="0">
                <a:effectLst/>
                <a:latin typeface="Arial" panose="020B0604020202020204" pitchFamily="34" charset="0"/>
                <a:ea typeface="Aptos" panose="020B0004020202020204" pitchFamily="34" charset="0"/>
                <a:cs typeface="Arial" panose="020B0604020202020204" pitchFamily="34" charset="0"/>
              </a:rPr>
              <a:t>Barriers to Adoption of Alternatives</a:t>
            </a:r>
          </a:p>
          <a:p>
            <a:pPr marR="0" lvl="0">
              <a:lnSpc>
                <a:spcPct val="107000"/>
              </a:lnSpc>
              <a:spcBef>
                <a:spcPts val="0"/>
              </a:spcBef>
              <a:spcAft>
                <a:spcPts val="800"/>
              </a:spcAft>
            </a:pPr>
            <a:r>
              <a:rPr lang="es-ES" sz="3200" kern="100" dirty="0">
                <a:solidFill>
                  <a:srgbClr val="0070C0"/>
                </a:solidFill>
                <a:effectLst/>
                <a:latin typeface="Arial" panose="020B0604020202020204" pitchFamily="34" charset="0"/>
                <a:ea typeface="Aptos" panose="020B0004020202020204" pitchFamily="34" charset="0"/>
                <a:cs typeface="Arial" panose="020B0604020202020204" pitchFamily="34" charset="0"/>
              </a:rPr>
              <a:t>Barreras a la adopción de alternativas</a:t>
            </a:r>
            <a:endParaRPr lang="en-US" sz="3200" kern="100" dirty="0">
              <a:solidFill>
                <a:srgbClr val="0070C0"/>
              </a:solidFill>
              <a:effectLst/>
              <a:latin typeface="Arial" panose="020B0604020202020204" pitchFamily="34" charset="0"/>
              <a:ea typeface="Aptos" panose="020B0004020202020204" pitchFamily="34" charset="0"/>
              <a:cs typeface="Arial" panose="020B0604020202020204" pitchFamily="34" charset="0"/>
            </a:endParaRPr>
          </a:p>
        </p:txBody>
      </p:sp>
      <p:pic>
        <p:nvPicPr>
          <p:cNvPr id="7" name="Picture 6" descr="A close-up of a running track&#10;&#10;Description automatically generated">
            <a:extLst>
              <a:ext uri="{FF2B5EF4-FFF2-40B4-BE49-F238E27FC236}">
                <a16:creationId xmlns:a16="http://schemas.microsoft.com/office/drawing/2014/main" id="{E111D58B-96B7-6B04-D432-DBEB47A01BBC}"/>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flipH="1">
            <a:off x="90568" y="2208691"/>
            <a:ext cx="7302798" cy="4345165"/>
          </a:xfrm>
          <a:prstGeom prst="rect">
            <a:avLst/>
          </a:prstGeom>
        </p:spPr>
      </p:pic>
      <p:pic>
        <p:nvPicPr>
          <p:cNvPr id="4" name="Picture 3" descr="Brick wall">
            <a:extLst>
              <a:ext uri="{FF2B5EF4-FFF2-40B4-BE49-F238E27FC236}">
                <a16:creationId xmlns:a16="http://schemas.microsoft.com/office/drawing/2014/main" id="{02F8A611-BC66-27E3-37F7-45B49F57612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66337" y="2208691"/>
            <a:ext cx="5935095" cy="4370355"/>
          </a:xfrm>
          <a:prstGeom prst="rect">
            <a:avLst/>
          </a:prstGeom>
        </p:spPr>
      </p:pic>
    </p:spTree>
    <p:extLst>
      <p:ext uri="{BB962C8B-B14F-4D97-AF65-F5344CB8AC3E}">
        <p14:creationId xmlns:p14="http://schemas.microsoft.com/office/powerpoint/2010/main" val="116630944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0DFBDAA08241146B46D0B1640CC890F" ma:contentTypeVersion="18" ma:contentTypeDescription="Create a new document." ma:contentTypeScope="" ma:versionID="61e50d27a94aff6ed0da6958732925b4">
  <xsd:schema xmlns:xsd="http://www.w3.org/2001/XMLSchema" xmlns:xs="http://www.w3.org/2001/XMLSchema" xmlns:p="http://schemas.microsoft.com/office/2006/metadata/properties" xmlns:ns2="51d07005-8444-42b2-a841-576e386ff06a" xmlns:ns3="826fa057-fb92-41d3-a05d-69389c14cff1" targetNamespace="http://schemas.microsoft.com/office/2006/metadata/properties" ma:root="true" ma:fieldsID="1b297bcc931609e2c0ac29f3ebfb515b" ns2:_="" ns3:_="">
    <xsd:import namespace="51d07005-8444-42b2-a841-576e386ff06a"/>
    <xsd:import namespace="826fa057-fb92-41d3-a05d-69389c14cff1"/>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Location" minOccurs="0"/>
                <xsd:element ref="ns2:lcf76f155ced4ddcb4097134ff3c332f" minOccurs="0"/>
                <xsd:element ref="ns3:TaxCatchAll"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1d07005-8444-42b2-a841-576e386ff06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Location" ma:index="18" nillable="true" ma:displayName="Location" ma:internalName="MediaServiceLocation" ma:readOnly="true">
      <xsd:simpleType>
        <xsd:restriction base="dms:Text"/>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d39854ef-6beb-4fd7-bc9b-c96434c7cf17"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26fa057-fb92-41d3-a05d-69389c14cff1"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f99ac99f-5bc7-4e9e-b205-96276ba9976a}" ma:internalName="TaxCatchAll" ma:showField="CatchAllData" ma:web="826fa057-fb92-41d3-a05d-69389c14cff1">
      <xsd:complexType>
        <xsd:complexContent>
          <xsd:extension base="dms:MultiChoiceLookup">
            <xsd:sequence>
              <xsd:element name="Value" type="dms:Lookup" maxOccurs="unbounded" minOccurs="0" nillable="true"/>
            </xsd:sequence>
          </xsd:extension>
        </xsd:complexContent>
      </xsd:complexType>
    </xsd:element>
    <xsd:element name="SharedWithUsers" ma:index="2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F63272E-92D8-48B5-AA96-2D93A9A603C5}"/>
</file>

<file path=customXml/itemProps2.xml><?xml version="1.0" encoding="utf-8"?>
<ds:datastoreItem xmlns:ds="http://schemas.openxmlformats.org/officeDocument/2006/customXml" ds:itemID="{AEC04A99-8A44-4938-B71C-FC1C2C42C722}"/>
</file>

<file path=docProps/app.xml><?xml version="1.0" encoding="utf-8"?>
<Properties xmlns="http://schemas.openxmlformats.org/officeDocument/2006/extended-properties" xmlns:vt="http://schemas.openxmlformats.org/officeDocument/2006/docPropsVTypes">
  <TotalTime>631</TotalTime>
  <Words>429</Words>
  <Application>Microsoft Office PowerPoint</Application>
  <PresentationFormat>Widescreen</PresentationFormat>
  <Paragraphs>101</Paragraphs>
  <Slides>13</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Aptos</vt:lpstr>
      <vt:lpstr>Aptos Display</vt:lpstr>
      <vt:lpstr>Arial</vt:lpstr>
      <vt:lpstr>Tahoma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Baca, Robert - MRP-APHIS</dc:creator>
  <cp:lastModifiedBy>Baca, Robert - MRP-APHIS</cp:lastModifiedBy>
  <cp:revision>1</cp:revision>
  <cp:lastPrinted>2024-10-10T15:35:18Z</cp:lastPrinted>
  <dcterms:created xsi:type="dcterms:W3CDTF">2024-10-08T18:51:55Z</dcterms:created>
  <dcterms:modified xsi:type="dcterms:W3CDTF">2024-10-11T14:57:09Z</dcterms:modified>
</cp:coreProperties>
</file>