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6" r:id="rId5"/>
    <p:sldMasterId id="2147483944" r:id="rId6"/>
    <p:sldMasterId id="2147483975" r:id="rId7"/>
  </p:sldMasterIdLst>
  <p:notesMasterIdLst>
    <p:notesMasterId r:id="rId17"/>
  </p:notesMasterIdLst>
  <p:handoutMasterIdLst>
    <p:handoutMasterId r:id="rId18"/>
  </p:handoutMasterIdLst>
  <p:sldIdLst>
    <p:sldId id="263" r:id="rId8"/>
    <p:sldId id="257" r:id="rId9"/>
    <p:sldId id="268" r:id="rId10"/>
    <p:sldId id="276" r:id="rId11"/>
    <p:sldId id="274" r:id="rId12"/>
    <p:sldId id="272" r:id="rId13"/>
    <p:sldId id="293" r:id="rId14"/>
    <p:sldId id="294" r:id="rId15"/>
    <p:sldId id="267" r:id="rId16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9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DD144-4271-4AD6-BB8F-8CFBA60A4523}" v="63" dt="2024-10-22T03:39:15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5161" autoAdjust="0"/>
  </p:normalViewPr>
  <p:slideViewPr>
    <p:cSldViewPr>
      <p:cViewPr varScale="1">
        <p:scale>
          <a:sx n="83" d="100"/>
          <a:sy n="83" d="100"/>
        </p:scale>
        <p:origin x="45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ca, Cory - MRP-APHIS" userId="14db37e9-58ff-436c-9440-2764b87885ab" providerId="ADAL" clId="{BC6DD144-4271-4AD6-BB8F-8CFBA60A4523}"/>
    <pc:docChg chg="custSel modSld">
      <pc:chgData name="Penca, Cory - MRP-APHIS" userId="14db37e9-58ff-436c-9440-2764b87885ab" providerId="ADAL" clId="{BC6DD144-4271-4AD6-BB8F-8CFBA60A4523}" dt="2024-10-23T03:58:09.382" v="115" actId="1076"/>
      <pc:docMkLst>
        <pc:docMk/>
      </pc:docMkLst>
      <pc:sldChg chg="modSp mod">
        <pc:chgData name="Penca, Cory - MRP-APHIS" userId="14db37e9-58ff-436c-9440-2764b87885ab" providerId="ADAL" clId="{BC6DD144-4271-4AD6-BB8F-8CFBA60A4523}" dt="2024-10-23T03:57:55.160" v="114" actId="1076"/>
        <pc:sldMkLst>
          <pc:docMk/>
          <pc:sldMk cId="120517215" sldId="257"/>
        </pc:sldMkLst>
        <pc:spChg chg="mod">
          <ac:chgData name="Penca, Cory - MRP-APHIS" userId="14db37e9-58ff-436c-9440-2764b87885ab" providerId="ADAL" clId="{BC6DD144-4271-4AD6-BB8F-8CFBA60A4523}" dt="2024-10-23T03:56:16.581" v="83" actId="1076"/>
          <ac:spMkLst>
            <pc:docMk/>
            <pc:sldMk cId="120517215" sldId="257"/>
            <ac:spMk id="2" creationId="{BF13C2C3-3C27-6748-B8C5-8E7FB4480433}"/>
          </ac:spMkLst>
        </pc:spChg>
        <pc:spChg chg="mod">
          <ac:chgData name="Penca, Cory - MRP-APHIS" userId="14db37e9-58ff-436c-9440-2764b87885ab" providerId="ADAL" clId="{BC6DD144-4271-4AD6-BB8F-8CFBA60A4523}" dt="2024-10-23T03:57:26.107" v="106" actId="14100"/>
          <ac:spMkLst>
            <pc:docMk/>
            <pc:sldMk cId="120517215" sldId="257"/>
            <ac:spMk id="3" creationId="{9C2F1E0B-3284-3849-950E-32EC44C1C236}"/>
          </ac:spMkLst>
        </pc:spChg>
        <pc:spChg chg="mod">
          <ac:chgData name="Penca, Cory - MRP-APHIS" userId="14db37e9-58ff-436c-9440-2764b87885ab" providerId="ADAL" clId="{BC6DD144-4271-4AD6-BB8F-8CFBA60A4523}" dt="2024-10-23T03:57:30.622" v="107" actId="1076"/>
          <ac:spMkLst>
            <pc:docMk/>
            <pc:sldMk cId="120517215" sldId="257"/>
            <ac:spMk id="10" creationId="{7C72F630-FA94-1795-9847-68B729F62BF2}"/>
          </ac:spMkLst>
        </pc:spChg>
        <pc:graphicFrameChg chg="mod">
          <ac:chgData name="Penca, Cory - MRP-APHIS" userId="14db37e9-58ff-436c-9440-2764b87885ab" providerId="ADAL" clId="{BC6DD144-4271-4AD6-BB8F-8CFBA60A4523}" dt="2024-10-23T03:57:41.864" v="110" actId="1076"/>
          <ac:graphicFrameMkLst>
            <pc:docMk/>
            <pc:sldMk cId="120517215" sldId="257"/>
            <ac:graphicFrameMk id="8" creationId="{1A2266D1-C1C8-2681-935E-953B9C60B1AA}"/>
          </ac:graphicFrameMkLst>
        </pc:graphicFrameChg>
        <pc:picChg chg="mod">
          <ac:chgData name="Penca, Cory - MRP-APHIS" userId="14db37e9-58ff-436c-9440-2764b87885ab" providerId="ADAL" clId="{BC6DD144-4271-4AD6-BB8F-8CFBA60A4523}" dt="2024-10-23T03:57:50.018" v="113" actId="1076"/>
          <ac:picMkLst>
            <pc:docMk/>
            <pc:sldMk cId="120517215" sldId="257"/>
            <ac:picMk id="12" creationId="{F4CC484E-FB4D-1BD5-1835-0D0D23477E1E}"/>
          </ac:picMkLst>
        </pc:picChg>
        <pc:picChg chg="mod">
          <ac:chgData name="Penca, Cory - MRP-APHIS" userId="14db37e9-58ff-436c-9440-2764b87885ab" providerId="ADAL" clId="{BC6DD144-4271-4AD6-BB8F-8CFBA60A4523}" dt="2024-10-23T03:57:55.160" v="114" actId="1076"/>
          <ac:picMkLst>
            <pc:docMk/>
            <pc:sldMk cId="120517215" sldId="257"/>
            <ac:picMk id="18" creationId="{BAAA6516-BD44-72E2-95C1-4D88A936DBC8}"/>
          </ac:picMkLst>
        </pc:picChg>
      </pc:sldChg>
      <pc:sldChg chg="modSp mod">
        <pc:chgData name="Penca, Cory - MRP-APHIS" userId="14db37e9-58ff-436c-9440-2764b87885ab" providerId="ADAL" clId="{BC6DD144-4271-4AD6-BB8F-8CFBA60A4523}" dt="2024-10-22T04:58:55.359" v="80" actId="20577"/>
        <pc:sldMkLst>
          <pc:docMk/>
          <pc:sldMk cId="2518539011" sldId="263"/>
        </pc:sldMkLst>
        <pc:spChg chg="mod">
          <ac:chgData name="Penca, Cory - MRP-APHIS" userId="14db37e9-58ff-436c-9440-2764b87885ab" providerId="ADAL" clId="{BC6DD144-4271-4AD6-BB8F-8CFBA60A4523}" dt="2024-10-22T04:58:55.359" v="80" actId="20577"/>
          <ac:spMkLst>
            <pc:docMk/>
            <pc:sldMk cId="2518539011" sldId="263"/>
            <ac:spMk id="4" creationId="{FA8764A5-FE9F-8391-85C5-733D246CBA60}"/>
          </ac:spMkLst>
        </pc:spChg>
      </pc:sldChg>
      <pc:sldChg chg="modSp mod">
        <pc:chgData name="Penca, Cory - MRP-APHIS" userId="14db37e9-58ff-436c-9440-2764b87885ab" providerId="ADAL" clId="{BC6DD144-4271-4AD6-BB8F-8CFBA60A4523}" dt="2024-10-23T03:57:17.252" v="105" actId="1036"/>
        <pc:sldMkLst>
          <pc:docMk/>
          <pc:sldMk cId="3728461812" sldId="268"/>
        </pc:sldMkLst>
        <pc:spChg chg="mod">
          <ac:chgData name="Penca, Cory - MRP-APHIS" userId="14db37e9-58ff-436c-9440-2764b87885ab" providerId="ADAL" clId="{BC6DD144-4271-4AD6-BB8F-8CFBA60A4523}" dt="2024-10-23T03:56:42.390" v="89" actId="27636"/>
          <ac:spMkLst>
            <pc:docMk/>
            <pc:sldMk cId="3728461812" sldId="268"/>
            <ac:spMk id="3" creationId="{403F0D9E-65CD-7BC3-2967-C5E89DA7E5D7}"/>
          </ac:spMkLst>
        </pc:spChg>
        <pc:spChg chg="mod">
          <ac:chgData name="Penca, Cory - MRP-APHIS" userId="14db37e9-58ff-436c-9440-2764b87885ab" providerId="ADAL" clId="{BC6DD144-4271-4AD6-BB8F-8CFBA60A4523}" dt="2024-10-23T03:57:01.423" v="96" actId="14100"/>
          <ac:spMkLst>
            <pc:docMk/>
            <pc:sldMk cId="3728461812" sldId="268"/>
            <ac:spMk id="4" creationId="{FA69AA7D-E99B-C57A-4DAC-3EA7A030E78C}"/>
          </ac:spMkLst>
        </pc:spChg>
        <pc:picChg chg="mod">
          <ac:chgData name="Penca, Cory - MRP-APHIS" userId="14db37e9-58ff-436c-9440-2764b87885ab" providerId="ADAL" clId="{BC6DD144-4271-4AD6-BB8F-8CFBA60A4523}" dt="2024-10-23T03:57:13.869" v="104" actId="1035"/>
          <ac:picMkLst>
            <pc:docMk/>
            <pc:sldMk cId="3728461812" sldId="268"/>
            <ac:picMk id="6" creationId="{4093C4E2-0554-F1C5-06D1-B4A10E12583E}"/>
          </ac:picMkLst>
        </pc:picChg>
        <pc:picChg chg="mod">
          <ac:chgData name="Penca, Cory - MRP-APHIS" userId="14db37e9-58ff-436c-9440-2764b87885ab" providerId="ADAL" clId="{BC6DD144-4271-4AD6-BB8F-8CFBA60A4523}" dt="2024-10-23T03:57:17.252" v="105" actId="1036"/>
          <ac:picMkLst>
            <pc:docMk/>
            <pc:sldMk cId="3728461812" sldId="268"/>
            <ac:picMk id="8" creationId="{4B5B5B52-FA59-4482-084C-C339D6F4FE4F}"/>
          </ac:picMkLst>
        </pc:picChg>
      </pc:sldChg>
      <pc:sldChg chg="modSp mod">
        <pc:chgData name="Penca, Cory - MRP-APHIS" userId="14db37e9-58ff-436c-9440-2764b87885ab" providerId="ADAL" clId="{BC6DD144-4271-4AD6-BB8F-8CFBA60A4523}" dt="2024-10-22T01:08:28.160" v="6" actId="14100"/>
        <pc:sldMkLst>
          <pc:docMk/>
          <pc:sldMk cId="3665045278" sldId="272"/>
        </pc:sldMkLst>
        <pc:spChg chg="mod">
          <ac:chgData name="Penca, Cory - MRP-APHIS" userId="14db37e9-58ff-436c-9440-2764b87885ab" providerId="ADAL" clId="{BC6DD144-4271-4AD6-BB8F-8CFBA60A4523}" dt="2024-10-22T01:08:28.160" v="6" actId="14100"/>
          <ac:spMkLst>
            <pc:docMk/>
            <pc:sldMk cId="3665045278" sldId="272"/>
            <ac:spMk id="3" creationId="{B20F03FB-5C89-05F4-2A51-4B331A540749}"/>
          </ac:spMkLst>
        </pc:spChg>
      </pc:sldChg>
      <pc:sldChg chg="modSp mod">
        <pc:chgData name="Penca, Cory - MRP-APHIS" userId="14db37e9-58ff-436c-9440-2764b87885ab" providerId="ADAL" clId="{BC6DD144-4271-4AD6-BB8F-8CFBA60A4523}" dt="2024-10-22T01:07:50.903" v="2" actId="113"/>
        <pc:sldMkLst>
          <pc:docMk/>
          <pc:sldMk cId="3395703332" sldId="276"/>
        </pc:sldMkLst>
        <pc:spChg chg="mod">
          <ac:chgData name="Penca, Cory - MRP-APHIS" userId="14db37e9-58ff-436c-9440-2764b87885ab" providerId="ADAL" clId="{BC6DD144-4271-4AD6-BB8F-8CFBA60A4523}" dt="2024-10-22T01:07:50.903" v="2" actId="113"/>
          <ac:spMkLst>
            <pc:docMk/>
            <pc:sldMk cId="3395703332" sldId="276"/>
            <ac:spMk id="9" creationId="{A82B3610-83FB-5E7E-3478-7E1567E4C441}"/>
          </ac:spMkLst>
        </pc:spChg>
      </pc:sldChg>
      <pc:sldChg chg="modSp">
        <pc:chgData name="Penca, Cory - MRP-APHIS" userId="14db37e9-58ff-436c-9440-2764b87885ab" providerId="ADAL" clId="{BC6DD144-4271-4AD6-BB8F-8CFBA60A4523}" dt="2024-10-22T03:39:15.411" v="69" actId="20577"/>
        <pc:sldMkLst>
          <pc:docMk/>
          <pc:sldMk cId="4042241042" sldId="293"/>
        </pc:sldMkLst>
        <pc:graphicFrameChg chg="mod">
          <ac:chgData name="Penca, Cory - MRP-APHIS" userId="14db37e9-58ff-436c-9440-2764b87885ab" providerId="ADAL" clId="{BC6DD144-4271-4AD6-BB8F-8CFBA60A4523}" dt="2024-10-22T03:39:15.411" v="69" actId="20577"/>
          <ac:graphicFrameMkLst>
            <pc:docMk/>
            <pc:sldMk cId="4042241042" sldId="293"/>
            <ac:graphicFrameMk id="5" creationId="{06F513EF-5FC0-9E52-4BEF-9AB30777E5D9}"/>
          </ac:graphicFrameMkLst>
        </pc:graphicFrameChg>
      </pc:sldChg>
      <pc:sldChg chg="modSp mod">
        <pc:chgData name="Penca, Cory - MRP-APHIS" userId="14db37e9-58ff-436c-9440-2764b87885ab" providerId="ADAL" clId="{BC6DD144-4271-4AD6-BB8F-8CFBA60A4523}" dt="2024-10-23T03:58:09.382" v="115" actId="1076"/>
        <pc:sldMkLst>
          <pc:docMk/>
          <pc:sldMk cId="1788101188" sldId="294"/>
        </pc:sldMkLst>
        <pc:spChg chg="mod">
          <ac:chgData name="Penca, Cory - MRP-APHIS" userId="14db37e9-58ff-436c-9440-2764b87885ab" providerId="ADAL" clId="{BC6DD144-4271-4AD6-BB8F-8CFBA60A4523}" dt="2024-10-23T03:58:09.382" v="115" actId="1076"/>
          <ac:spMkLst>
            <pc:docMk/>
            <pc:sldMk cId="1788101188" sldId="294"/>
            <ac:spMk id="8" creationId="{7B7E6F9A-B200-BF1B-E4D6-4FBDFF25555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BCE25-0F45-42E8-8CF6-7370E2986917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E359F0-4D94-4ED8-8539-5FE29184D8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Collection and Feedback</a:t>
          </a:r>
        </a:p>
      </dgm:t>
    </dgm:pt>
    <dgm:pt modelId="{41912E99-E418-40F2-875A-A82264DA6B34}" type="parTrans" cxnId="{B9502371-63F2-4FAD-9617-4F819D9A2F6A}">
      <dgm:prSet/>
      <dgm:spPr/>
      <dgm:t>
        <a:bodyPr/>
        <a:lstStyle/>
        <a:p>
          <a:endParaRPr lang="en-US"/>
        </a:p>
      </dgm:t>
    </dgm:pt>
    <dgm:pt modelId="{29EE0129-0A64-4587-948B-39AF821E0373}" type="sibTrans" cxnId="{B9502371-63F2-4FAD-9617-4F819D9A2F6A}">
      <dgm:prSet/>
      <dgm:spPr/>
      <dgm:t>
        <a:bodyPr/>
        <a:lstStyle/>
        <a:p>
          <a:endParaRPr lang="en-US"/>
        </a:p>
      </dgm:t>
    </dgm:pt>
    <dgm:pt modelId="{0CAB07F2-48E4-4699-8F77-C0E1CE621E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Link Postharvest Treatments</a:t>
          </a:r>
        </a:p>
      </dgm:t>
    </dgm:pt>
    <dgm:pt modelId="{64E3357D-37D8-4112-BE73-C98CF40BFB6B}" type="parTrans" cxnId="{0F07A435-3325-4397-AC8E-FA713DC7A8D2}">
      <dgm:prSet/>
      <dgm:spPr/>
      <dgm:t>
        <a:bodyPr/>
        <a:lstStyle/>
        <a:p>
          <a:endParaRPr lang="en-US"/>
        </a:p>
      </dgm:t>
    </dgm:pt>
    <dgm:pt modelId="{16D93D40-B1DA-43E3-B204-39FE060BFECE}" type="sibTrans" cxnId="{0F07A435-3325-4397-AC8E-FA713DC7A8D2}">
      <dgm:prSet/>
      <dgm:spPr/>
      <dgm:t>
        <a:bodyPr/>
        <a:lstStyle/>
        <a:p>
          <a:endParaRPr lang="en-US"/>
        </a:p>
      </dgm:t>
    </dgm:pt>
    <dgm:pt modelId="{20EF672E-0729-4943-84AF-6E967A3A4F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Leverage Industry Practices</a:t>
          </a:r>
        </a:p>
      </dgm:t>
    </dgm:pt>
    <dgm:pt modelId="{9D5EDBB9-45C1-497E-9BAD-24BEE961EEA7}" type="parTrans" cxnId="{B5DD2FCB-31AA-4B2E-8ECC-396DB286C236}">
      <dgm:prSet/>
      <dgm:spPr/>
      <dgm:t>
        <a:bodyPr/>
        <a:lstStyle/>
        <a:p>
          <a:endParaRPr lang="en-US"/>
        </a:p>
      </dgm:t>
    </dgm:pt>
    <dgm:pt modelId="{296568D6-85DA-445B-8080-D08B00F3FD2D}" type="sibTrans" cxnId="{B5DD2FCB-31AA-4B2E-8ECC-396DB286C236}">
      <dgm:prSet/>
      <dgm:spPr/>
      <dgm:t>
        <a:bodyPr/>
        <a:lstStyle/>
        <a:p>
          <a:endParaRPr lang="en-US"/>
        </a:p>
      </dgm:t>
    </dgm:pt>
    <dgm:pt modelId="{6AC96A2F-BC61-4927-BD9C-7A155747DE47}" type="pres">
      <dgm:prSet presAssocID="{FDEBCE25-0F45-42E8-8CF6-7370E2986917}" presName="root" presStyleCnt="0">
        <dgm:presLayoutVars>
          <dgm:dir val="rev"/>
          <dgm:resizeHandles val="exact"/>
        </dgm:presLayoutVars>
      </dgm:prSet>
      <dgm:spPr/>
    </dgm:pt>
    <dgm:pt modelId="{32732B02-923F-4457-A098-A3991ADA557A}" type="pres">
      <dgm:prSet presAssocID="{0CAB07F2-48E4-4699-8F77-C0E1CE621EAC}" presName="compNode" presStyleCnt="0"/>
      <dgm:spPr/>
    </dgm:pt>
    <dgm:pt modelId="{004A9CD7-791C-47C6-9750-FCD02F0C302B}" type="pres">
      <dgm:prSet presAssocID="{0CAB07F2-48E4-4699-8F77-C0E1CE621EAC}" presName="iconRect" presStyleLbl="node1" presStyleIdx="0" presStyleCnt="3" custScaleX="138728" custScaleY="1433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pe Knot with solid fill"/>
        </a:ext>
      </dgm:extLst>
    </dgm:pt>
    <dgm:pt modelId="{7F68D5DC-EB08-4831-8156-F9A9D9D95BA1}" type="pres">
      <dgm:prSet presAssocID="{0CAB07F2-48E4-4699-8F77-C0E1CE621EAC}" presName="spaceRect" presStyleCnt="0"/>
      <dgm:spPr/>
    </dgm:pt>
    <dgm:pt modelId="{9AD52AEE-EFB4-48D5-9EE7-CEC0EE69E9D1}" type="pres">
      <dgm:prSet presAssocID="{0CAB07F2-48E4-4699-8F77-C0E1CE621EAC}" presName="textRect" presStyleLbl="revTx" presStyleIdx="0" presStyleCnt="3">
        <dgm:presLayoutVars>
          <dgm:chMax val="1"/>
          <dgm:chPref val="1"/>
        </dgm:presLayoutVars>
      </dgm:prSet>
      <dgm:spPr/>
    </dgm:pt>
    <dgm:pt modelId="{ED56B1CF-7BF2-489B-803E-36ADF1A4C45B}" type="pres">
      <dgm:prSet presAssocID="{16D93D40-B1DA-43E3-B204-39FE060BFECE}" presName="sibTrans" presStyleCnt="0"/>
      <dgm:spPr/>
    </dgm:pt>
    <dgm:pt modelId="{4D7DF1C2-F474-44E7-8B41-32588B042641}" type="pres">
      <dgm:prSet presAssocID="{06E359F0-4D94-4ED8-8539-5FE29184D8B9}" presName="compNode" presStyleCnt="0"/>
      <dgm:spPr/>
    </dgm:pt>
    <dgm:pt modelId="{BE5DED5A-D95D-4CF7-AA5A-90F55F2675E3}" type="pres">
      <dgm:prSet presAssocID="{06E359F0-4D94-4ED8-8539-5FE29184D8B9}" presName="iconRect" presStyleLbl="node1" presStyleIdx="1" presStyleCnt="3" custScaleX="121000" custScaleY="121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88414369-60C6-4C42-B9AC-4040A1C2DB0F}" type="pres">
      <dgm:prSet presAssocID="{06E359F0-4D94-4ED8-8539-5FE29184D8B9}" presName="spaceRect" presStyleCnt="0"/>
      <dgm:spPr/>
    </dgm:pt>
    <dgm:pt modelId="{9C6049AC-CC82-496D-BF8F-3C4623CE3CF9}" type="pres">
      <dgm:prSet presAssocID="{06E359F0-4D94-4ED8-8539-5FE29184D8B9}" presName="textRect" presStyleLbl="revTx" presStyleIdx="1" presStyleCnt="3">
        <dgm:presLayoutVars>
          <dgm:chMax val="1"/>
          <dgm:chPref val="1"/>
        </dgm:presLayoutVars>
      </dgm:prSet>
      <dgm:spPr/>
    </dgm:pt>
    <dgm:pt modelId="{2672439E-DB08-4105-9627-1C89DA0754FE}" type="pres">
      <dgm:prSet presAssocID="{29EE0129-0A64-4587-948B-39AF821E0373}" presName="sibTrans" presStyleCnt="0"/>
      <dgm:spPr/>
    </dgm:pt>
    <dgm:pt modelId="{85637BEB-7F4F-4E4B-B1C3-144EA5D54E10}" type="pres">
      <dgm:prSet presAssocID="{20EF672E-0729-4943-84AF-6E967A3A4FBA}" presName="compNode" presStyleCnt="0"/>
      <dgm:spPr/>
    </dgm:pt>
    <dgm:pt modelId="{E9FF9218-528A-4F6E-ADB8-7BB82494133B}" type="pres">
      <dgm:prSet presAssocID="{20EF672E-0729-4943-84AF-6E967A3A4FBA}" presName="iconRect" presStyleLbl="node1" presStyleIdx="2" presStyleCnt="3" custScaleX="121000" custScaleY="121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ng tools with solid fill"/>
        </a:ext>
      </dgm:extLst>
    </dgm:pt>
    <dgm:pt modelId="{01A18716-54A8-49C1-A3DE-EB6B2C101CF8}" type="pres">
      <dgm:prSet presAssocID="{20EF672E-0729-4943-84AF-6E967A3A4FBA}" presName="spaceRect" presStyleCnt="0"/>
      <dgm:spPr/>
    </dgm:pt>
    <dgm:pt modelId="{4C903963-11F3-48D6-9A53-E12E2B9C7902}" type="pres">
      <dgm:prSet presAssocID="{20EF672E-0729-4943-84AF-6E967A3A4FB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42761D-DD46-403A-A527-B3EE858836C5}" type="presOf" srcId="{20EF672E-0729-4943-84AF-6E967A3A4FBA}" destId="{4C903963-11F3-48D6-9A53-E12E2B9C7902}" srcOrd="0" destOrd="0" presId="urn:microsoft.com/office/officeart/2018/2/layout/IconLabelList"/>
    <dgm:cxn modelId="{0F07A435-3325-4397-AC8E-FA713DC7A8D2}" srcId="{FDEBCE25-0F45-42E8-8CF6-7370E2986917}" destId="{0CAB07F2-48E4-4699-8F77-C0E1CE621EAC}" srcOrd="0" destOrd="0" parTransId="{64E3357D-37D8-4112-BE73-C98CF40BFB6B}" sibTransId="{16D93D40-B1DA-43E3-B204-39FE060BFECE}"/>
    <dgm:cxn modelId="{A9BDD860-B114-4BF7-ACFE-A8A3F6B1BE80}" type="presOf" srcId="{FDEBCE25-0F45-42E8-8CF6-7370E2986917}" destId="{6AC96A2F-BC61-4927-BD9C-7A155747DE47}" srcOrd="0" destOrd="0" presId="urn:microsoft.com/office/officeart/2018/2/layout/IconLabelList"/>
    <dgm:cxn modelId="{375F506A-7535-4BB6-ADEC-031E15E5456D}" type="presOf" srcId="{06E359F0-4D94-4ED8-8539-5FE29184D8B9}" destId="{9C6049AC-CC82-496D-BF8F-3C4623CE3CF9}" srcOrd="0" destOrd="0" presId="urn:microsoft.com/office/officeart/2018/2/layout/IconLabelList"/>
    <dgm:cxn modelId="{B9502371-63F2-4FAD-9617-4F819D9A2F6A}" srcId="{FDEBCE25-0F45-42E8-8CF6-7370E2986917}" destId="{06E359F0-4D94-4ED8-8539-5FE29184D8B9}" srcOrd="1" destOrd="0" parTransId="{41912E99-E418-40F2-875A-A82264DA6B34}" sibTransId="{29EE0129-0A64-4587-948B-39AF821E0373}"/>
    <dgm:cxn modelId="{F9EF38C7-C54A-4F6A-A852-C51AC5757C41}" type="presOf" srcId="{0CAB07F2-48E4-4699-8F77-C0E1CE621EAC}" destId="{9AD52AEE-EFB4-48D5-9EE7-CEC0EE69E9D1}" srcOrd="0" destOrd="0" presId="urn:microsoft.com/office/officeart/2018/2/layout/IconLabelList"/>
    <dgm:cxn modelId="{B5DD2FCB-31AA-4B2E-8ECC-396DB286C236}" srcId="{FDEBCE25-0F45-42E8-8CF6-7370E2986917}" destId="{20EF672E-0729-4943-84AF-6E967A3A4FBA}" srcOrd="2" destOrd="0" parTransId="{9D5EDBB9-45C1-497E-9BAD-24BEE961EEA7}" sibTransId="{296568D6-85DA-445B-8080-D08B00F3FD2D}"/>
    <dgm:cxn modelId="{9433B624-4A2C-447B-860D-470C77DBB22B}" type="presParOf" srcId="{6AC96A2F-BC61-4927-BD9C-7A155747DE47}" destId="{32732B02-923F-4457-A098-A3991ADA557A}" srcOrd="0" destOrd="0" presId="urn:microsoft.com/office/officeart/2018/2/layout/IconLabelList"/>
    <dgm:cxn modelId="{E9EAA595-3C86-4DC3-9513-0DD86795C5FC}" type="presParOf" srcId="{32732B02-923F-4457-A098-A3991ADA557A}" destId="{004A9CD7-791C-47C6-9750-FCD02F0C302B}" srcOrd="0" destOrd="0" presId="urn:microsoft.com/office/officeart/2018/2/layout/IconLabelList"/>
    <dgm:cxn modelId="{9D82E1E8-14D9-4FAE-8560-FC4ED1F6B4E1}" type="presParOf" srcId="{32732B02-923F-4457-A098-A3991ADA557A}" destId="{7F68D5DC-EB08-4831-8156-F9A9D9D95BA1}" srcOrd="1" destOrd="0" presId="urn:microsoft.com/office/officeart/2018/2/layout/IconLabelList"/>
    <dgm:cxn modelId="{68B44811-54EC-46AE-9188-E4A8B50BEF5B}" type="presParOf" srcId="{32732B02-923F-4457-A098-A3991ADA557A}" destId="{9AD52AEE-EFB4-48D5-9EE7-CEC0EE69E9D1}" srcOrd="2" destOrd="0" presId="urn:microsoft.com/office/officeart/2018/2/layout/IconLabelList"/>
    <dgm:cxn modelId="{3A53E88C-F356-4C24-A4A9-B84D7FE96CE5}" type="presParOf" srcId="{6AC96A2F-BC61-4927-BD9C-7A155747DE47}" destId="{ED56B1CF-7BF2-489B-803E-36ADF1A4C45B}" srcOrd="1" destOrd="0" presId="urn:microsoft.com/office/officeart/2018/2/layout/IconLabelList"/>
    <dgm:cxn modelId="{481102CB-7E8A-4547-B028-A2EF28F3836C}" type="presParOf" srcId="{6AC96A2F-BC61-4927-BD9C-7A155747DE47}" destId="{4D7DF1C2-F474-44E7-8B41-32588B042641}" srcOrd="2" destOrd="0" presId="urn:microsoft.com/office/officeart/2018/2/layout/IconLabelList"/>
    <dgm:cxn modelId="{60A79081-5742-4AA2-BAF2-4029259A6018}" type="presParOf" srcId="{4D7DF1C2-F474-44E7-8B41-32588B042641}" destId="{BE5DED5A-D95D-4CF7-AA5A-90F55F2675E3}" srcOrd="0" destOrd="0" presId="urn:microsoft.com/office/officeart/2018/2/layout/IconLabelList"/>
    <dgm:cxn modelId="{FF3831CA-D05A-4AF9-B8BB-22D320170E77}" type="presParOf" srcId="{4D7DF1C2-F474-44E7-8B41-32588B042641}" destId="{88414369-60C6-4C42-B9AC-4040A1C2DB0F}" srcOrd="1" destOrd="0" presId="urn:microsoft.com/office/officeart/2018/2/layout/IconLabelList"/>
    <dgm:cxn modelId="{3D0BFE10-EC71-4FD3-A5DB-19D1CC44F967}" type="presParOf" srcId="{4D7DF1C2-F474-44E7-8B41-32588B042641}" destId="{9C6049AC-CC82-496D-BF8F-3C4623CE3CF9}" srcOrd="2" destOrd="0" presId="urn:microsoft.com/office/officeart/2018/2/layout/IconLabelList"/>
    <dgm:cxn modelId="{76FD99E4-0D0D-4060-A6C0-3845B9AA48D7}" type="presParOf" srcId="{6AC96A2F-BC61-4927-BD9C-7A155747DE47}" destId="{2672439E-DB08-4105-9627-1C89DA0754FE}" srcOrd="3" destOrd="0" presId="urn:microsoft.com/office/officeart/2018/2/layout/IconLabelList"/>
    <dgm:cxn modelId="{941DAB4B-CA27-4568-92DB-45E2290628AC}" type="presParOf" srcId="{6AC96A2F-BC61-4927-BD9C-7A155747DE47}" destId="{85637BEB-7F4F-4E4B-B1C3-144EA5D54E10}" srcOrd="4" destOrd="0" presId="urn:microsoft.com/office/officeart/2018/2/layout/IconLabelList"/>
    <dgm:cxn modelId="{17379371-E7C5-466E-B47A-92441D805BCC}" type="presParOf" srcId="{85637BEB-7F4F-4E4B-B1C3-144EA5D54E10}" destId="{E9FF9218-528A-4F6E-ADB8-7BB82494133B}" srcOrd="0" destOrd="0" presId="urn:microsoft.com/office/officeart/2018/2/layout/IconLabelList"/>
    <dgm:cxn modelId="{DC3BEEF3-B4EA-46FD-91C9-90A71F9E63DF}" type="presParOf" srcId="{85637BEB-7F4F-4E4B-B1C3-144EA5D54E10}" destId="{01A18716-54A8-49C1-A3DE-EB6B2C101CF8}" srcOrd="1" destOrd="0" presId="urn:microsoft.com/office/officeart/2018/2/layout/IconLabelList"/>
    <dgm:cxn modelId="{4D15B2A9-D40B-47BC-B473-1681E3162BBB}" type="presParOf" srcId="{85637BEB-7F4F-4E4B-B1C3-144EA5D54E10}" destId="{4C903963-11F3-48D6-9A53-E12E2B9C7902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6E242-681D-4D0E-A4D8-55B26C2AFBA3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388F67-C8E9-4924-BB11-FCB822B64A9A}">
      <dgm:prSet phldrT="[Text]"/>
      <dgm:spPr/>
      <dgm:t>
        <a:bodyPr/>
        <a:lstStyle/>
        <a:p>
          <a:r>
            <a:rPr lang="en-US" dirty="0"/>
            <a:t>Systems approach standardizes and assure measures are taken</a:t>
          </a:r>
        </a:p>
      </dgm:t>
    </dgm:pt>
    <dgm:pt modelId="{685A8F59-9156-4925-A0B0-854B8D0BDF31}" type="parTrans" cxnId="{7FB73DDD-6328-420B-ADFE-F106D75ABE72}">
      <dgm:prSet/>
      <dgm:spPr/>
      <dgm:t>
        <a:bodyPr/>
        <a:lstStyle/>
        <a:p>
          <a:endParaRPr lang="en-US"/>
        </a:p>
      </dgm:t>
    </dgm:pt>
    <dgm:pt modelId="{418DAF65-DC81-4F3B-96CE-0C2DBBD97F03}" type="sibTrans" cxnId="{7FB73DDD-6328-420B-ADFE-F106D75ABE72}">
      <dgm:prSet/>
      <dgm:spPr/>
      <dgm:t>
        <a:bodyPr/>
        <a:lstStyle/>
        <a:p>
          <a:endParaRPr lang="en-US"/>
        </a:p>
      </dgm:t>
    </dgm:pt>
    <dgm:pt modelId="{639FBE5A-260C-4217-A52A-483374EB0A8F}">
      <dgm:prSet phldrT="[Text]"/>
      <dgm:spPr/>
      <dgm:t>
        <a:bodyPr/>
        <a:lstStyle/>
        <a:p>
          <a:r>
            <a:rPr lang="en-US" dirty="0"/>
            <a:t>Data collect processes provide reliable estimates of resulting infestation probability</a:t>
          </a:r>
        </a:p>
      </dgm:t>
    </dgm:pt>
    <dgm:pt modelId="{1D82AC8A-DC50-495C-A95F-2E86F270C7B3}" type="parTrans" cxnId="{3C8AE841-34EB-4108-B2D7-E6B07813829A}">
      <dgm:prSet/>
      <dgm:spPr/>
      <dgm:t>
        <a:bodyPr/>
        <a:lstStyle/>
        <a:p>
          <a:endParaRPr lang="en-US"/>
        </a:p>
      </dgm:t>
    </dgm:pt>
    <dgm:pt modelId="{D2DD5A6C-84AE-4143-B3E0-2E0C5EA1645E}" type="sibTrans" cxnId="{3C8AE841-34EB-4108-B2D7-E6B07813829A}">
      <dgm:prSet/>
      <dgm:spPr/>
      <dgm:t>
        <a:bodyPr/>
        <a:lstStyle/>
        <a:p>
          <a:endParaRPr lang="en-US"/>
        </a:p>
      </dgm:t>
    </dgm:pt>
    <dgm:pt modelId="{4F9F96FE-FBC9-442B-8428-996DD6AC42E2}">
      <dgm:prSet phldrT="[Text]"/>
      <dgm:spPr/>
      <dgm:t>
        <a:bodyPr/>
        <a:lstStyle/>
        <a:p>
          <a:r>
            <a:rPr lang="en-US" dirty="0"/>
            <a:t>Post-harvest treatments can be tuned based on infestation probability</a:t>
          </a:r>
        </a:p>
      </dgm:t>
    </dgm:pt>
    <dgm:pt modelId="{A5BF3ACD-3B0B-47B5-9D42-8E7FAA93EDE9}" type="parTrans" cxnId="{102242B7-173F-46FE-AD68-931F94FAF704}">
      <dgm:prSet/>
      <dgm:spPr/>
      <dgm:t>
        <a:bodyPr/>
        <a:lstStyle/>
        <a:p>
          <a:endParaRPr lang="en-US"/>
        </a:p>
      </dgm:t>
    </dgm:pt>
    <dgm:pt modelId="{A6B6270C-217A-4B23-87C5-D46CE9081BC3}" type="sibTrans" cxnId="{102242B7-173F-46FE-AD68-931F94FAF704}">
      <dgm:prSet/>
      <dgm:spPr/>
      <dgm:t>
        <a:bodyPr/>
        <a:lstStyle/>
        <a:p>
          <a:endParaRPr lang="en-US"/>
        </a:p>
      </dgm:t>
    </dgm:pt>
    <dgm:pt modelId="{3900BC97-A913-4902-94E3-1B7DDD55E311}" type="pres">
      <dgm:prSet presAssocID="{39A6E242-681D-4D0E-A4D8-55B26C2AFBA3}" presName="Name0" presStyleCnt="0">
        <dgm:presLayoutVars>
          <dgm:dir/>
          <dgm:animLvl val="lvl"/>
          <dgm:resizeHandles val="exact"/>
        </dgm:presLayoutVars>
      </dgm:prSet>
      <dgm:spPr/>
    </dgm:pt>
    <dgm:pt modelId="{2832123A-8A31-47A3-965D-10AD245E5EBD}" type="pres">
      <dgm:prSet presAssocID="{9D388F67-C8E9-4924-BB11-FCB822B64A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C1E3037-881D-4229-A433-00EEB1386705}" type="pres">
      <dgm:prSet presAssocID="{418DAF65-DC81-4F3B-96CE-0C2DBBD97F03}" presName="parTxOnlySpace" presStyleCnt="0"/>
      <dgm:spPr/>
    </dgm:pt>
    <dgm:pt modelId="{628D7CF0-5B00-44CC-B13C-52C92FDABFEF}" type="pres">
      <dgm:prSet presAssocID="{639FBE5A-260C-4217-A52A-483374EB0A8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AACF4F-5F9B-4AFA-80B6-C1CA8CDE7388}" type="pres">
      <dgm:prSet presAssocID="{D2DD5A6C-84AE-4143-B3E0-2E0C5EA1645E}" presName="parTxOnlySpace" presStyleCnt="0"/>
      <dgm:spPr/>
    </dgm:pt>
    <dgm:pt modelId="{B5813E3D-2CA2-4478-AA74-B3721CB1C923}" type="pres">
      <dgm:prSet presAssocID="{4F9F96FE-FBC9-442B-8428-996DD6AC42E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9BC9313-4184-4832-B5B0-9EFC7FF70985}" type="presOf" srcId="{39A6E242-681D-4D0E-A4D8-55B26C2AFBA3}" destId="{3900BC97-A913-4902-94E3-1B7DDD55E311}" srcOrd="0" destOrd="0" presId="urn:microsoft.com/office/officeart/2005/8/layout/chevron1"/>
    <dgm:cxn modelId="{78164F3F-D0CF-4A9B-8192-8041921E72EA}" type="presOf" srcId="{639FBE5A-260C-4217-A52A-483374EB0A8F}" destId="{628D7CF0-5B00-44CC-B13C-52C92FDABFEF}" srcOrd="0" destOrd="0" presId="urn:microsoft.com/office/officeart/2005/8/layout/chevron1"/>
    <dgm:cxn modelId="{3C8AE841-34EB-4108-B2D7-E6B07813829A}" srcId="{39A6E242-681D-4D0E-A4D8-55B26C2AFBA3}" destId="{639FBE5A-260C-4217-A52A-483374EB0A8F}" srcOrd="1" destOrd="0" parTransId="{1D82AC8A-DC50-495C-A95F-2E86F270C7B3}" sibTransId="{D2DD5A6C-84AE-4143-B3E0-2E0C5EA1645E}"/>
    <dgm:cxn modelId="{102242B7-173F-46FE-AD68-931F94FAF704}" srcId="{39A6E242-681D-4D0E-A4D8-55B26C2AFBA3}" destId="{4F9F96FE-FBC9-442B-8428-996DD6AC42E2}" srcOrd="2" destOrd="0" parTransId="{A5BF3ACD-3B0B-47B5-9D42-8E7FAA93EDE9}" sibTransId="{A6B6270C-217A-4B23-87C5-D46CE9081BC3}"/>
    <dgm:cxn modelId="{3E7987D7-BFFE-4BB3-8169-1D1C7817E7CA}" type="presOf" srcId="{4F9F96FE-FBC9-442B-8428-996DD6AC42E2}" destId="{B5813E3D-2CA2-4478-AA74-B3721CB1C923}" srcOrd="0" destOrd="0" presId="urn:microsoft.com/office/officeart/2005/8/layout/chevron1"/>
    <dgm:cxn modelId="{7FB73DDD-6328-420B-ADFE-F106D75ABE72}" srcId="{39A6E242-681D-4D0E-A4D8-55B26C2AFBA3}" destId="{9D388F67-C8E9-4924-BB11-FCB822B64A9A}" srcOrd="0" destOrd="0" parTransId="{685A8F59-9156-4925-A0B0-854B8D0BDF31}" sibTransId="{418DAF65-DC81-4F3B-96CE-0C2DBBD97F03}"/>
    <dgm:cxn modelId="{BB89D5FE-FFA8-4B5A-BF04-CC7DAD9CD32C}" type="presOf" srcId="{9D388F67-C8E9-4924-BB11-FCB822B64A9A}" destId="{2832123A-8A31-47A3-965D-10AD245E5EBD}" srcOrd="0" destOrd="0" presId="urn:microsoft.com/office/officeart/2005/8/layout/chevron1"/>
    <dgm:cxn modelId="{3D5E2B4C-8171-4209-8B83-28E7046C9F08}" type="presParOf" srcId="{3900BC97-A913-4902-94E3-1B7DDD55E311}" destId="{2832123A-8A31-47A3-965D-10AD245E5EBD}" srcOrd="0" destOrd="0" presId="urn:microsoft.com/office/officeart/2005/8/layout/chevron1"/>
    <dgm:cxn modelId="{A6B76698-B4CD-46F3-8FFE-ECB5FB092FC0}" type="presParOf" srcId="{3900BC97-A913-4902-94E3-1B7DDD55E311}" destId="{DC1E3037-881D-4229-A433-00EEB1386705}" srcOrd="1" destOrd="0" presId="urn:microsoft.com/office/officeart/2005/8/layout/chevron1"/>
    <dgm:cxn modelId="{25BC890E-BC1C-4930-94AF-0D779577EB7F}" type="presParOf" srcId="{3900BC97-A913-4902-94E3-1B7DDD55E311}" destId="{628D7CF0-5B00-44CC-B13C-52C92FDABFEF}" srcOrd="2" destOrd="0" presId="urn:microsoft.com/office/officeart/2005/8/layout/chevron1"/>
    <dgm:cxn modelId="{E78F0987-39C4-424E-BADC-7B7C238D170C}" type="presParOf" srcId="{3900BC97-A913-4902-94E3-1B7DDD55E311}" destId="{85AACF4F-5F9B-4AFA-80B6-C1CA8CDE7388}" srcOrd="3" destOrd="0" presId="urn:microsoft.com/office/officeart/2005/8/layout/chevron1"/>
    <dgm:cxn modelId="{561379DD-9CC4-41F5-A1A6-CDBA83E596AF}" type="presParOf" srcId="{3900BC97-A913-4902-94E3-1B7DDD55E311}" destId="{B5813E3D-2CA2-4478-AA74-B3721CB1C9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A9CD7-791C-47C6-9750-FCD02F0C302B}">
      <dsp:nvSpPr>
        <dsp:cNvPr id="0" name=""/>
        <dsp:cNvSpPr/>
      </dsp:nvSpPr>
      <dsp:spPr>
        <a:xfrm>
          <a:off x="5118537" y="357640"/>
          <a:ext cx="1222371" cy="1263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52AEE-EFB4-48D5-9EE7-CEC0EE69E9D1}">
      <dsp:nvSpPr>
        <dsp:cNvPr id="0" name=""/>
        <dsp:cNvSpPr/>
      </dsp:nvSpPr>
      <dsp:spPr>
        <a:xfrm>
          <a:off x="4750692" y="1712498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Link Postharvest Treatments</a:t>
          </a:r>
        </a:p>
      </dsp:txBody>
      <dsp:txXfrm>
        <a:off x="4750692" y="1712498"/>
        <a:ext cx="1958062" cy="720000"/>
      </dsp:txXfrm>
    </dsp:sp>
    <dsp:sp modelId="{BE5DED5A-D95D-4CF7-AA5A-90F55F2675E3}">
      <dsp:nvSpPr>
        <dsp:cNvPr id="0" name=""/>
        <dsp:cNvSpPr/>
      </dsp:nvSpPr>
      <dsp:spPr>
        <a:xfrm>
          <a:off x="2895917" y="406913"/>
          <a:ext cx="1066165" cy="10661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049AC-CC82-496D-BF8F-3C4623CE3CF9}">
      <dsp:nvSpPr>
        <dsp:cNvPr id="0" name=""/>
        <dsp:cNvSpPr/>
      </dsp:nvSpPr>
      <dsp:spPr>
        <a:xfrm>
          <a:off x="2449968" y="1663225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Collection and Feedback</a:t>
          </a:r>
        </a:p>
      </dsp:txBody>
      <dsp:txXfrm>
        <a:off x="2449968" y="1663225"/>
        <a:ext cx="1958062" cy="720000"/>
      </dsp:txXfrm>
    </dsp:sp>
    <dsp:sp modelId="{E9FF9218-528A-4F6E-ADB8-7BB82494133B}">
      <dsp:nvSpPr>
        <dsp:cNvPr id="0" name=""/>
        <dsp:cNvSpPr/>
      </dsp:nvSpPr>
      <dsp:spPr>
        <a:xfrm>
          <a:off x="595194" y="406913"/>
          <a:ext cx="1066165" cy="10661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03963-11F3-48D6-9A53-E12E2B9C7902}">
      <dsp:nvSpPr>
        <dsp:cNvPr id="0" name=""/>
        <dsp:cNvSpPr/>
      </dsp:nvSpPr>
      <dsp:spPr>
        <a:xfrm>
          <a:off x="149245" y="1663225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Leverage Industry Practices</a:t>
          </a:r>
        </a:p>
      </dsp:txBody>
      <dsp:txXfrm>
        <a:off x="149245" y="1663225"/>
        <a:ext cx="19580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2123A-8A31-47A3-965D-10AD245E5EBD}">
      <dsp:nvSpPr>
        <dsp:cNvPr id="0" name=""/>
        <dsp:cNvSpPr/>
      </dsp:nvSpPr>
      <dsp:spPr>
        <a:xfrm>
          <a:off x="2522" y="327811"/>
          <a:ext cx="3073412" cy="12293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Systems approach standardizes and assure measures are taken</a:t>
          </a:r>
        </a:p>
      </dsp:txBody>
      <dsp:txXfrm>
        <a:off x="617204" y="327811"/>
        <a:ext cx="1844048" cy="1229364"/>
      </dsp:txXfrm>
    </dsp:sp>
    <dsp:sp modelId="{628D7CF0-5B00-44CC-B13C-52C92FDABFEF}">
      <dsp:nvSpPr>
        <dsp:cNvPr id="0" name=""/>
        <dsp:cNvSpPr/>
      </dsp:nvSpPr>
      <dsp:spPr>
        <a:xfrm>
          <a:off x="2768593" y="327811"/>
          <a:ext cx="3073412" cy="122936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collect processes provide reliable estimates of resulting infestation probability</a:t>
          </a:r>
        </a:p>
      </dsp:txBody>
      <dsp:txXfrm>
        <a:off x="3383275" y="327811"/>
        <a:ext cx="1844048" cy="1229364"/>
      </dsp:txXfrm>
    </dsp:sp>
    <dsp:sp modelId="{B5813E3D-2CA2-4478-AA74-B3721CB1C923}">
      <dsp:nvSpPr>
        <dsp:cNvPr id="0" name=""/>
        <dsp:cNvSpPr/>
      </dsp:nvSpPr>
      <dsp:spPr>
        <a:xfrm>
          <a:off x="5534664" y="327811"/>
          <a:ext cx="3073412" cy="122936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Post-harvest treatments can be tuned based on infestation probability</a:t>
          </a:r>
        </a:p>
      </dsp:txBody>
      <dsp:txXfrm>
        <a:off x="6149346" y="327811"/>
        <a:ext cx="1844048" cy="1229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21/10/2024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21/10/2024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035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2362200"/>
            <a:ext cx="447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362200"/>
            <a:ext cx="447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37C728-5218-8E41-BD52-95328715D2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5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9504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84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26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4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Picture/Figure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8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1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EDEF7-6E0A-1CE8-3F44-AED457337D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686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EA8048-A40E-CD2D-E6BD-8E40250AFF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686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25F"/>
                </a:solidFill>
              </a:rPr>
              <a:t>CPM18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25F"/>
                </a:solidFill>
                <a:latin typeface="+mj-lt"/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t-IT" sz="1200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15–19 April 2024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C2FDA-31DA-D0D2-3468-40540E9A00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7385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105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7069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ABEA5-1FC9-8055-32C3-FD776706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" y="172512"/>
            <a:ext cx="4045158" cy="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US Experiences with </a:t>
            </a:r>
            <a:r>
              <a:rPr lang="en-US"/>
              <a:t>Systems Approaches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A8764A5-FE9F-8391-85C5-733D246CBA60}"/>
              </a:ext>
            </a:extLst>
          </p:cNvPr>
          <p:cNvSpPr txBox="1">
            <a:spLocks/>
          </p:cNvSpPr>
          <p:nvPr/>
        </p:nvSpPr>
        <p:spPr>
          <a:xfrm>
            <a:off x="1828800" y="5007729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Cory Penca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USDA APHIS PPQ S&amp;T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Treatment and Inspection Methods Laboratory</a:t>
            </a:r>
          </a:p>
        </p:txBody>
      </p:sp>
      <p:pic>
        <p:nvPicPr>
          <p:cNvPr id="5" name="Picture 4" descr="A circle with a cactus and text&#10;&#10;Description automatically generated">
            <a:extLst>
              <a:ext uri="{FF2B5EF4-FFF2-40B4-BE49-F238E27FC236}">
                <a16:creationId xmlns:a16="http://schemas.microsoft.com/office/drawing/2014/main" id="{25884245-D0B0-D467-E31E-E870AA960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93" y="3118070"/>
            <a:ext cx="1689414" cy="16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BAAA6516-BD44-72E2-95C1-4D88A936DB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004" b="28004"/>
          <a:stretch>
            <a:fillRect/>
          </a:stretch>
        </p:blipFill>
        <p:spPr>
          <a:xfrm>
            <a:off x="8001000" y="1186744"/>
            <a:ext cx="4052752" cy="2375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F4CC484E-FB4D-1BD5-1835-0D0D23477E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0913" b="10913"/>
          <a:stretch>
            <a:fillRect/>
          </a:stretch>
        </p:blipFill>
        <p:spPr>
          <a:xfrm>
            <a:off x="8001000" y="3912996"/>
            <a:ext cx="4052752" cy="237595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89" y="1460237"/>
            <a:ext cx="7894911" cy="43834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European cherry fruit fly quarantine in New York State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Systems approach for Puerto Rico Mangoes to the European Union</a:t>
            </a:r>
            <a:endParaRPr lang="en-US" sz="24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09" y="1014350"/>
            <a:ext cx="7986304" cy="296840"/>
          </a:xfrm>
        </p:spPr>
        <p:txBody>
          <a:bodyPr/>
          <a:lstStyle/>
          <a:p>
            <a:r>
              <a:rPr lang="en-US" sz="2400" dirty="0"/>
              <a:t>Two Examples:</a:t>
            </a:r>
            <a:br>
              <a:rPr lang="en-US" dirty="0"/>
            </a:br>
            <a:endParaRPr lang="en-IT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A2266D1-C1C8-2681-935E-953B9C60B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403878"/>
              </p:ext>
            </p:extLst>
          </p:nvPr>
        </p:nvGraphicFramePr>
        <p:xfrm>
          <a:off x="457200" y="3733800"/>
          <a:ext cx="6858000" cy="27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C72F630-FA94-1795-9847-68B729F62BF2}"/>
              </a:ext>
            </a:extLst>
          </p:cNvPr>
          <p:cNvSpPr txBox="1">
            <a:spLocks/>
          </p:cNvSpPr>
          <p:nvPr/>
        </p:nvSpPr>
        <p:spPr>
          <a:xfrm>
            <a:off x="-124302" y="3562697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Three Tactics:</a:t>
            </a:r>
            <a:br>
              <a:rPr lang="en-US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E1AC2-A020-2B34-ADB4-11762043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B5B5B52-FA59-4482-084C-C339D6F4FE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510" b="33510"/>
          <a:stretch>
            <a:fillRect/>
          </a:stretch>
        </p:blipFill>
        <p:spPr>
          <a:xfrm>
            <a:off x="7010401" y="830071"/>
            <a:ext cx="4953000" cy="290372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93C4E2-0554-F1C5-06D1-B4A10E1258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8014" b="28014"/>
          <a:stretch>
            <a:fillRect/>
          </a:stretch>
        </p:blipFill>
        <p:spPr>
          <a:xfrm>
            <a:off x="7010400" y="3810000"/>
            <a:ext cx="4953000" cy="290372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3F0D9E-65CD-7BC3-2967-C5E89DA7E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800" y="1692015"/>
            <a:ext cx="7021200" cy="501358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ECFF Systems Approach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229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Step 1</a:t>
            </a:r>
            <a:r>
              <a:rPr lang="en-US" sz="1800" dirty="0"/>
              <a:t>: Identify useful industry practices 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Spray program for spotted wing drosophila 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Industry standard float test for processing cherries (“no white worms”)</a:t>
            </a:r>
            <a:br>
              <a:rPr lang="en-US" sz="1800" dirty="0"/>
            </a:br>
            <a:endParaRPr lang="en-US" sz="1800" dirty="0"/>
          </a:p>
          <a:p>
            <a:pPr marL="5229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Step 2</a:t>
            </a:r>
            <a:r>
              <a:rPr lang="en-US" sz="1800" dirty="0"/>
              <a:t>: Standardize and add oversight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Certification/compliance agreements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Ag. inspectors to conduct float tests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Deemphasize site trapping and move resources</a:t>
            </a:r>
            <a:br>
              <a:rPr lang="en-US" sz="1800" dirty="0"/>
            </a:br>
            <a:endParaRPr lang="en-US" sz="1800" dirty="0"/>
          </a:p>
          <a:p>
            <a:pPr marL="5229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Results: </a:t>
            </a:r>
            <a:r>
              <a:rPr lang="en-US" sz="1800" dirty="0"/>
              <a:t>Added in-orchard float tests for sweet cherries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206 acres tested in 2022, 177 acres tested in 2023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All processed fruit leaving quarantine (sour cherries) tested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No larvae detected (SWD or ECFF)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52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59EE2-6D70-3060-B46F-D69E2293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0" y="1085798"/>
            <a:ext cx="7986304" cy="296840"/>
          </a:xfrm>
        </p:spPr>
        <p:txBody>
          <a:bodyPr/>
          <a:lstStyle/>
          <a:p>
            <a:r>
              <a:rPr lang="en-US" dirty="0"/>
              <a:t>Leverage industry practices</a:t>
            </a:r>
          </a:p>
        </p:txBody>
      </p:sp>
      <p:sp>
        <p:nvSpPr>
          <p:cNvPr id="4" name="Rectangle 3" descr="Mining tools with solid fill">
            <a:extLst>
              <a:ext uri="{FF2B5EF4-FFF2-40B4-BE49-F238E27FC236}">
                <a16:creationId xmlns:a16="http://schemas.microsoft.com/office/drawing/2014/main" id="{FA69AA7D-E99B-C57A-4DAC-3EA7A030E78C}"/>
              </a:ext>
            </a:extLst>
          </p:cNvPr>
          <p:cNvSpPr/>
          <p:nvPr/>
        </p:nvSpPr>
        <p:spPr>
          <a:xfrm>
            <a:off x="4648200" y="852261"/>
            <a:ext cx="772632" cy="67173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6059134"/>
              <a:satOff val="36540"/>
              <a:lumOff val="-2215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FC306-738B-146D-8C0F-2F97DF3C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2B3610-83FB-5E7E-3478-7E1567E4C441}"/>
              </a:ext>
            </a:extLst>
          </p:cNvPr>
          <p:cNvSpPr/>
          <p:nvPr/>
        </p:nvSpPr>
        <p:spPr>
          <a:xfrm>
            <a:off x="594360" y="3204158"/>
            <a:ext cx="2837549" cy="1621536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 Measures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4A77C5-2CBC-0DF2-5418-1B0CD12B4C0F}"/>
              </a:ext>
            </a:extLst>
          </p:cNvPr>
          <p:cNvSpPr/>
          <p:nvPr/>
        </p:nvSpPr>
        <p:spPr>
          <a:xfrm>
            <a:off x="4267200" y="3228950"/>
            <a:ext cx="2837549" cy="162153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dirty="0"/>
              <a:t>Data Collection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792FA-7B81-D4B4-0D6C-DDD77C578923}"/>
              </a:ext>
            </a:extLst>
          </p:cNvPr>
          <p:cNvSpPr/>
          <p:nvPr/>
        </p:nvSpPr>
        <p:spPr>
          <a:xfrm>
            <a:off x="8577211" y="3182822"/>
            <a:ext cx="2837549" cy="16215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Successful export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51D3D084-F097-3BD5-0958-6FC428BB48EE}"/>
              </a:ext>
            </a:extLst>
          </p:cNvPr>
          <p:cNvSpPr/>
          <p:nvPr/>
        </p:nvSpPr>
        <p:spPr>
          <a:xfrm flipH="1">
            <a:off x="1905000" y="4947403"/>
            <a:ext cx="3476964" cy="731945"/>
          </a:xfrm>
          <a:prstGeom prst="curvedUpArrow">
            <a:avLst>
              <a:gd name="adj1" fmla="val 163299"/>
              <a:gd name="adj2" fmla="val 163299"/>
              <a:gd name="adj3" fmla="val 4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4DED0291-8F87-0DD3-45F7-60C24AB0D751}"/>
              </a:ext>
            </a:extLst>
          </p:cNvPr>
          <p:cNvSpPr/>
          <p:nvPr/>
        </p:nvSpPr>
        <p:spPr>
          <a:xfrm flipV="1">
            <a:off x="2390102" y="2431549"/>
            <a:ext cx="3314160" cy="731943"/>
          </a:xfrm>
          <a:prstGeom prst="curvedUpArrow">
            <a:avLst>
              <a:gd name="adj1" fmla="val 163299"/>
              <a:gd name="adj2" fmla="val 163299"/>
              <a:gd name="adj3" fmla="val 4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C95CCD75-F32D-9E50-0B65-ACD9B34F7929}"/>
              </a:ext>
            </a:extLst>
          </p:cNvPr>
          <p:cNvSpPr/>
          <p:nvPr/>
        </p:nvSpPr>
        <p:spPr>
          <a:xfrm>
            <a:off x="7306495" y="3675425"/>
            <a:ext cx="1060265" cy="976533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866D99-2A5D-D999-1AD8-EDC64FE9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82005"/>
            <a:ext cx="9002400" cy="29684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/>
              <a:t>Data Collection and Feedback</a:t>
            </a:r>
          </a:p>
        </p:txBody>
      </p:sp>
      <p:sp>
        <p:nvSpPr>
          <p:cNvPr id="2" name="Rectangle 1" descr="Bar chart with solid fill">
            <a:extLst>
              <a:ext uri="{FF2B5EF4-FFF2-40B4-BE49-F238E27FC236}">
                <a16:creationId xmlns:a16="http://schemas.microsoft.com/office/drawing/2014/main" id="{847F4ADB-AA19-EA5E-822B-5D941C55836B}"/>
              </a:ext>
            </a:extLst>
          </p:cNvPr>
          <p:cNvSpPr/>
          <p:nvPr/>
        </p:nvSpPr>
        <p:spPr>
          <a:xfrm>
            <a:off x="10897033" y="762000"/>
            <a:ext cx="1294967" cy="129496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3029567"/>
              <a:satOff val="18270"/>
              <a:lumOff val="-110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D36377-C3BA-5547-49C0-60B315DBC5A9}"/>
              </a:ext>
            </a:extLst>
          </p:cNvPr>
          <p:cNvSpPr/>
          <p:nvPr/>
        </p:nvSpPr>
        <p:spPr>
          <a:xfrm>
            <a:off x="155308" y="2547035"/>
            <a:ext cx="3883291" cy="324416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SA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Bait sprays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fruit maturity at harvest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Hot water treatment based on trap capture thresholds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AA9755-FBEE-2C01-1FAF-C199D5FC2C54}"/>
              </a:ext>
            </a:extLst>
          </p:cNvPr>
          <p:cNvSpPr/>
          <p:nvPr/>
        </p:nvSpPr>
        <p:spPr>
          <a:xfrm>
            <a:off x="4648200" y="2590179"/>
            <a:ext cx="3429000" cy="3111857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In-orchard trapping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Fruit cutting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Spray records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70C914FF-79DB-2022-4301-DC2F5E00ABD6}"/>
              </a:ext>
            </a:extLst>
          </p:cNvPr>
          <p:cNvSpPr/>
          <p:nvPr/>
        </p:nvSpPr>
        <p:spPr>
          <a:xfrm flipH="1">
            <a:off x="1916210" y="5501427"/>
            <a:ext cx="3476964" cy="731945"/>
          </a:xfrm>
          <a:prstGeom prst="curvedUpArrow">
            <a:avLst>
              <a:gd name="adj1" fmla="val 163299"/>
              <a:gd name="adj2" fmla="val 163299"/>
              <a:gd name="adj3" fmla="val 4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FB346592-F2C5-528A-8730-8E2E82CECD04}"/>
              </a:ext>
            </a:extLst>
          </p:cNvPr>
          <p:cNvSpPr/>
          <p:nvPr/>
        </p:nvSpPr>
        <p:spPr>
          <a:xfrm flipV="1">
            <a:off x="2583862" y="1917357"/>
            <a:ext cx="3314160" cy="731943"/>
          </a:xfrm>
          <a:prstGeom prst="curvedUpArrow">
            <a:avLst>
              <a:gd name="adj1" fmla="val 163299"/>
              <a:gd name="adj2" fmla="val 163299"/>
              <a:gd name="adj3" fmla="val 4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7ABF46-3334-BC04-FC62-8960FAE5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8850000" cy="92947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/>
              <a:t>Data Collection and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CEF43-7CC7-E46E-0D58-83B568BE5FEE}"/>
              </a:ext>
            </a:extLst>
          </p:cNvPr>
          <p:cNvSpPr txBox="1"/>
          <p:nvPr/>
        </p:nvSpPr>
        <p:spPr>
          <a:xfrm>
            <a:off x="7882852" y="1917357"/>
            <a:ext cx="4229640" cy="447814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b="1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Trap capture informed fruit cutting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Fruit cutting provided feedback on thresholds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Dataset over multiple seasons invaluable for program improvements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 descr="Bar chart with solid fill">
            <a:extLst>
              <a:ext uri="{FF2B5EF4-FFF2-40B4-BE49-F238E27FC236}">
                <a16:creationId xmlns:a16="http://schemas.microsoft.com/office/drawing/2014/main" id="{D0D981FB-4717-EB77-5B31-A9E82D59C8C9}"/>
              </a:ext>
            </a:extLst>
          </p:cNvPr>
          <p:cNvSpPr/>
          <p:nvPr/>
        </p:nvSpPr>
        <p:spPr>
          <a:xfrm>
            <a:off x="11206111" y="757313"/>
            <a:ext cx="985889" cy="98588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3029567"/>
              <a:satOff val="18270"/>
              <a:lumOff val="-110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0" name="Picture 2" descr="Mango">
            <a:extLst>
              <a:ext uri="{FF2B5EF4-FFF2-40B4-BE49-F238E27FC236}">
                <a16:creationId xmlns:a16="http://schemas.microsoft.com/office/drawing/2014/main" id="{4456AD5D-2B7B-4FE3-B5E4-7787005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890" y="815656"/>
            <a:ext cx="1115683" cy="11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3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73CB-E9B0-3B62-BF4C-0F9CC834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A149BC-DDCE-B083-DCAA-E1BFBE671D77}"/>
              </a:ext>
            </a:extLst>
          </p:cNvPr>
          <p:cNvSpPr/>
          <p:nvPr/>
        </p:nvSpPr>
        <p:spPr>
          <a:xfrm>
            <a:off x="8521705" y="1969012"/>
            <a:ext cx="1559310" cy="4049994"/>
          </a:xfrm>
          <a:prstGeom prst="rect">
            <a:avLst/>
          </a:prstGeom>
          <a:solidFill>
            <a:schemeClr val="accent1">
              <a:lumMod val="60000"/>
              <a:lumOff val="40000"/>
              <a:alpha val="1882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85DB5-54C9-A543-BE85-17A3AEE8AC10}"/>
              </a:ext>
            </a:extLst>
          </p:cNvPr>
          <p:cNvSpPr/>
          <p:nvPr/>
        </p:nvSpPr>
        <p:spPr>
          <a:xfrm>
            <a:off x="1890343" y="1969012"/>
            <a:ext cx="8179786" cy="405000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B9BC708-5475-2194-19AA-2B5C64F3B602}"/>
              </a:ext>
            </a:extLst>
          </p:cNvPr>
          <p:cNvCxnSpPr>
            <a:cxnSpLocks/>
          </p:cNvCxnSpPr>
          <p:nvPr/>
        </p:nvCxnSpPr>
        <p:spPr>
          <a:xfrm>
            <a:off x="1879457" y="3270417"/>
            <a:ext cx="8164286" cy="0"/>
          </a:xfrm>
          <a:prstGeom prst="line">
            <a:avLst/>
          </a:prstGeom>
          <a:noFill/>
          <a:ln w="38100" cap="flat" cmpd="sng" algn="ctr">
            <a:solidFill>
              <a:srgbClr val="ED7D31"/>
            </a:solidFill>
            <a:prstDash val="lgDash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F0485E-5743-E8AC-7380-DE064A1796DB}"/>
              </a:ext>
            </a:extLst>
          </p:cNvPr>
          <p:cNvCxnSpPr>
            <a:cxnSpLocks/>
          </p:cNvCxnSpPr>
          <p:nvPr/>
        </p:nvCxnSpPr>
        <p:spPr>
          <a:xfrm>
            <a:off x="1890343" y="2214802"/>
            <a:ext cx="8164286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lgDash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D322C79-BDEC-5851-8527-D21477C7CA2B}"/>
              </a:ext>
            </a:extLst>
          </p:cNvPr>
          <p:cNvSpPr txBox="1"/>
          <p:nvPr/>
        </p:nvSpPr>
        <p:spPr>
          <a:xfrm>
            <a:off x="10073985" y="1877687"/>
            <a:ext cx="136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Economic Injury Level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878010-49BB-58E1-FC6D-156BB401E6ED}"/>
              </a:ext>
            </a:extLst>
          </p:cNvPr>
          <p:cNvSpPr txBox="1"/>
          <p:nvPr/>
        </p:nvSpPr>
        <p:spPr>
          <a:xfrm>
            <a:off x="10073985" y="2934285"/>
            <a:ext cx="136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Economic Threshold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9C741D-1400-9834-6B7F-775DE5A5CE4A}"/>
              </a:ext>
            </a:extLst>
          </p:cNvPr>
          <p:cNvSpPr txBox="1"/>
          <p:nvPr/>
        </p:nvSpPr>
        <p:spPr>
          <a:xfrm rot="16200000">
            <a:off x="-126983" y="2896077"/>
            <a:ext cx="340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Pest Prevalance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82C793-09F4-CBC3-1C7B-361DE9EB135A}"/>
              </a:ext>
            </a:extLst>
          </p:cNvPr>
          <p:cNvSpPr txBox="1"/>
          <p:nvPr/>
        </p:nvSpPr>
        <p:spPr>
          <a:xfrm>
            <a:off x="5595574" y="6051026"/>
            <a:ext cx="136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id="{D0A9FAD2-98A4-1895-5F75-42665E3CBD20}"/>
              </a:ext>
            </a:extLst>
          </p:cNvPr>
          <p:cNvSpPr/>
          <p:nvPr/>
        </p:nvSpPr>
        <p:spPr>
          <a:xfrm rot="10800000">
            <a:off x="3350274" y="2826421"/>
            <a:ext cx="285226" cy="419449"/>
          </a:xfrm>
          <a:prstGeom prst="up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id="{8D705B13-44BB-8F97-D4B9-A545B821B314}"/>
              </a:ext>
            </a:extLst>
          </p:cNvPr>
          <p:cNvSpPr/>
          <p:nvPr/>
        </p:nvSpPr>
        <p:spPr>
          <a:xfrm rot="10800000">
            <a:off x="4441794" y="2866976"/>
            <a:ext cx="285226" cy="419449"/>
          </a:xfrm>
          <a:prstGeom prst="up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F007C58C-DBBC-F376-4E28-B61F89A3D4E8}"/>
              </a:ext>
            </a:extLst>
          </p:cNvPr>
          <p:cNvSpPr/>
          <p:nvPr/>
        </p:nvSpPr>
        <p:spPr>
          <a:xfrm rot="10800000">
            <a:off x="5887063" y="2813218"/>
            <a:ext cx="285226" cy="446635"/>
          </a:xfrm>
          <a:prstGeom prst="up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Up 60">
            <a:extLst>
              <a:ext uri="{FF2B5EF4-FFF2-40B4-BE49-F238E27FC236}">
                <a16:creationId xmlns:a16="http://schemas.microsoft.com/office/drawing/2014/main" id="{76A28D66-C025-3784-10FF-51CDBF02C5F7}"/>
              </a:ext>
            </a:extLst>
          </p:cNvPr>
          <p:cNvSpPr/>
          <p:nvPr/>
        </p:nvSpPr>
        <p:spPr>
          <a:xfrm rot="10800000">
            <a:off x="7200398" y="2823782"/>
            <a:ext cx="285226" cy="446635"/>
          </a:xfrm>
          <a:prstGeom prst="up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F7C9765-8E25-E2FB-CE07-F1A16AAE8E5E}"/>
              </a:ext>
            </a:extLst>
          </p:cNvPr>
          <p:cNvSpPr/>
          <p:nvPr/>
        </p:nvSpPr>
        <p:spPr>
          <a:xfrm>
            <a:off x="2057401" y="2667000"/>
            <a:ext cx="6476999" cy="3352012"/>
          </a:xfrm>
          <a:custGeom>
            <a:avLst/>
            <a:gdLst>
              <a:gd name="connsiteX0" fmla="*/ 0 w 7717871"/>
              <a:gd name="connsiteY0" fmla="*/ 1761688 h 1786855"/>
              <a:gd name="connsiteX1" fmla="*/ 796954 w 7717871"/>
              <a:gd name="connsiteY1" fmla="*/ 1610686 h 1786855"/>
              <a:gd name="connsiteX2" fmla="*/ 1426128 w 7717871"/>
              <a:gd name="connsiteY2" fmla="*/ 1048624 h 1786855"/>
              <a:gd name="connsiteX3" fmla="*/ 1828800 w 7717871"/>
              <a:gd name="connsiteY3" fmla="*/ 293614 h 1786855"/>
              <a:gd name="connsiteX4" fmla="*/ 1996579 w 7717871"/>
              <a:gd name="connsiteY4" fmla="*/ 1291904 h 1786855"/>
              <a:gd name="connsiteX5" fmla="*/ 2441196 w 7717871"/>
              <a:gd name="connsiteY5" fmla="*/ 1182847 h 1786855"/>
              <a:gd name="connsiteX6" fmla="*/ 2919368 w 7717871"/>
              <a:gd name="connsiteY6" fmla="*/ 897622 h 1786855"/>
              <a:gd name="connsiteX7" fmla="*/ 3120704 w 7717871"/>
              <a:gd name="connsiteY7" fmla="*/ 385893 h 1786855"/>
              <a:gd name="connsiteX8" fmla="*/ 3431097 w 7717871"/>
              <a:gd name="connsiteY8" fmla="*/ 176169 h 1786855"/>
              <a:gd name="connsiteX9" fmla="*/ 3615655 w 7717871"/>
              <a:gd name="connsiteY9" fmla="*/ 1359016 h 1786855"/>
              <a:gd name="connsiteX10" fmla="*/ 4068660 w 7717871"/>
              <a:gd name="connsiteY10" fmla="*/ 1342238 h 1786855"/>
              <a:gd name="connsiteX11" fmla="*/ 4328719 w 7717871"/>
              <a:gd name="connsiteY11" fmla="*/ 1132514 h 1786855"/>
              <a:gd name="connsiteX12" fmla="*/ 4748168 w 7717871"/>
              <a:gd name="connsiteY12" fmla="*/ 687897 h 1786855"/>
              <a:gd name="connsiteX13" fmla="*/ 4857225 w 7717871"/>
              <a:gd name="connsiteY13" fmla="*/ 352337 h 1786855"/>
              <a:gd name="connsiteX14" fmla="*/ 5075339 w 7717871"/>
              <a:gd name="connsiteY14" fmla="*/ 285225 h 1786855"/>
              <a:gd name="connsiteX15" fmla="*/ 5217952 w 7717871"/>
              <a:gd name="connsiteY15" fmla="*/ 805343 h 1786855"/>
              <a:gd name="connsiteX16" fmla="*/ 5503178 w 7717871"/>
              <a:gd name="connsiteY16" fmla="*/ 1409350 h 1786855"/>
              <a:gd name="connsiteX17" fmla="*/ 5645790 w 7717871"/>
              <a:gd name="connsiteY17" fmla="*/ 1602297 h 1786855"/>
              <a:gd name="connsiteX18" fmla="*/ 5771625 w 7717871"/>
              <a:gd name="connsiteY18" fmla="*/ 1652631 h 1786855"/>
              <a:gd name="connsiteX19" fmla="*/ 6132352 w 7717871"/>
              <a:gd name="connsiteY19" fmla="*/ 1216403 h 1786855"/>
              <a:gd name="connsiteX20" fmla="*/ 6392411 w 7717871"/>
              <a:gd name="connsiteY20" fmla="*/ 763398 h 1786855"/>
              <a:gd name="connsiteX21" fmla="*/ 6501467 w 7717871"/>
              <a:gd name="connsiteY21" fmla="*/ 159391 h 1786855"/>
              <a:gd name="connsiteX22" fmla="*/ 6811860 w 7717871"/>
              <a:gd name="connsiteY22" fmla="*/ 0 h 1786855"/>
              <a:gd name="connsiteX23" fmla="*/ 7021585 w 7717871"/>
              <a:gd name="connsiteY23" fmla="*/ 1098958 h 1786855"/>
              <a:gd name="connsiteX24" fmla="*/ 7449423 w 7717871"/>
              <a:gd name="connsiteY24" fmla="*/ 1677798 h 1786855"/>
              <a:gd name="connsiteX25" fmla="*/ 7717871 w 7717871"/>
              <a:gd name="connsiteY25" fmla="*/ 1786855 h 1786855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1968004 w 7689296"/>
              <a:gd name="connsiteY4" fmla="*/ 1291904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587080 w 7689296"/>
              <a:gd name="connsiteY9" fmla="*/ 1359016 h 1789480"/>
              <a:gd name="connsiteX10" fmla="*/ 4040085 w 7689296"/>
              <a:gd name="connsiteY10" fmla="*/ 1342238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474603 w 7689296"/>
              <a:gd name="connsiteY16" fmla="*/ 1409350 h 1789480"/>
              <a:gd name="connsiteX17" fmla="*/ 5617215 w 7689296"/>
              <a:gd name="connsiteY17" fmla="*/ 1602297 h 1789480"/>
              <a:gd name="connsiteX18" fmla="*/ 5743050 w 7689296"/>
              <a:gd name="connsiteY18" fmla="*/ 165263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587080 w 7689296"/>
              <a:gd name="connsiteY9" fmla="*/ 1359016 h 1789480"/>
              <a:gd name="connsiteX10" fmla="*/ 4040085 w 7689296"/>
              <a:gd name="connsiteY10" fmla="*/ 1342238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474603 w 7689296"/>
              <a:gd name="connsiteY16" fmla="*/ 1409350 h 1789480"/>
              <a:gd name="connsiteX17" fmla="*/ 5617215 w 7689296"/>
              <a:gd name="connsiteY17" fmla="*/ 1602297 h 1789480"/>
              <a:gd name="connsiteX18" fmla="*/ 5743050 w 7689296"/>
              <a:gd name="connsiteY18" fmla="*/ 165263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720430 w 7689296"/>
              <a:gd name="connsiteY9" fmla="*/ 1067199 h 1789480"/>
              <a:gd name="connsiteX10" fmla="*/ 4040085 w 7689296"/>
              <a:gd name="connsiteY10" fmla="*/ 1342238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474603 w 7689296"/>
              <a:gd name="connsiteY16" fmla="*/ 1409350 h 1789480"/>
              <a:gd name="connsiteX17" fmla="*/ 5617215 w 7689296"/>
              <a:gd name="connsiteY17" fmla="*/ 1602297 h 1789480"/>
              <a:gd name="connsiteX18" fmla="*/ 5743050 w 7689296"/>
              <a:gd name="connsiteY18" fmla="*/ 165263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720430 w 7689296"/>
              <a:gd name="connsiteY9" fmla="*/ 1067199 h 1789480"/>
              <a:gd name="connsiteX10" fmla="*/ 4163910 w 7689296"/>
              <a:gd name="connsiteY10" fmla="*/ 1207909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474603 w 7689296"/>
              <a:gd name="connsiteY16" fmla="*/ 1409350 h 1789480"/>
              <a:gd name="connsiteX17" fmla="*/ 5617215 w 7689296"/>
              <a:gd name="connsiteY17" fmla="*/ 1602297 h 1789480"/>
              <a:gd name="connsiteX18" fmla="*/ 5743050 w 7689296"/>
              <a:gd name="connsiteY18" fmla="*/ 165263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720430 w 7689296"/>
              <a:gd name="connsiteY9" fmla="*/ 1067199 h 1789480"/>
              <a:gd name="connsiteX10" fmla="*/ 4163910 w 7689296"/>
              <a:gd name="connsiteY10" fmla="*/ 1207909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588903 w 7689296"/>
              <a:gd name="connsiteY16" fmla="*/ 1205541 h 1789480"/>
              <a:gd name="connsiteX17" fmla="*/ 5617215 w 7689296"/>
              <a:gd name="connsiteY17" fmla="*/ 1602297 h 1789480"/>
              <a:gd name="connsiteX18" fmla="*/ 5743050 w 7689296"/>
              <a:gd name="connsiteY18" fmla="*/ 165263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720430 w 7689296"/>
              <a:gd name="connsiteY9" fmla="*/ 1067199 h 1789480"/>
              <a:gd name="connsiteX10" fmla="*/ 4163910 w 7689296"/>
              <a:gd name="connsiteY10" fmla="*/ 1207909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588903 w 7689296"/>
              <a:gd name="connsiteY16" fmla="*/ 1205541 h 1789480"/>
              <a:gd name="connsiteX17" fmla="*/ 5855340 w 7689296"/>
              <a:gd name="connsiteY17" fmla="*/ 1389224 h 1789480"/>
              <a:gd name="connsiteX18" fmla="*/ 5743050 w 7689296"/>
              <a:gd name="connsiteY18" fmla="*/ 165263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720430 w 7689296"/>
              <a:gd name="connsiteY9" fmla="*/ 1067199 h 1789480"/>
              <a:gd name="connsiteX10" fmla="*/ 4163910 w 7689296"/>
              <a:gd name="connsiteY10" fmla="*/ 1207909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588903 w 7689296"/>
              <a:gd name="connsiteY16" fmla="*/ 1205541 h 1789480"/>
              <a:gd name="connsiteX17" fmla="*/ 5855340 w 7689296"/>
              <a:gd name="connsiteY17" fmla="*/ 1389224 h 1789480"/>
              <a:gd name="connsiteX18" fmla="*/ 6219300 w 7689296"/>
              <a:gd name="connsiteY18" fmla="*/ 1356181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789480 h 1789480"/>
              <a:gd name="connsiteX1" fmla="*/ 768379 w 7689296"/>
              <a:gd name="connsiteY1" fmla="*/ 1610686 h 1789480"/>
              <a:gd name="connsiteX2" fmla="*/ 1397553 w 7689296"/>
              <a:gd name="connsiteY2" fmla="*/ 1048624 h 1789480"/>
              <a:gd name="connsiteX3" fmla="*/ 1800225 w 7689296"/>
              <a:gd name="connsiteY3" fmla="*/ 293614 h 1789480"/>
              <a:gd name="connsiteX4" fmla="*/ 2091829 w 7689296"/>
              <a:gd name="connsiteY4" fmla="*/ 1060303 h 1789480"/>
              <a:gd name="connsiteX5" fmla="*/ 2412621 w 7689296"/>
              <a:gd name="connsiteY5" fmla="*/ 1182847 h 1789480"/>
              <a:gd name="connsiteX6" fmla="*/ 2890793 w 7689296"/>
              <a:gd name="connsiteY6" fmla="*/ 897622 h 1789480"/>
              <a:gd name="connsiteX7" fmla="*/ 3092129 w 7689296"/>
              <a:gd name="connsiteY7" fmla="*/ 385893 h 1789480"/>
              <a:gd name="connsiteX8" fmla="*/ 3402522 w 7689296"/>
              <a:gd name="connsiteY8" fmla="*/ 176169 h 1789480"/>
              <a:gd name="connsiteX9" fmla="*/ 3720430 w 7689296"/>
              <a:gd name="connsiteY9" fmla="*/ 1067199 h 1789480"/>
              <a:gd name="connsiteX10" fmla="*/ 4163910 w 7689296"/>
              <a:gd name="connsiteY10" fmla="*/ 1207909 h 1789480"/>
              <a:gd name="connsiteX11" fmla="*/ 4300144 w 7689296"/>
              <a:gd name="connsiteY11" fmla="*/ 1132514 h 1789480"/>
              <a:gd name="connsiteX12" fmla="*/ 4719593 w 7689296"/>
              <a:gd name="connsiteY12" fmla="*/ 687897 h 1789480"/>
              <a:gd name="connsiteX13" fmla="*/ 4828650 w 7689296"/>
              <a:gd name="connsiteY13" fmla="*/ 352337 h 1789480"/>
              <a:gd name="connsiteX14" fmla="*/ 5046764 w 7689296"/>
              <a:gd name="connsiteY14" fmla="*/ 285225 h 1789480"/>
              <a:gd name="connsiteX15" fmla="*/ 5189377 w 7689296"/>
              <a:gd name="connsiteY15" fmla="*/ 805343 h 1789480"/>
              <a:gd name="connsiteX16" fmla="*/ 5588903 w 7689296"/>
              <a:gd name="connsiteY16" fmla="*/ 1205541 h 1789480"/>
              <a:gd name="connsiteX17" fmla="*/ 5855340 w 7689296"/>
              <a:gd name="connsiteY17" fmla="*/ 1389224 h 1789480"/>
              <a:gd name="connsiteX18" fmla="*/ 5990700 w 7689296"/>
              <a:gd name="connsiteY18" fmla="*/ 1291333 h 1789480"/>
              <a:gd name="connsiteX19" fmla="*/ 6103777 w 7689296"/>
              <a:gd name="connsiteY19" fmla="*/ 1216403 h 1789480"/>
              <a:gd name="connsiteX20" fmla="*/ 6363836 w 7689296"/>
              <a:gd name="connsiteY20" fmla="*/ 763398 h 1789480"/>
              <a:gd name="connsiteX21" fmla="*/ 6472892 w 7689296"/>
              <a:gd name="connsiteY21" fmla="*/ 159391 h 1789480"/>
              <a:gd name="connsiteX22" fmla="*/ 6783285 w 7689296"/>
              <a:gd name="connsiteY22" fmla="*/ 0 h 1789480"/>
              <a:gd name="connsiteX23" fmla="*/ 6993010 w 7689296"/>
              <a:gd name="connsiteY23" fmla="*/ 1098958 h 1789480"/>
              <a:gd name="connsiteX24" fmla="*/ 7420848 w 7689296"/>
              <a:gd name="connsiteY24" fmla="*/ 1677798 h 1789480"/>
              <a:gd name="connsiteX25" fmla="*/ 7689296 w 7689296"/>
              <a:gd name="connsiteY25" fmla="*/ 1786855 h 1789480"/>
              <a:gd name="connsiteX0" fmla="*/ 0 w 7689296"/>
              <a:gd name="connsiteY0" fmla="*/ 1630089 h 1630089"/>
              <a:gd name="connsiteX1" fmla="*/ 768379 w 7689296"/>
              <a:gd name="connsiteY1" fmla="*/ 1451295 h 1630089"/>
              <a:gd name="connsiteX2" fmla="*/ 1397553 w 7689296"/>
              <a:gd name="connsiteY2" fmla="*/ 889233 h 1630089"/>
              <a:gd name="connsiteX3" fmla="*/ 1800225 w 7689296"/>
              <a:gd name="connsiteY3" fmla="*/ 134223 h 1630089"/>
              <a:gd name="connsiteX4" fmla="*/ 2091829 w 7689296"/>
              <a:gd name="connsiteY4" fmla="*/ 900912 h 1630089"/>
              <a:gd name="connsiteX5" fmla="*/ 2412621 w 7689296"/>
              <a:gd name="connsiteY5" fmla="*/ 1023456 h 1630089"/>
              <a:gd name="connsiteX6" fmla="*/ 2890793 w 7689296"/>
              <a:gd name="connsiteY6" fmla="*/ 738231 h 1630089"/>
              <a:gd name="connsiteX7" fmla="*/ 3092129 w 7689296"/>
              <a:gd name="connsiteY7" fmla="*/ 226502 h 1630089"/>
              <a:gd name="connsiteX8" fmla="*/ 3402522 w 7689296"/>
              <a:gd name="connsiteY8" fmla="*/ 16778 h 1630089"/>
              <a:gd name="connsiteX9" fmla="*/ 3720430 w 7689296"/>
              <a:gd name="connsiteY9" fmla="*/ 907808 h 1630089"/>
              <a:gd name="connsiteX10" fmla="*/ 4163910 w 7689296"/>
              <a:gd name="connsiteY10" fmla="*/ 1048518 h 1630089"/>
              <a:gd name="connsiteX11" fmla="*/ 4300144 w 7689296"/>
              <a:gd name="connsiteY11" fmla="*/ 973123 h 1630089"/>
              <a:gd name="connsiteX12" fmla="*/ 4719593 w 7689296"/>
              <a:gd name="connsiteY12" fmla="*/ 528506 h 1630089"/>
              <a:gd name="connsiteX13" fmla="*/ 4828650 w 7689296"/>
              <a:gd name="connsiteY13" fmla="*/ 192946 h 1630089"/>
              <a:gd name="connsiteX14" fmla="*/ 5046764 w 7689296"/>
              <a:gd name="connsiteY14" fmla="*/ 125834 h 1630089"/>
              <a:gd name="connsiteX15" fmla="*/ 5189377 w 7689296"/>
              <a:gd name="connsiteY15" fmla="*/ 645952 h 1630089"/>
              <a:gd name="connsiteX16" fmla="*/ 5588903 w 7689296"/>
              <a:gd name="connsiteY16" fmla="*/ 1046150 h 1630089"/>
              <a:gd name="connsiteX17" fmla="*/ 5855340 w 7689296"/>
              <a:gd name="connsiteY17" fmla="*/ 1229833 h 1630089"/>
              <a:gd name="connsiteX18" fmla="*/ 5990700 w 7689296"/>
              <a:gd name="connsiteY18" fmla="*/ 1131942 h 1630089"/>
              <a:gd name="connsiteX19" fmla="*/ 6103777 w 7689296"/>
              <a:gd name="connsiteY19" fmla="*/ 1057012 h 1630089"/>
              <a:gd name="connsiteX20" fmla="*/ 6363836 w 7689296"/>
              <a:gd name="connsiteY20" fmla="*/ 604007 h 1630089"/>
              <a:gd name="connsiteX21" fmla="*/ 6472892 w 7689296"/>
              <a:gd name="connsiteY21" fmla="*/ 0 h 1630089"/>
              <a:gd name="connsiteX22" fmla="*/ 6773760 w 7689296"/>
              <a:gd name="connsiteY22" fmla="*/ 192643 h 1630089"/>
              <a:gd name="connsiteX23" fmla="*/ 6993010 w 7689296"/>
              <a:gd name="connsiteY23" fmla="*/ 939567 h 1630089"/>
              <a:gd name="connsiteX24" fmla="*/ 7420848 w 7689296"/>
              <a:gd name="connsiteY24" fmla="*/ 1518407 h 1630089"/>
              <a:gd name="connsiteX25" fmla="*/ 7689296 w 7689296"/>
              <a:gd name="connsiteY25" fmla="*/ 1627464 h 1630089"/>
              <a:gd name="connsiteX0" fmla="*/ 0 w 7689296"/>
              <a:gd name="connsiteY0" fmla="*/ 1630089 h 1630089"/>
              <a:gd name="connsiteX1" fmla="*/ 768379 w 7689296"/>
              <a:gd name="connsiteY1" fmla="*/ 1451295 h 1630089"/>
              <a:gd name="connsiteX2" fmla="*/ 1397553 w 7689296"/>
              <a:gd name="connsiteY2" fmla="*/ 889233 h 1630089"/>
              <a:gd name="connsiteX3" fmla="*/ 1800225 w 7689296"/>
              <a:gd name="connsiteY3" fmla="*/ 134223 h 1630089"/>
              <a:gd name="connsiteX4" fmla="*/ 2091829 w 7689296"/>
              <a:gd name="connsiteY4" fmla="*/ 900912 h 1630089"/>
              <a:gd name="connsiteX5" fmla="*/ 2412621 w 7689296"/>
              <a:gd name="connsiteY5" fmla="*/ 1023456 h 1630089"/>
              <a:gd name="connsiteX6" fmla="*/ 2890793 w 7689296"/>
              <a:gd name="connsiteY6" fmla="*/ 738231 h 1630089"/>
              <a:gd name="connsiteX7" fmla="*/ 3092129 w 7689296"/>
              <a:gd name="connsiteY7" fmla="*/ 226502 h 1630089"/>
              <a:gd name="connsiteX8" fmla="*/ 3402522 w 7689296"/>
              <a:gd name="connsiteY8" fmla="*/ 16778 h 1630089"/>
              <a:gd name="connsiteX9" fmla="*/ 3720430 w 7689296"/>
              <a:gd name="connsiteY9" fmla="*/ 907808 h 1630089"/>
              <a:gd name="connsiteX10" fmla="*/ 4163910 w 7689296"/>
              <a:gd name="connsiteY10" fmla="*/ 1048518 h 1630089"/>
              <a:gd name="connsiteX11" fmla="*/ 4300144 w 7689296"/>
              <a:gd name="connsiteY11" fmla="*/ 973123 h 1630089"/>
              <a:gd name="connsiteX12" fmla="*/ 4719593 w 7689296"/>
              <a:gd name="connsiteY12" fmla="*/ 528506 h 1630089"/>
              <a:gd name="connsiteX13" fmla="*/ 4828650 w 7689296"/>
              <a:gd name="connsiteY13" fmla="*/ 192946 h 1630089"/>
              <a:gd name="connsiteX14" fmla="*/ 5046764 w 7689296"/>
              <a:gd name="connsiteY14" fmla="*/ 125834 h 1630089"/>
              <a:gd name="connsiteX15" fmla="*/ 5189377 w 7689296"/>
              <a:gd name="connsiteY15" fmla="*/ 645952 h 1630089"/>
              <a:gd name="connsiteX16" fmla="*/ 5588903 w 7689296"/>
              <a:gd name="connsiteY16" fmla="*/ 1046150 h 1630089"/>
              <a:gd name="connsiteX17" fmla="*/ 5855340 w 7689296"/>
              <a:gd name="connsiteY17" fmla="*/ 1229833 h 1630089"/>
              <a:gd name="connsiteX18" fmla="*/ 5990700 w 7689296"/>
              <a:gd name="connsiteY18" fmla="*/ 1131942 h 1630089"/>
              <a:gd name="connsiteX19" fmla="*/ 6103777 w 7689296"/>
              <a:gd name="connsiteY19" fmla="*/ 1057012 h 1630089"/>
              <a:gd name="connsiteX20" fmla="*/ 6363836 w 7689296"/>
              <a:gd name="connsiteY20" fmla="*/ 604007 h 1630089"/>
              <a:gd name="connsiteX21" fmla="*/ 6472892 w 7689296"/>
              <a:gd name="connsiteY21" fmla="*/ 0 h 1630089"/>
              <a:gd name="connsiteX22" fmla="*/ 6773760 w 7689296"/>
              <a:gd name="connsiteY22" fmla="*/ 192643 h 1630089"/>
              <a:gd name="connsiteX23" fmla="*/ 7002535 w 7689296"/>
              <a:gd name="connsiteY23" fmla="*/ 837662 h 1630089"/>
              <a:gd name="connsiteX24" fmla="*/ 7420848 w 7689296"/>
              <a:gd name="connsiteY24" fmla="*/ 1518407 h 1630089"/>
              <a:gd name="connsiteX25" fmla="*/ 7689296 w 7689296"/>
              <a:gd name="connsiteY25" fmla="*/ 1627464 h 1630089"/>
              <a:gd name="connsiteX0" fmla="*/ 0 w 7689296"/>
              <a:gd name="connsiteY0" fmla="*/ 1630089 h 1630089"/>
              <a:gd name="connsiteX1" fmla="*/ 768379 w 7689296"/>
              <a:gd name="connsiteY1" fmla="*/ 1451295 h 1630089"/>
              <a:gd name="connsiteX2" fmla="*/ 1397553 w 7689296"/>
              <a:gd name="connsiteY2" fmla="*/ 889233 h 1630089"/>
              <a:gd name="connsiteX3" fmla="*/ 1800225 w 7689296"/>
              <a:gd name="connsiteY3" fmla="*/ 134223 h 1630089"/>
              <a:gd name="connsiteX4" fmla="*/ 2091829 w 7689296"/>
              <a:gd name="connsiteY4" fmla="*/ 900912 h 1630089"/>
              <a:gd name="connsiteX5" fmla="*/ 2412621 w 7689296"/>
              <a:gd name="connsiteY5" fmla="*/ 1023456 h 1630089"/>
              <a:gd name="connsiteX6" fmla="*/ 2890793 w 7689296"/>
              <a:gd name="connsiteY6" fmla="*/ 738231 h 1630089"/>
              <a:gd name="connsiteX7" fmla="*/ 3092129 w 7689296"/>
              <a:gd name="connsiteY7" fmla="*/ 226502 h 1630089"/>
              <a:gd name="connsiteX8" fmla="*/ 3402522 w 7689296"/>
              <a:gd name="connsiteY8" fmla="*/ 16778 h 1630089"/>
              <a:gd name="connsiteX9" fmla="*/ 3720430 w 7689296"/>
              <a:gd name="connsiteY9" fmla="*/ 907808 h 1630089"/>
              <a:gd name="connsiteX10" fmla="*/ 4163910 w 7689296"/>
              <a:gd name="connsiteY10" fmla="*/ 1048518 h 1630089"/>
              <a:gd name="connsiteX11" fmla="*/ 4300144 w 7689296"/>
              <a:gd name="connsiteY11" fmla="*/ 973123 h 1630089"/>
              <a:gd name="connsiteX12" fmla="*/ 4719593 w 7689296"/>
              <a:gd name="connsiteY12" fmla="*/ 528506 h 1630089"/>
              <a:gd name="connsiteX13" fmla="*/ 4828650 w 7689296"/>
              <a:gd name="connsiteY13" fmla="*/ 192946 h 1630089"/>
              <a:gd name="connsiteX14" fmla="*/ 5046764 w 7689296"/>
              <a:gd name="connsiteY14" fmla="*/ 125834 h 1630089"/>
              <a:gd name="connsiteX15" fmla="*/ 5189377 w 7689296"/>
              <a:gd name="connsiteY15" fmla="*/ 645952 h 1630089"/>
              <a:gd name="connsiteX16" fmla="*/ 5588903 w 7689296"/>
              <a:gd name="connsiteY16" fmla="*/ 1046150 h 1630089"/>
              <a:gd name="connsiteX17" fmla="*/ 5798190 w 7689296"/>
              <a:gd name="connsiteY17" fmla="*/ 988968 h 1630089"/>
              <a:gd name="connsiteX18" fmla="*/ 5990700 w 7689296"/>
              <a:gd name="connsiteY18" fmla="*/ 1131942 h 1630089"/>
              <a:gd name="connsiteX19" fmla="*/ 6103777 w 7689296"/>
              <a:gd name="connsiteY19" fmla="*/ 1057012 h 1630089"/>
              <a:gd name="connsiteX20" fmla="*/ 6363836 w 7689296"/>
              <a:gd name="connsiteY20" fmla="*/ 604007 h 1630089"/>
              <a:gd name="connsiteX21" fmla="*/ 6472892 w 7689296"/>
              <a:gd name="connsiteY21" fmla="*/ 0 h 1630089"/>
              <a:gd name="connsiteX22" fmla="*/ 6773760 w 7689296"/>
              <a:gd name="connsiteY22" fmla="*/ 192643 h 1630089"/>
              <a:gd name="connsiteX23" fmla="*/ 7002535 w 7689296"/>
              <a:gd name="connsiteY23" fmla="*/ 837662 h 1630089"/>
              <a:gd name="connsiteX24" fmla="*/ 7420848 w 7689296"/>
              <a:gd name="connsiteY24" fmla="*/ 1518407 h 1630089"/>
              <a:gd name="connsiteX25" fmla="*/ 7689296 w 7689296"/>
              <a:gd name="connsiteY25" fmla="*/ 1627464 h 1630089"/>
              <a:gd name="connsiteX0" fmla="*/ 0 w 7689296"/>
              <a:gd name="connsiteY0" fmla="*/ 1630089 h 1630089"/>
              <a:gd name="connsiteX1" fmla="*/ 768379 w 7689296"/>
              <a:gd name="connsiteY1" fmla="*/ 1451295 h 1630089"/>
              <a:gd name="connsiteX2" fmla="*/ 1397553 w 7689296"/>
              <a:gd name="connsiteY2" fmla="*/ 889233 h 1630089"/>
              <a:gd name="connsiteX3" fmla="*/ 1800225 w 7689296"/>
              <a:gd name="connsiteY3" fmla="*/ 134223 h 1630089"/>
              <a:gd name="connsiteX4" fmla="*/ 2091829 w 7689296"/>
              <a:gd name="connsiteY4" fmla="*/ 900912 h 1630089"/>
              <a:gd name="connsiteX5" fmla="*/ 2412621 w 7689296"/>
              <a:gd name="connsiteY5" fmla="*/ 1023456 h 1630089"/>
              <a:gd name="connsiteX6" fmla="*/ 2890793 w 7689296"/>
              <a:gd name="connsiteY6" fmla="*/ 738231 h 1630089"/>
              <a:gd name="connsiteX7" fmla="*/ 3092129 w 7689296"/>
              <a:gd name="connsiteY7" fmla="*/ 226502 h 1630089"/>
              <a:gd name="connsiteX8" fmla="*/ 3402522 w 7689296"/>
              <a:gd name="connsiteY8" fmla="*/ 16778 h 1630089"/>
              <a:gd name="connsiteX9" fmla="*/ 3720430 w 7689296"/>
              <a:gd name="connsiteY9" fmla="*/ 907808 h 1630089"/>
              <a:gd name="connsiteX10" fmla="*/ 4163910 w 7689296"/>
              <a:gd name="connsiteY10" fmla="*/ 1048518 h 1630089"/>
              <a:gd name="connsiteX11" fmla="*/ 4300144 w 7689296"/>
              <a:gd name="connsiteY11" fmla="*/ 973123 h 1630089"/>
              <a:gd name="connsiteX12" fmla="*/ 4719593 w 7689296"/>
              <a:gd name="connsiteY12" fmla="*/ 528506 h 1630089"/>
              <a:gd name="connsiteX13" fmla="*/ 4828650 w 7689296"/>
              <a:gd name="connsiteY13" fmla="*/ 192946 h 1630089"/>
              <a:gd name="connsiteX14" fmla="*/ 5046764 w 7689296"/>
              <a:gd name="connsiteY14" fmla="*/ 125834 h 1630089"/>
              <a:gd name="connsiteX15" fmla="*/ 5189377 w 7689296"/>
              <a:gd name="connsiteY15" fmla="*/ 645952 h 1630089"/>
              <a:gd name="connsiteX16" fmla="*/ 5503178 w 7689296"/>
              <a:gd name="connsiteY16" fmla="*/ 958142 h 1630089"/>
              <a:gd name="connsiteX17" fmla="*/ 5798190 w 7689296"/>
              <a:gd name="connsiteY17" fmla="*/ 988968 h 1630089"/>
              <a:gd name="connsiteX18" fmla="*/ 5990700 w 7689296"/>
              <a:gd name="connsiteY18" fmla="*/ 1131942 h 1630089"/>
              <a:gd name="connsiteX19" fmla="*/ 6103777 w 7689296"/>
              <a:gd name="connsiteY19" fmla="*/ 1057012 h 1630089"/>
              <a:gd name="connsiteX20" fmla="*/ 6363836 w 7689296"/>
              <a:gd name="connsiteY20" fmla="*/ 604007 h 1630089"/>
              <a:gd name="connsiteX21" fmla="*/ 6472892 w 7689296"/>
              <a:gd name="connsiteY21" fmla="*/ 0 h 1630089"/>
              <a:gd name="connsiteX22" fmla="*/ 6773760 w 7689296"/>
              <a:gd name="connsiteY22" fmla="*/ 192643 h 1630089"/>
              <a:gd name="connsiteX23" fmla="*/ 7002535 w 7689296"/>
              <a:gd name="connsiteY23" fmla="*/ 837662 h 1630089"/>
              <a:gd name="connsiteX24" fmla="*/ 7420848 w 7689296"/>
              <a:gd name="connsiteY24" fmla="*/ 1518407 h 1630089"/>
              <a:gd name="connsiteX25" fmla="*/ 7689296 w 7689296"/>
              <a:gd name="connsiteY25" fmla="*/ 1627464 h 1630089"/>
              <a:gd name="connsiteX0" fmla="*/ 0 w 7689296"/>
              <a:gd name="connsiteY0" fmla="*/ 1630089 h 1630089"/>
              <a:gd name="connsiteX1" fmla="*/ 768379 w 7689296"/>
              <a:gd name="connsiteY1" fmla="*/ 1451295 h 1630089"/>
              <a:gd name="connsiteX2" fmla="*/ 1397553 w 7689296"/>
              <a:gd name="connsiteY2" fmla="*/ 889233 h 1630089"/>
              <a:gd name="connsiteX3" fmla="*/ 1800225 w 7689296"/>
              <a:gd name="connsiteY3" fmla="*/ 134223 h 1630089"/>
              <a:gd name="connsiteX4" fmla="*/ 2091829 w 7689296"/>
              <a:gd name="connsiteY4" fmla="*/ 900912 h 1630089"/>
              <a:gd name="connsiteX5" fmla="*/ 2412621 w 7689296"/>
              <a:gd name="connsiteY5" fmla="*/ 1023456 h 1630089"/>
              <a:gd name="connsiteX6" fmla="*/ 2890793 w 7689296"/>
              <a:gd name="connsiteY6" fmla="*/ 738231 h 1630089"/>
              <a:gd name="connsiteX7" fmla="*/ 3092129 w 7689296"/>
              <a:gd name="connsiteY7" fmla="*/ 226502 h 1630089"/>
              <a:gd name="connsiteX8" fmla="*/ 3402522 w 7689296"/>
              <a:gd name="connsiteY8" fmla="*/ 16778 h 1630089"/>
              <a:gd name="connsiteX9" fmla="*/ 3720430 w 7689296"/>
              <a:gd name="connsiteY9" fmla="*/ 907808 h 1630089"/>
              <a:gd name="connsiteX10" fmla="*/ 4163910 w 7689296"/>
              <a:gd name="connsiteY10" fmla="*/ 1048518 h 1630089"/>
              <a:gd name="connsiteX11" fmla="*/ 4300144 w 7689296"/>
              <a:gd name="connsiteY11" fmla="*/ 973123 h 1630089"/>
              <a:gd name="connsiteX12" fmla="*/ 4719593 w 7689296"/>
              <a:gd name="connsiteY12" fmla="*/ 528506 h 1630089"/>
              <a:gd name="connsiteX13" fmla="*/ 4828650 w 7689296"/>
              <a:gd name="connsiteY13" fmla="*/ 192946 h 1630089"/>
              <a:gd name="connsiteX14" fmla="*/ 5046764 w 7689296"/>
              <a:gd name="connsiteY14" fmla="*/ 125834 h 1630089"/>
              <a:gd name="connsiteX15" fmla="*/ 5189377 w 7689296"/>
              <a:gd name="connsiteY15" fmla="*/ 645952 h 1630089"/>
              <a:gd name="connsiteX16" fmla="*/ 5503178 w 7689296"/>
              <a:gd name="connsiteY16" fmla="*/ 958142 h 1630089"/>
              <a:gd name="connsiteX17" fmla="*/ 5798190 w 7689296"/>
              <a:gd name="connsiteY17" fmla="*/ 988968 h 1630089"/>
              <a:gd name="connsiteX18" fmla="*/ 5990700 w 7689296"/>
              <a:gd name="connsiteY18" fmla="*/ 1131942 h 1630089"/>
              <a:gd name="connsiteX19" fmla="*/ 6103777 w 7689296"/>
              <a:gd name="connsiteY19" fmla="*/ 1057012 h 1630089"/>
              <a:gd name="connsiteX20" fmla="*/ 6363836 w 7689296"/>
              <a:gd name="connsiteY20" fmla="*/ 604007 h 1630089"/>
              <a:gd name="connsiteX21" fmla="*/ 6472892 w 7689296"/>
              <a:gd name="connsiteY21" fmla="*/ 0 h 1630089"/>
              <a:gd name="connsiteX22" fmla="*/ 6773760 w 7689296"/>
              <a:gd name="connsiteY22" fmla="*/ 192643 h 1630089"/>
              <a:gd name="connsiteX23" fmla="*/ 7002535 w 7689296"/>
              <a:gd name="connsiteY23" fmla="*/ 837662 h 1630089"/>
              <a:gd name="connsiteX24" fmla="*/ 7487523 w 7689296"/>
              <a:gd name="connsiteY24" fmla="*/ 1027412 h 1630089"/>
              <a:gd name="connsiteX25" fmla="*/ 7689296 w 7689296"/>
              <a:gd name="connsiteY25" fmla="*/ 1627464 h 1630089"/>
              <a:gd name="connsiteX0" fmla="*/ 0 w 7689296"/>
              <a:gd name="connsiteY0" fmla="*/ 1630089 h 1630089"/>
              <a:gd name="connsiteX1" fmla="*/ 768379 w 7689296"/>
              <a:gd name="connsiteY1" fmla="*/ 1451295 h 1630089"/>
              <a:gd name="connsiteX2" fmla="*/ 1397553 w 7689296"/>
              <a:gd name="connsiteY2" fmla="*/ 889233 h 1630089"/>
              <a:gd name="connsiteX3" fmla="*/ 1800225 w 7689296"/>
              <a:gd name="connsiteY3" fmla="*/ 134223 h 1630089"/>
              <a:gd name="connsiteX4" fmla="*/ 2091829 w 7689296"/>
              <a:gd name="connsiteY4" fmla="*/ 900912 h 1630089"/>
              <a:gd name="connsiteX5" fmla="*/ 2412621 w 7689296"/>
              <a:gd name="connsiteY5" fmla="*/ 1023456 h 1630089"/>
              <a:gd name="connsiteX6" fmla="*/ 2890793 w 7689296"/>
              <a:gd name="connsiteY6" fmla="*/ 738231 h 1630089"/>
              <a:gd name="connsiteX7" fmla="*/ 3092129 w 7689296"/>
              <a:gd name="connsiteY7" fmla="*/ 226502 h 1630089"/>
              <a:gd name="connsiteX8" fmla="*/ 3402522 w 7689296"/>
              <a:gd name="connsiteY8" fmla="*/ 16778 h 1630089"/>
              <a:gd name="connsiteX9" fmla="*/ 3720430 w 7689296"/>
              <a:gd name="connsiteY9" fmla="*/ 907808 h 1630089"/>
              <a:gd name="connsiteX10" fmla="*/ 4163910 w 7689296"/>
              <a:gd name="connsiteY10" fmla="*/ 1048518 h 1630089"/>
              <a:gd name="connsiteX11" fmla="*/ 4300144 w 7689296"/>
              <a:gd name="connsiteY11" fmla="*/ 973123 h 1630089"/>
              <a:gd name="connsiteX12" fmla="*/ 4719593 w 7689296"/>
              <a:gd name="connsiteY12" fmla="*/ 528506 h 1630089"/>
              <a:gd name="connsiteX13" fmla="*/ 4828650 w 7689296"/>
              <a:gd name="connsiteY13" fmla="*/ 192946 h 1630089"/>
              <a:gd name="connsiteX14" fmla="*/ 5046764 w 7689296"/>
              <a:gd name="connsiteY14" fmla="*/ 125834 h 1630089"/>
              <a:gd name="connsiteX15" fmla="*/ 5189377 w 7689296"/>
              <a:gd name="connsiteY15" fmla="*/ 645952 h 1630089"/>
              <a:gd name="connsiteX16" fmla="*/ 5503178 w 7689296"/>
              <a:gd name="connsiteY16" fmla="*/ 958142 h 1630089"/>
              <a:gd name="connsiteX17" fmla="*/ 5798190 w 7689296"/>
              <a:gd name="connsiteY17" fmla="*/ 988968 h 1630089"/>
              <a:gd name="connsiteX18" fmla="*/ 5990700 w 7689296"/>
              <a:gd name="connsiteY18" fmla="*/ 1131942 h 1630089"/>
              <a:gd name="connsiteX19" fmla="*/ 6103777 w 7689296"/>
              <a:gd name="connsiteY19" fmla="*/ 1057012 h 1630089"/>
              <a:gd name="connsiteX20" fmla="*/ 6363836 w 7689296"/>
              <a:gd name="connsiteY20" fmla="*/ 604007 h 1630089"/>
              <a:gd name="connsiteX21" fmla="*/ 6472892 w 7689296"/>
              <a:gd name="connsiteY21" fmla="*/ 0 h 1630089"/>
              <a:gd name="connsiteX22" fmla="*/ 6773760 w 7689296"/>
              <a:gd name="connsiteY22" fmla="*/ 192643 h 1630089"/>
              <a:gd name="connsiteX23" fmla="*/ 7002535 w 7689296"/>
              <a:gd name="connsiteY23" fmla="*/ 837662 h 1630089"/>
              <a:gd name="connsiteX24" fmla="*/ 7487523 w 7689296"/>
              <a:gd name="connsiteY24" fmla="*/ 1027412 h 1630089"/>
              <a:gd name="connsiteX25" fmla="*/ 7689296 w 7689296"/>
              <a:gd name="connsiteY25" fmla="*/ 1627464 h 1630089"/>
              <a:gd name="connsiteX0" fmla="*/ 0 w 7487523"/>
              <a:gd name="connsiteY0" fmla="*/ 1630089 h 1630089"/>
              <a:gd name="connsiteX1" fmla="*/ 768379 w 7487523"/>
              <a:gd name="connsiteY1" fmla="*/ 1451295 h 1630089"/>
              <a:gd name="connsiteX2" fmla="*/ 1397553 w 7487523"/>
              <a:gd name="connsiteY2" fmla="*/ 889233 h 1630089"/>
              <a:gd name="connsiteX3" fmla="*/ 1800225 w 7487523"/>
              <a:gd name="connsiteY3" fmla="*/ 134223 h 1630089"/>
              <a:gd name="connsiteX4" fmla="*/ 2091829 w 7487523"/>
              <a:gd name="connsiteY4" fmla="*/ 900912 h 1630089"/>
              <a:gd name="connsiteX5" fmla="*/ 2412621 w 7487523"/>
              <a:gd name="connsiteY5" fmla="*/ 1023456 h 1630089"/>
              <a:gd name="connsiteX6" fmla="*/ 2890793 w 7487523"/>
              <a:gd name="connsiteY6" fmla="*/ 738231 h 1630089"/>
              <a:gd name="connsiteX7" fmla="*/ 3092129 w 7487523"/>
              <a:gd name="connsiteY7" fmla="*/ 226502 h 1630089"/>
              <a:gd name="connsiteX8" fmla="*/ 3402522 w 7487523"/>
              <a:gd name="connsiteY8" fmla="*/ 16778 h 1630089"/>
              <a:gd name="connsiteX9" fmla="*/ 3720430 w 7487523"/>
              <a:gd name="connsiteY9" fmla="*/ 907808 h 1630089"/>
              <a:gd name="connsiteX10" fmla="*/ 4163910 w 7487523"/>
              <a:gd name="connsiteY10" fmla="*/ 1048518 h 1630089"/>
              <a:gd name="connsiteX11" fmla="*/ 4300144 w 7487523"/>
              <a:gd name="connsiteY11" fmla="*/ 973123 h 1630089"/>
              <a:gd name="connsiteX12" fmla="*/ 4719593 w 7487523"/>
              <a:gd name="connsiteY12" fmla="*/ 528506 h 1630089"/>
              <a:gd name="connsiteX13" fmla="*/ 4828650 w 7487523"/>
              <a:gd name="connsiteY13" fmla="*/ 192946 h 1630089"/>
              <a:gd name="connsiteX14" fmla="*/ 5046764 w 7487523"/>
              <a:gd name="connsiteY14" fmla="*/ 125834 h 1630089"/>
              <a:gd name="connsiteX15" fmla="*/ 5189377 w 7487523"/>
              <a:gd name="connsiteY15" fmla="*/ 645952 h 1630089"/>
              <a:gd name="connsiteX16" fmla="*/ 5503178 w 7487523"/>
              <a:gd name="connsiteY16" fmla="*/ 958142 h 1630089"/>
              <a:gd name="connsiteX17" fmla="*/ 5798190 w 7487523"/>
              <a:gd name="connsiteY17" fmla="*/ 988968 h 1630089"/>
              <a:gd name="connsiteX18" fmla="*/ 5990700 w 7487523"/>
              <a:gd name="connsiteY18" fmla="*/ 1131942 h 1630089"/>
              <a:gd name="connsiteX19" fmla="*/ 6103777 w 7487523"/>
              <a:gd name="connsiteY19" fmla="*/ 1057012 h 1630089"/>
              <a:gd name="connsiteX20" fmla="*/ 6363836 w 7487523"/>
              <a:gd name="connsiteY20" fmla="*/ 604007 h 1630089"/>
              <a:gd name="connsiteX21" fmla="*/ 6472892 w 7487523"/>
              <a:gd name="connsiteY21" fmla="*/ 0 h 1630089"/>
              <a:gd name="connsiteX22" fmla="*/ 6773760 w 7487523"/>
              <a:gd name="connsiteY22" fmla="*/ 192643 h 1630089"/>
              <a:gd name="connsiteX23" fmla="*/ 7002535 w 7487523"/>
              <a:gd name="connsiteY23" fmla="*/ 837662 h 1630089"/>
              <a:gd name="connsiteX24" fmla="*/ 7487523 w 7487523"/>
              <a:gd name="connsiteY24" fmla="*/ 1027412 h 1630089"/>
              <a:gd name="connsiteX0" fmla="*/ 0 w 7678023"/>
              <a:gd name="connsiteY0" fmla="*/ 1630089 h 1630089"/>
              <a:gd name="connsiteX1" fmla="*/ 768379 w 7678023"/>
              <a:gd name="connsiteY1" fmla="*/ 1451295 h 1630089"/>
              <a:gd name="connsiteX2" fmla="*/ 1397553 w 7678023"/>
              <a:gd name="connsiteY2" fmla="*/ 889233 h 1630089"/>
              <a:gd name="connsiteX3" fmla="*/ 1800225 w 7678023"/>
              <a:gd name="connsiteY3" fmla="*/ 134223 h 1630089"/>
              <a:gd name="connsiteX4" fmla="*/ 2091829 w 7678023"/>
              <a:gd name="connsiteY4" fmla="*/ 900912 h 1630089"/>
              <a:gd name="connsiteX5" fmla="*/ 2412621 w 7678023"/>
              <a:gd name="connsiteY5" fmla="*/ 1023456 h 1630089"/>
              <a:gd name="connsiteX6" fmla="*/ 2890793 w 7678023"/>
              <a:gd name="connsiteY6" fmla="*/ 738231 h 1630089"/>
              <a:gd name="connsiteX7" fmla="*/ 3092129 w 7678023"/>
              <a:gd name="connsiteY7" fmla="*/ 226502 h 1630089"/>
              <a:gd name="connsiteX8" fmla="*/ 3402522 w 7678023"/>
              <a:gd name="connsiteY8" fmla="*/ 16778 h 1630089"/>
              <a:gd name="connsiteX9" fmla="*/ 3720430 w 7678023"/>
              <a:gd name="connsiteY9" fmla="*/ 907808 h 1630089"/>
              <a:gd name="connsiteX10" fmla="*/ 4163910 w 7678023"/>
              <a:gd name="connsiteY10" fmla="*/ 1048518 h 1630089"/>
              <a:gd name="connsiteX11" fmla="*/ 4300144 w 7678023"/>
              <a:gd name="connsiteY11" fmla="*/ 973123 h 1630089"/>
              <a:gd name="connsiteX12" fmla="*/ 4719593 w 7678023"/>
              <a:gd name="connsiteY12" fmla="*/ 528506 h 1630089"/>
              <a:gd name="connsiteX13" fmla="*/ 4828650 w 7678023"/>
              <a:gd name="connsiteY13" fmla="*/ 192946 h 1630089"/>
              <a:gd name="connsiteX14" fmla="*/ 5046764 w 7678023"/>
              <a:gd name="connsiteY14" fmla="*/ 125834 h 1630089"/>
              <a:gd name="connsiteX15" fmla="*/ 5189377 w 7678023"/>
              <a:gd name="connsiteY15" fmla="*/ 645952 h 1630089"/>
              <a:gd name="connsiteX16" fmla="*/ 5503178 w 7678023"/>
              <a:gd name="connsiteY16" fmla="*/ 958142 h 1630089"/>
              <a:gd name="connsiteX17" fmla="*/ 5798190 w 7678023"/>
              <a:gd name="connsiteY17" fmla="*/ 988968 h 1630089"/>
              <a:gd name="connsiteX18" fmla="*/ 5990700 w 7678023"/>
              <a:gd name="connsiteY18" fmla="*/ 1131942 h 1630089"/>
              <a:gd name="connsiteX19" fmla="*/ 6103777 w 7678023"/>
              <a:gd name="connsiteY19" fmla="*/ 1057012 h 1630089"/>
              <a:gd name="connsiteX20" fmla="*/ 6363836 w 7678023"/>
              <a:gd name="connsiteY20" fmla="*/ 604007 h 1630089"/>
              <a:gd name="connsiteX21" fmla="*/ 6472892 w 7678023"/>
              <a:gd name="connsiteY21" fmla="*/ 0 h 1630089"/>
              <a:gd name="connsiteX22" fmla="*/ 6773760 w 7678023"/>
              <a:gd name="connsiteY22" fmla="*/ 192643 h 1630089"/>
              <a:gd name="connsiteX23" fmla="*/ 7002535 w 7678023"/>
              <a:gd name="connsiteY23" fmla="*/ 837662 h 1630089"/>
              <a:gd name="connsiteX24" fmla="*/ 7678023 w 7678023"/>
              <a:gd name="connsiteY24" fmla="*/ 1004252 h 1630089"/>
              <a:gd name="connsiteX0" fmla="*/ 0 w 7678023"/>
              <a:gd name="connsiteY0" fmla="*/ 1630089 h 1630089"/>
              <a:gd name="connsiteX1" fmla="*/ 768379 w 7678023"/>
              <a:gd name="connsiteY1" fmla="*/ 1451295 h 1630089"/>
              <a:gd name="connsiteX2" fmla="*/ 1397553 w 7678023"/>
              <a:gd name="connsiteY2" fmla="*/ 889233 h 1630089"/>
              <a:gd name="connsiteX3" fmla="*/ 1800225 w 7678023"/>
              <a:gd name="connsiteY3" fmla="*/ 134223 h 1630089"/>
              <a:gd name="connsiteX4" fmla="*/ 2091829 w 7678023"/>
              <a:gd name="connsiteY4" fmla="*/ 900912 h 1630089"/>
              <a:gd name="connsiteX5" fmla="*/ 2412621 w 7678023"/>
              <a:gd name="connsiteY5" fmla="*/ 1023456 h 1630089"/>
              <a:gd name="connsiteX6" fmla="*/ 2890793 w 7678023"/>
              <a:gd name="connsiteY6" fmla="*/ 738231 h 1630089"/>
              <a:gd name="connsiteX7" fmla="*/ 3092129 w 7678023"/>
              <a:gd name="connsiteY7" fmla="*/ 226502 h 1630089"/>
              <a:gd name="connsiteX8" fmla="*/ 3402522 w 7678023"/>
              <a:gd name="connsiteY8" fmla="*/ 16778 h 1630089"/>
              <a:gd name="connsiteX9" fmla="*/ 3720430 w 7678023"/>
              <a:gd name="connsiteY9" fmla="*/ 907808 h 1630089"/>
              <a:gd name="connsiteX10" fmla="*/ 4163910 w 7678023"/>
              <a:gd name="connsiteY10" fmla="*/ 1048518 h 1630089"/>
              <a:gd name="connsiteX11" fmla="*/ 4300144 w 7678023"/>
              <a:gd name="connsiteY11" fmla="*/ 973123 h 1630089"/>
              <a:gd name="connsiteX12" fmla="*/ 4719593 w 7678023"/>
              <a:gd name="connsiteY12" fmla="*/ 528506 h 1630089"/>
              <a:gd name="connsiteX13" fmla="*/ 4828650 w 7678023"/>
              <a:gd name="connsiteY13" fmla="*/ 192946 h 1630089"/>
              <a:gd name="connsiteX14" fmla="*/ 5046764 w 7678023"/>
              <a:gd name="connsiteY14" fmla="*/ 125834 h 1630089"/>
              <a:gd name="connsiteX15" fmla="*/ 5189377 w 7678023"/>
              <a:gd name="connsiteY15" fmla="*/ 645952 h 1630089"/>
              <a:gd name="connsiteX16" fmla="*/ 5503178 w 7678023"/>
              <a:gd name="connsiteY16" fmla="*/ 958142 h 1630089"/>
              <a:gd name="connsiteX17" fmla="*/ 5798190 w 7678023"/>
              <a:gd name="connsiteY17" fmla="*/ 988968 h 1630089"/>
              <a:gd name="connsiteX18" fmla="*/ 5990700 w 7678023"/>
              <a:gd name="connsiteY18" fmla="*/ 1131942 h 1630089"/>
              <a:gd name="connsiteX19" fmla="*/ 6103777 w 7678023"/>
              <a:gd name="connsiteY19" fmla="*/ 1057012 h 1630089"/>
              <a:gd name="connsiteX20" fmla="*/ 6363836 w 7678023"/>
              <a:gd name="connsiteY20" fmla="*/ 604007 h 1630089"/>
              <a:gd name="connsiteX21" fmla="*/ 6472892 w 7678023"/>
              <a:gd name="connsiteY21" fmla="*/ 0 h 1630089"/>
              <a:gd name="connsiteX22" fmla="*/ 6773760 w 7678023"/>
              <a:gd name="connsiteY22" fmla="*/ 192643 h 1630089"/>
              <a:gd name="connsiteX23" fmla="*/ 7097785 w 7678023"/>
              <a:gd name="connsiteY23" fmla="*/ 809870 h 1630089"/>
              <a:gd name="connsiteX24" fmla="*/ 7678023 w 7678023"/>
              <a:gd name="connsiteY24" fmla="*/ 1004252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091829 w 7830423"/>
              <a:gd name="connsiteY4" fmla="*/ 900912 h 1630089"/>
              <a:gd name="connsiteX5" fmla="*/ 2412621 w 7830423"/>
              <a:gd name="connsiteY5" fmla="*/ 1023456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720430 w 7830423"/>
              <a:gd name="connsiteY9" fmla="*/ 907808 h 1630089"/>
              <a:gd name="connsiteX10" fmla="*/ 4163910 w 7830423"/>
              <a:gd name="connsiteY10" fmla="*/ 1048518 h 1630089"/>
              <a:gd name="connsiteX11" fmla="*/ 4300144 w 7830423"/>
              <a:gd name="connsiteY11" fmla="*/ 973123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12621 w 7830423"/>
              <a:gd name="connsiteY5" fmla="*/ 1023456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720430 w 7830423"/>
              <a:gd name="connsiteY9" fmla="*/ 907808 h 1630089"/>
              <a:gd name="connsiteX10" fmla="*/ 4163910 w 7830423"/>
              <a:gd name="connsiteY10" fmla="*/ 1048518 h 1630089"/>
              <a:gd name="connsiteX11" fmla="*/ 4300144 w 7830423"/>
              <a:gd name="connsiteY11" fmla="*/ 973123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720430 w 7830423"/>
              <a:gd name="connsiteY9" fmla="*/ 907808 h 1630089"/>
              <a:gd name="connsiteX10" fmla="*/ 4163910 w 7830423"/>
              <a:gd name="connsiteY10" fmla="*/ 1048518 h 1630089"/>
              <a:gd name="connsiteX11" fmla="*/ 4300144 w 7830423"/>
              <a:gd name="connsiteY11" fmla="*/ 973123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768055 w 7830423"/>
              <a:gd name="connsiteY9" fmla="*/ 842960 h 1630089"/>
              <a:gd name="connsiteX10" fmla="*/ 4163910 w 7830423"/>
              <a:gd name="connsiteY10" fmla="*/ 1048518 h 1630089"/>
              <a:gd name="connsiteX11" fmla="*/ 4300144 w 7830423"/>
              <a:gd name="connsiteY11" fmla="*/ 973123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768055 w 7830423"/>
              <a:gd name="connsiteY9" fmla="*/ 842960 h 1630089"/>
              <a:gd name="connsiteX10" fmla="*/ 4221060 w 7830423"/>
              <a:gd name="connsiteY10" fmla="*/ 793757 h 1630089"/>
              <a:gd name="connsiteX11" fmla="*/ 4300144 w 7830423"/>
              <a:gd name="connsiteY11" fmla="*/ 973123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768055 w 7830423"/>
              <a:gd name="connsiteY9" fmla="*/ 842960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503178 w 7830423"/>
              <a:gd name="connsiteY16" fmla="*/ 958142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798190 w 7830423"/>
              <a:gd name="connsiteY17" fmla="*/ 988968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950590 w 7830423"/>
              <a:gd name="connsiteY17" fmla="*/ 877799 h 1630089"/>
              <a:gd name="connsiteX18" fmla="*/ 5990700 w 7830423"/>
              <a:gd name="connsiteY18" fmla="*/ 1131942 h 1630089"/>
              <a:gd name="connsiteX19" fmla="*/ 6103777 w 7830423"/>
              <a:gd name="connsiteY19" fmla="*/ 1057012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950590 w 7830423"/>
              <a:gd name="connsiteY17" fmla="*/ 877799 h 1630089"/>
              <a:gd name="connsiteX18" fmla="*/ 5990700 w 7830423"/>
              <a:gd name="connsiteY18" fmla="*/ 1131942 h 1630089"/>
              <a:gd name="connsiteX19" fmla="*/ 6541927 w 7830423"/>
              <a:gd name="connsiteY19" fmla="*/ 830043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950590 w 7830423"/>
              <a:gd name="connsiteY17" fmla="*/ 877799 h 1630089"/>
              <a:gd name="connsiteX18" fmla="*/ 6152625 w 7830423"/>
              <a:gd name="connsiteY18" fmla="*/ 937397 h 1630089"/>
              <a:gd name="connsiteX19" fmla="*/ 6541927 w 7830423"/>
              <a:gd name="connsiteY19" fmla="*/ 830043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950590 w 7830423"/>
              <a:gd name="connsiteY17" fmla="*/ 877799 h 1630089"/>
              <a:gd name="connsiteX18" fmla="*/ 6152625 w 7830423"/>
              <a:gd name="connsiteY18" fmla="*/ 937397 h 1630089"/>
              <a:gd name="connsiteX19" fmla="*/ 6541927 w 7830423"/>
              <a:gd name="connsiteY19" fmla="*/ 830043 h 1630089"/>
              <a:gd name="connsiteX20" fmla="*/ 6655474 w 7830423"/>
              <a:gd name="connsiteY20" fmla="*/ 650787 h 1630089"/>
              <a:gd name="connsiteX21" fmla="*/ 6363836 w 7830423"/>
              <a:gd name="connsiteY21" fmla="*/ 604007 h 1630089"/>
              <a:gd name="connsiteX22" fmla="*/ 6472892 w 7830423"/>
              <a:gd name="connsiteY22" fmla="*/ 0 h 1630089"/>
              <a:gd name="connsiteX23" fmla="*/ 6773760 w 7830423"/>
              <a:gd name="connsiteY23" fmla="*/ 192643 h 1630089"/>
              <a:gd name="connsiteX24" fmla="*/ 7097785 w 7830423"/>
              <a:gd name="connsiteY24" fmla="*/ 809870 h 1630089"/>
              <a:gd name="connsiteX25" fmla="*/ 7830423 w 7830423"/>
              <a:gd name="connsiteY25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950590 w 7830423"/>
              <a:gd name="connsiteY17" fmla="*/ 877799 h 1630089"/>
              <a:gd name="connsiteX18" fmla="*/ 6152625 w 7830423"/>
              <a:gd name="connsiteY18" fmla="*/ 937397 h 1630089"/>
              <a:gd name="connsiteX19" fmla="*/ 6541927 w 7830423"/>
              <a:gd name="connsiteY19" fmla="*/ 830043 h 1630089"/>
              <a:gd name="connsiteX20" fmla="*/ 6363836 w 7830423"/>
              <a:gd name="connsiteY20" fmla="*/ 604007 h 1630089"/>
              <a:gd name="connsiteX21" fmla="*/ 6472892 w 7830423"/>
              <a:gd name="connsiteY21" fmla="*/ 0 h 1630089"/>
              <a:gd name="connsiteX22" fmla="*/ 6773760 w 7830423"/>
              <a:gd name="connsiteY22" fmla="*/ 192643 h 1630089"/>
              <a:gd name="connsiteX23" fmla="*/ 7097785 w 7830423"/>
              <a:gd name="connsiteY23" fmla="*/ 809870 h 1630089"/>
              <a:gd name="connsiteX24" fmla="*/ 7830423 w 7830423"/>
              <a:gd name="connsiteY24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5950590 w 7830423"/>
              <a:gd name="connsiteY17" fmla="*/ 877799 h 1630089"/>
              <a:gd name="connsiteX18" fmla="*/ 6152625 w 7830423"/>
              <a:gd name="connsiteY18" fmla="*/ 937397 h 1630089"/>
              <a:gd name="connsiteX19" fmla="*/ 6363836 w 7830423"/>
              <a:gd name="connsiteY19" fmla="*/ 604007 h 1630089"/>
              <a:gd name="connsiteX20" fmla="*/ 6472892 w 7830423"/>
              <a:gd name="connsiteY20" fmla="*/ 0 h 1630089"/>
              <a:gd name="connsiteX21" fmla="*/ 6773760 w 7830423"/>
              <a:gd name="connsiteY21" fmla="*/ 192643 h 1630089"/>
              <a:gd name="connsiteX22" fmla="*/ 7097785 w 7830423"/>
              <a:gd name="connsiteY22" fmla="*/ 809870 h 1630089"/>
              <a:gd name="connsiteX23" fmla="*/ 7830423 w 7830423"/>
              <a:gd name="connsiteY23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6152625 w 7830423"/>
              <a:gd name="connsiteY17" fmla="*/ 937397 h 1630089"/>
              <a:gd name="connsiteX18" fmla="*/ 6363836 w 7830423"/>
              <a:gd name="connsiteY18" fmla="*/ 604007 h 1630089"/>
              <a:gd name="connsiteX19" fmla="*/ 6472892 w 7830423"/>
              <a:gd name="connsiteY19" fmla="*/ 0 h 1630089"/>
              <a:gd name="connsiteX20" fmla="*/ 6773760 w 7830423"/>
              <a:gd name="connsiteY20" fmla="*/ 192643 h 1630089"/>
              <a:gd name="connsiteX21" fmla="*/ 7097785 w 7830423"/>
              <a:gd name="connsiteY21" fmla="*/ 809870 h 1630089"/>
              <a:gd name="connsiteX22" fmla="*/ 7830423 w 7830423"/>
              <a:gd name="connsiteY22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6363836 w 7830423"/>
              <a:gd name="connsiteY17" fmla="*/ 604007 h 1630089"/>
              <a:gd name="connsiteX18" fmla="*/ 6472892 w 7830423"/>
              <a:gd name="connsiteY18" fmla="*/ 0 h 1630089"/>
              <a:gd name="connsiteX19" fmla="*/ 6773760 w 7830423"/>
              <a:gd name="connsiteY19" fmla="*/ 192643 h 1630089"/>
              <a:gd name="connsiteX20" fmla="*/ 7097785 w 7830423"/>
              <a:gd name="connsiteY20" fmla="*/ 809870 h 1630089"/>
              <a:gd name="connsiteX21" fmla="*/ 7830423 w 7830423"/>
              <a:gd name="connsiteY21" fmla="*/ 893083 h 1630089"/>
              <a:gd name="connsiteX0" fmla="*/ 0 w 7830423"/>
              <a:gd name="connsiteY0" fmla="*/ 1630089 h 1630089"/>
              <a:gd name="connsiteX1" fmla="*/ 768379 w 7830423"/>
              <a:gd name="connsiteY1" fmla="*/ 1451295 h 1630089"/>
              <a:gd name="connsiteX2" fmla="*/ 1397553 w 7830423"/>
              <a:gd name="connsiteY2" fmla="*/ 889233 h 1630089"/>
              <a:gd name="connsiteX3" fmla="*/ 1800225 w 7830423"/>
              <a:gd name="connsiteY3" fmla="*/ 134223 h 1630089"/>
              <a:gd name="connsiteX4" fmla="*/ 2120404 w 7830423"/>
              <a:gd name="connsiteY4" fmla="*/ 720263 h 1630089"/>
              <a:gd name="connsiteX5" fmla="*/ 2431671 w 7830423"/>
              <a:gd name="connsiteY5" fmla="*/ 870599 h 1630089"/>
              <a:gd name="connsiteX6" fmla="*/ 2890793 w 7830423"/>
              <a:gd name="connsiteY6" fmla="*/ 738231 h 1630089"/>
              <a:gd name="connsiteX7" fmla="*/ 3092129 w 7830423"/>
              <a:gd name="connsiteY7" fmla="*/ 226502 h 1630089"/>
              <a:gd name="connsiteX8" fmla="*/ 3402522 w 7830423"/>
              <a:gd name="connsiteY8" fmla="*/ 16778 h 1630089"/>
              <a:gd name="connsiteX9" fmla="*/ 3815680 w 7830423"/>
              <a:gd name="connsiteY9" fmla="*/ 722528 h 1630089"/>
              <a:gd name="connsiteX10" fmla="*/ 4221060 w 7830423"/>
              <a:gd name="connsiteY10" fmla="*/ 793757 h 1630089"/>
              <a:gd name="connsiteX11" fmla="*/ 4595419 w 7830423"/>
              <a:gd name="connsiteY11" fmla="*/ 769314 h 1630089"/>
              <a:gd name="connsiteX12" fmla="*/ 4719593 w 7830423"/>
              <a:gd name="connsiteY12" fmla="*/ 528506 h 1630089"/>
              <a:gd name="connsiteX13" fmla="*/ 4828650 w 7830423"/>
              <a:gd name="connsiteY13" fmla="*/ 192946 h 1630089"/>
              <a:gd name="connsiteX14" fmla="*/ 5046764 w 7830423"/>
              <a:gd name="connsiteY14" fmla="*/ 125834 h 1630089"/>
              <a:gd name="connsiteX15" fmla="*/ 5189377 w 7830423"/>
              <a:gd name="connsiteY15" fmla="*/ 645952 h 1630089"/>
              <a:gd name="connsiteX16" fmla="*/ 5722253 w 7830423"/>
              <a:gd name="connsiteY16" fmla="*/ 763597 h 1630089"/>
              <a:gd name="connsiteX17" fmla="*/ 6363836 w 7830423"/>
              <a:gd name="connsiteY17" fmla="*/ 604007 h 1630089"/>
              <a:gd name="connsiteX18" fmla="*/ 6472892 w 7830423"/>
              <a:gd name="connsiteY18" fmla="*/ 0 h 1630089"/>
              <a:gd name="connsiteX19" fmla="*/ 6773760 w 7830423"/>
              <a:gd name="connsiteY19" fmla="*/ 192643 h 1630089"/>
              <a:gd name="connsiteX20" fmla="*/ 7126360 w 7830423"/>
              <a:gd name="connsiteY20" fmla="*/ 805238 h 1630089"/>
              <a:gd name="connsiteX21" fmla="*/ 7830423 w 7830423"/>
              <a:gd name="connsiteY21" fmla="*/ 893083 h 163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30423" h="1630089">
                <a:moveTo>
                  <a:pt x="0" y="1630089"/>
                </a:moveTo>
                <a:lnTo>
                  <a:pt x="768379" y="1451295"/>
                </a:lnTo>
                <a:lnTo>
                  <a:pt x="1397553" y="889233"/>
                </a:lnTo>
                <a:lnTo>
                  <a:pt x="1800225" y="134223"/>
                </a:lnTo>
                <a:lnTo>
                  <a:pt x="2120404" y="720263"/>
                </a:lnTo>
                <a:lnTo>
                  <a:pt x="2431671" y="870599"/>
                </a:lnTo>
                <a:lnTo>
                  <a:pt x="2890793" y="738231"/>
                </a:lnTo>
                <a:lnTo>
                  <a:pt x="3092129" y="226502"/>
                </a:lnTo>
                <a:lnTo>
                  <a:pt x="3402522" y="16778"/>
                </a:lnTo>
                <a:cubicBezTo>
                  <a:pt x="3540241" y="252028"/>
                  <a:pt x="3735111" y="501174"/>
                  <a:pt x="3815680" y="722528"/>
                </a:cubicBezTo>
                <a:lnTo>
                  <a:pt x="4221060" y="793757"/>
                </a:lnTo>
                <a:lnTo>
                  <a:pt x="4595419" y="769314"/>
                </a:lnTo>
                <a:lnTo>
                  <a:pt x="4719593" y="528506"/>
                </a:lnTo>
                <a:lnTo>
                  <a:pt x="4828650" y="192946"/>
                </a:lnTo>
                <a:lnTo>
                  <a:pt x="5046764" y="125834"/>
                </a:lnTo>
                <a:lnTo>
                  <a:pt x="5189377" y="645952"/>
                </a:lnTo>
                <a:lnTo>
                  <a:pt x="5722253" y="763597"/>
                </a:lnTo>
                <a:lnTo>
                  <a:pt x="6363836" y="604007"/>
                </a:lnTo>
                <a:lnTo>
                  <a:pt x="6472892" y="0"/>
                </a:lnTo>
                <a:lnTo>
                  <a:pt x="6773760" y="192643"/>
                </a:lnTo>
                <a:lnTo>
                  <a:pt x="7126360" y="805238"/>
                </a:lnTo>
                <a:lnTo>
                  <a:pt x="7830423" y="893083"/>
                </a:lnTo>
              </a:path>
            </a:pathLst>
          </a:cu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B3E147F-4F82-5741-FB67-E43DBAB83ACF}"/>
              </a:ext>
            </a:extLst>
          </p:cNvPr>
          <p:cNvCxnSpPr>
            <a:cxnSpLocks/>
          </p:cNvCxnSpPr>
          <p:nvPr/>
        </p:nvCxnSpPr>
        <p:spPr>
          <a:xfrm>
            <a:off x="1879457" y="5488208"/>
            <a:ext cx="816428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lgDash"/>
            <a:miter lim="800000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15A473F-EA33-BA0D-0FA6-23CCD4A760C1}"/>
              </a:ext>
            </a:extLst>
          </p:cNvPr>
          <p:cNvSpPr txBox="1"/>
          <p:nvPr/>
        </p:nvSpPr>
        <p:spPr>
          <a:xfrm>
            <a:off x="8607680" y="3973674"/>
            <a:ext cx="138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Post-Harvest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5AD1FB-895C-7E69-5F7C-3F98212AFA2E}"/>
              </a:ext>
            </a:extLst>
          </p:cNvPr>
          <p:cNvSpPr txBox="1"/>
          <p:nvPr/>
        </p:nvSpPr>
        <p:spPr>
          <a:xfrm>
            <a:off x="10150314" y="5303542"/>
            <a:ext cx="188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“Export  Criteria”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03A0203-93FD-EDE6-6C8E-2309FAC68E15}"/>
              </a:ext>
            </a:extLst>
          </p:cNvPr>
          <p:cNvCxnSpPr>
            <a:cxnSpLocks/>
          </p:cNvCxnSpPr>
          <p:nvPr/>
        </p:nvCxnSpPr>
        <p:spPr>
          <a:xfrm>
            <a:off x="8521705" y="4482793"/>
            <a:ext cx="280473" cy="1308407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D0A5C0-9F8D-1076-828A-D757ECADEFD9}"/>
              </a:ext>
            </a:extLst>
          </p:cNvPr>
          <p:cNvCxnSpPr/>
          <p:nvPr/>
        </p:nvCxnSpPr>
        <p:spPr>
          <a:xfrm>
            <a:off x="8527100" y="1989865"/>
            <a:ext cx="0" cy="40500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Graphic 17" descr="Bug spray outline">
            <a:extLst>
              <a:ext uri="{FF2B5EF4-FFF2-40B4-BE49-F238E27FC236}">
                <a16:creationId xmlns:a16="http://schemas.microsoft.com/office/drawing/2014/main" id="{C7BECE61-08B0-90AF-248B-B2DF6211A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9899" y="2477344"/>
            <a:ext cx="666137" cy="666137"/>
          </a:xfrm>
          <a:prstGeom prst="rect">
            <a:avLst/>
          </a:prstGeom>
        </p:spPr>
      </p:pic>
      <p:sp>
        <p:nvSpPr>
          <p:cNvPr id="36" name="Flowchart: Merge 35">
            <a:extLst>
              <a:ext uri="{FF2B5EF4-FFF2-40B4-BE49-F238E27FC236}">
                <a16:creationId xmlns:a16="http://schemas.microsoft.com/office/drawing/2014/main" id="{A1879DF7-4FA9-42D3-44AE-5AC4808522CF}"/>
              </a:ext>
            </a:extLst>
          </p:cNvPr>
          <p:cNvSpPr/>
          <p:nvPr/>
        </p:nvSpPr>
        <p:spPr>
          <a:xfrm rot="5400000">
            <a:off x="3275030" y="2343963"/>
            <a:ext cx="183702" cy="377774"/>
          </a:xfrm>
          <a:prstGeom prst="flowChartMerge">
            <a:avLst/>
          </a:prstGeom>
          <a:gradFill flip="none" rotWithShape="1">
            <a:gsLst>
              <a:gs pos="0">
                <a:srgbClr val="00B050"/>
              </a:gs>
              <a:gs pos="73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F03FB-5C89-05F4-2A51-4B331A54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2" y="932866"/>
            <a:ext cx="12362418" cy="278493"/>
          </a:xfrm>
        </p:spPr>
        <p:txBody>
          <a:bodyPr/>
          <a:lstStyle/>
          <a:p>
            <a:r>
              <a:rPr lang="en-US" sz="2800" dirty="0"/>
              <a:t>Linking postharvest treatments and systems approaches</a:t>
            </a:r>
            <a:endParaRPr lang="en-IT" sz="2800" dirty="0"/>
          </a:p>
        </p:txBody>
      </p:sp>
      <p:sp>
        <p:nvSpPr>
          <p:cNvPr id="4" name="Rectangle 3" descr="Rope Knot with solid fill">
            <a:extLst>
              <a:ext uri="{FF2B5EF4-FFF2-40B4-BE49-F238E27FC236}">
                <a16:creationId xmlns:a16="http://schemas.microsoft.com/office/drawing/2014/main" id="{1511244A-E286-E575-DCE1-D46E7A62911E}"/>
              </a:ext>
            </a:extLst>
          </p:cNvPr>
          <p:cNvSpPr/>
          <p:nvPr/>
        </p:nvSpPr>
        <p:spPr>
          <a:xfrm>
            <a:off x="10744199" y="761999"/>
            <a:ext cx="998987" cy="86411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0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6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2" y="1626111"/>
            <a:ext cx="7968208" cy="382199"/>
          </a:xfrm>
        </p:spPr>
        <p:txBody>
          <a:bodyPr>
            <a:noAutofit/>
          </a:bodyPr>
          <a:lstStyle/>
          <a:p>
            <a:r>
              <a:rPr lang="en-US" sz="2400" b="1" dirty="0"/>
              <a:t>Why make the connection?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2" y="932866"/>
            <a:ext cx="11286329" cy="296840"/>
          </a:xfrm>
        </p:spPr>
        <p:txBody>
          <a:bodyPr/>
          <a:lstStyle/>
          <a:p>
            <a:r>
              <a:rPr lang="en-US" sz="2400" dirty="0"/>
              <a:t>Linking postharvest treatments and systems approaches</a:t>
            </a:r>
            <a:endParaRPr lang="en-IT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F513EF-5FC0-9E52-4BEF-9AB30777E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134807"/>
              </p:ext>
            </p:extLst>
          </p:nvPr>
        </p:nvGraphicFramePr>
        <p:xfrm>
          <a:off x="1905000" y="1823298"/>
          <a:ext cx="8610600" cy="188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 descr="Rope Knot with solid fill">
            <a:extLst>
              <a:ext uri="{FF2B5EF4-FFF2-40B4-BE49-F238E27FC236}">
                <a16:creationId xmlns:a16="http://schemas.microsoft.com/office/drawing/2014/main" id="{1CAE42E5-CDC9-7325-8B04-D8349646AF55}"/>
              </a:ext>
            </a:extLst>
          </p:cNvPr>
          <p:cNvSpPr/>
          <p:nvPr/>
        </p:nvSpPr>
        <p:spPr>
          <a:xfrm>
            <a:off x="10744200" y="761999"/>
            <a:ext cx="930256" cy="864111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AA0CEB-183C-6B1C-B377-2799A396863E}"/>
              </a:ext>
            </a:extLst>
          </p:cNvPr>
          <p:cNvSpPr txBox="1">
            <a:spLocks/>
          </p:cNvSpPr>
          <p:nvPr/>
        </p:nvSpPr>
        <p:spPr>
          <a:xfrm>
            <a:off x="-76200" y="3549354"/>
            <a:ext cx="10972800" cy="710645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Estimate probability of a mated pair after postharvest treatment: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74106974-2AF6-1916-7588-A9D5EA038C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9" y="4038600"/>
                <a:ext cx="8084862" cy="2590801"/>
              </a:xfrm>
              <a:prstGeom prst="rect">
                <a:avLst/>
              </a:prstGeom>
            </p:spPr>
            <p:txBody>
              <a:bodyPr vert="horz" lIns="540000" tIns="0" rIns="360000" bIns="45720" rtlCol="0" anchor="t" anchorCtr="0">
                <a:normAutofit fontScale="5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0000" indent="-180000" algn="l" defTabSz="457200" rtl="0" eaLnBrk="1" latinLnBrk="0" hangingPunct="1">
                  <a:spcBef>
                    <a:spcPct val="20000"/>
                  </a:spcBef>
                  <a:buClr>
                    <a:srgbClr val="5792C9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-180000" algn="l" defTabSz="457200" rtl="0" eaLnBrk="1" latinLnBrk="0" hangingPunct="1">
                  <a:spcBef>
                    <a:spcPct val="20000"/>
                  </a:spcBef>
                  <a:buClr>
                    <a:srgbClr val="5792C9"/>
                  </a:buClr>
                  <a:buSzPct val="110000"/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00" indent="-216000" algn="l" defTabSz="457200" rtl="0" eaLnBrk="1" latinLnBrk="0" hangingPunct="1">
                  <a:spcBef>
                    <a:spcPct val="20000"/>
                  </a:spcBef>
                  <a:buClr>
                    <a:srgbClr val="5792C9"/>
                  </a:buClr>
                  <a:buFont typeface=".AppleSystemUIFont" charset="-12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92000" indent="-216000" algn="l" defTabSz="457200" rtl="0" eaLnBrk="1" latinLnBrk="0" hangingPunct="1">
                  <a:spcBef>
                    <a:spcPct val="20000"/>
                  </a:spcBef>
                  <a:buFont typeface=".AppleSystemUIFont" charset="-12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44000" indent="-216000" algn="l" defTabSz="457200" rtl="0" eaLnBrk="1" latinLnBrk="0" hangingPunct="1">
                  <a:spcBef>
                    <a:spcPct val="20000"/>
                  </a:spcBef>
                  <a:buClr>
                    <a:schemeClr val="bg2">
                      <a:lumMod val="50000"/>
                    </a:schemeClr>
                  </a:buClr>
                  <a:buFont typeface=".AppleSystemUIFont" charset="-120"/>
                  <a:buChar char="–"/>
                  <a:defRPr sz="2000" kern="120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900" dirty="0"/>
                  <a:t>Generalization based on the Poisson distribution</a:t>
                </a:r>
                <a:r>
                  <a:rPr lang="en-US" sz="2400" dirty="0"/>
                  <a:t>	</a:t>
                </a:r>
              </a:p>
              <a:p>
                <a:endParaRPr lang="en-US" sz="2400" dirty="0"/>
              </a:p>
              <a:p>
                <a:pPr marL="914400" lvl="2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50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=∞</m:t>
                          </m:r>
                        </m:sup>
                        <m:e>
                          <m:f>
                            <m:fPr>
                              <m:ctrlPr>
                                <a:rPr lang="en-US" sz="4500" i="1" smtClean="0">
                                  <a:solidFill>
                                    <a:srgbClr val="55257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500" i="1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i="1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500" b="0" i="1" smtClean="0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500" i="1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500" i="1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i="1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500" i="1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500" b="0" i="1" smtClean="0">
                                  <a:solidFill>
                                    <a:srgbClr val="55257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sz="4500" b="0" i="1" smtClean="0">
                                  <a:solidFill>
                                    <a:srgbClr val="55257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4500" b="0" i="1" smtClean="0">
                                  <a:solidFill>
                                    <a:srgbClr val="55257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500" b="0" i="1" smtClean="0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500" b="0" i="1" smtClean="0">
                                      <a:solidFill>
                                        <a:srgbClr val="55257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1−0.5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500" b="0" i="1" smtClean="0">
                                  <a:solidFill>
                                    <a:srgbClr val="55257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en-US" sz="4500" b="0" i="1" smtClean="0">
                                  <a:solidFill>
                                    <a:srgbClr val="55257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4500" b="0" i="1" smtClean="0">
                              <a:solidFill>
                                <a:srgbClr val="55257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55257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Where :</a:t>
                </a:r>
              </a:p>
              <a:p>
                <a:pPr lvl="1"/>
                <a:r>
                  <a:rPr lang="en-US" sz="2400" dirty="0"/>
                  <a:t>P is the probability of occurrence</a:t>
                </a:r>
              </a:p>
              <a:p>
                <a:pPr lvl="1"/>
                <a:r>
                  <a:rPr lang="en-US" sz="2400" dirty="0"/>
                  <a:t>Lambda is the mean infestation rate</a:t>
                </a:r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74106974-2AF6-1916-7588-A9D5EA038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" y="4038600"/>
                <a:ext cx="8084862" cy="2590801"/>
              </a:xfrm>
              <a:prstGeom prst="rect">
                <a:avLst/>
              </a:prstGeom>
              <a:blipFill>
                <a:blip r:embed="rId9"/>
                <a:stretch>
                  <a:fillRect t="-4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AB803BD-721C-EAA3-AE06-8D181579FDCF}"/>
              </a:ext>
            </a:extLst>
          </p:cNvPr>
          <p:cNvSpPr txBox="1"/>
          <p:nvPr/>
        </p:nvSpPr>
        <p:spPr>
          <a:xfrm>
            <a:off x="7227673" y="4383664"/>
            <a:ext cx="41210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λ</a:t>
            </a:r>
            <a:r>
              <a:rPr lang="en-US" dirty="0"/>
              <a:t>=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 x F x T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dirty="0"/>
              <a:t> = Number of fruit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dirty="0"/>
              <a:t> = Infestation rate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dirty="0"/>
              <a:t> = Treatment survival rate</a:t>
            </a:r>
          </a:p>
        </p:txBody>
      </p:sp>
    </p:spTree>
    <p:extLst>
      <p:ext uri="{BB962C8B-B14F-4D97-AF65-F5344CB8AC3E}">
        <p14:creationId xmlns:p14="http://schemas.microsoft.com/office/powerpoint/2010/main" val="404224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3" y="932866"/>
            <a:ext cx="8285056" cy="296840"/>
          </a:xfrm>
        </p:spPr>
        <p:txBody>
          <a:bodyPr/>
          <a:lstStyle/>
          <a:p>
            <a:r>
              <a:rPr lang="en-US" sz="2400" dirty="0"/>
              <a:t>Linking postharvest treatments and systems approaches</a:t>
            </a:r>
            <a:endParaRPr lang="en-IT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E6F9A-B200-BF1B-E4D6-4FBDFF255559}"/>
              </a:ext>
            </a:extLst>
          </p:cNvPr>
          <p:cNvSpPr txBox="1"/>
          <p:nvPr/>
        </p:nvSpPr>
        <p:spPr>
          <a:xfrm>
            <a:off x="0" y="1981200"/>
            <a:ext cx="8266960" cy="447814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Example: destruction of culled cherries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/>
              <a:t>Submersion of cherries in water can prevent pupation and kill larvae/eggs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level of efficacy is required?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harvest bin contains roughly </a:t>
            </a:r>
            <a:r>
              <a:rPr lang="en-US" sz="2000" b="1" dirty="0"/>
              <a:t>86,000</a:t>
            </a:r>
            <a:r>
              <a:rPr lang="en-US" sz="2000" dirty="0"/>
              <a:t> cherries </a:t>
            </a:r>
            <a:r>
              <a:rPr lang="en-US" sz="2000" b="1" dirty="0"/>
              <a:t>(N)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Systems approach data suggests infestation rates below </a:t>
            </a:r>
            <a:r>
              <a:rPr lang="en-US" sz="2000" b="1" dirty="0"/>
              <a:t>0.0001 (F)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8-day submersion was 99.99385% effective at the 95% CI </a:t>
            </a:r>
            <a:r>
              <a:rPr lang="en-US" sz="2000" b="1" dirty="0"/>
              <a:t>(T=.00006) </a:t>
            </a:r>
            <a:r>
              <a:rPr lang="en-US" sz="2000" dirty="0"/>
              <a:t>(Yee and Penca 2023)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probability of a male and female larvae surviving treatment is </a:t>
            </a:r>
            <a:r>
              <a:rPr lang="en-US" sz="2000" b="1" dirty="0"/>
              <a:t>1 in 15 million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Can treatment duration be shorted?</a:t>
            </a:r>
          </a:p>
          <a:p>
            <a:pPr lvl="1"/>
            <a:endParaRPr lang="en-US" sz="2000" dirty="0"/>
          </a:p>
        </p:txBody>
      </p:sp>
      <p:sp>
        <p:nvSpPr>
          <p:cNvPr id="4" name="Rectangle 3" descr="Rope Knot with solid fill">
            <a:extLst>
              <a:ext uri="{FF2B5EF4-FFF2-40B4-BE49-F238E27FC236}">
                <a16:creationId xmlns:a16="http://schemas.microsoft.com/office/drawing/2014/main" id="{1CAE42E5-CDC9-7325-8B04-D8349646AF55}"/>
              </a:ext>
            </a:extLst>
          </p:cNvPr>
          <p:cNvSpPr/>
          <p:nvPr/>
        </p:nvSpPr>
        <p:spPr>
          <a:xfrm>
            <a:off x="10668000" y="803138"/>
            <a:ext cx="930256" cy="85313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D1724B-057B-14B3-E94F-A5047543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522" y="2052510"/>
            <a:ext cx="3358810" cy="44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43200" y="1371600"/>
            <a:ext cx="6019800" cy="2447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6000" dirty="0" err="1">
                <a:solidFill>
                  <a:srgbClr val="00825F"/>
                </a:solidFill>
                <a:latin typeface="Georgia" panose="02040502050405020303" pitchFamily="18" charset="0"/>
              </a:rPr>
              <a:t>Thank</a:t>
            </a:r>
            <a:r>
              <a:rPr lang="it-IT" sz="6000" dirty="0">
                <a:solidFill>
                  <a:srgbClr val="00825F"/>
                </a:solidFill>
                <a:latin typeface="Georgia" panose="02040502050405020303" pitchFamily="18" charset="0"/>
              </a:rPr>
              <a:t> </a:t>
            </a:r>
            <a:r>
              <a:rPr lang="it-IT" sz="6000" dirty="0" err="1">
                <a:solidFill>
                  <a:srgbClr val="00825F"/>
                </a:solidFill>
                <a:latin typeface="Georgia" panose="02040502050405020303" pitchFamily="18" charset="0"/>
              </a:rPr>
              <a:t>you</a:t>
            </a:r>
            <a:endParaRPr lang="it-IT" sz="6000" dirty="0">
              <a:solidFill>
                <a:srgbClr val="00825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4038600" y="4114800"/>
            <a:ext cx="4114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Cory Penca</a:t>
            </a:r>
            <a:b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United States </a:t>
            </a:r>
            <a:r>
              <a:rPr lang="fr-FR" altLang="en-US" sz="1600" dirty="0" err="1">
                <a:ea typeface="Arial Unicode MS" panose="020B0604020202020204" pitchFamily="34" charset="-128"/>
                <a:cs typeface="Arial" panose="020B0604020202020204" pitchFamily="34" charset="0"/>
              </a:rPr>
              <a:t>Department</a:t>
            </a: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 of Agriculture</a:t>
            </a:r>
          </a:p>
          <a:p>
            <a:pPr algn="ctr"/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Animal and Plant </a:t>
            </a:r>
            <a:r>
              <a:rPr lang="fr-FR" altLang="en-US" sz="1600" dirty="0" err="1">
                <a:ea typeface="Arial Unicode MS" panose="020B0604020202020204" pitchFamily="34" charset="-128"/>
                <a:cs typeface="Arial" panose="020B0604020202020204" pitchFamily="34" charset="0"/>
              </a:rPr>
              <a:t>Health</a:t>
            </a: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 Inspection Service</a:t>
            </a:r>
          </a:p>
          <a:p>
            <a:pPr algn="ctr"/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Plant Protection and </a:t>
            </a:r>
            <a:r>
              <a:rPr lang="fr-FR" altLang="en-US" sz="1600" dirty="0" err="1">
                <a:ea typeface="Arial Unicode MS" panose="020B0604020202020204" pitchFamily="34" charset="-128"/>
                <a:cs typeface="Arial" panose="020B0604020202020204" pitchFamily="34" charset="0"/>
              </a:rPr>
              <a:t>Quarantine</a:t>
            </a:r>
            <a:endParaRPr lang="fr-FR" alt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b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Cory.J.Penca@usda.gov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8|5|1.1|29.4"/>
</p:tagLst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scree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Theme1_usda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_usda_blue" id="{B7706051-5E55-4814-B2B2-A896F0B8CCE7}" vid="{BE833989-3334-4417-BF88-9D48DD5D60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6fa057-fb92-41d3-a05d-69389c14cff1" xsi:nil="true"/>
    <lcf76f155ced4ddcb4097134ff3c332f xmlns="51d07005-8444-42b2-a841-576e386ff06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D1CDB-15D1-4C85-BFBF-7D1270C6F64A}">
  <ds:schemaRefs>
    <ds:schemaRef ds:uri="ea6feb38-a85a-45e8-92e9-814486bbe37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a05d7f75-f42e-4288-8809-604fd4d9691f"/>
  </ds:schemaRefs>
</ds:datastoreItem>
</file>

<file path=customXml/itemProps2.xml><?xml version="1.0" encoding="utf-8"?>
<ds:datastoreItem xmlns:ds="http://schemas.openxmlformats.org/officeDocument/2006/customXml" ds:itemID="{89D0E23B-405E-4365-B354-7121AA2DE5AB}"/>
</file>

<file path=customXml/itemProps3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20754</TotalTime>
  <Words>451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.AppleSystemUIFont</vt:lpstr>
      <vt:lpstr>Arial</vt:lpstr>
      <vt:lpstr>Arial Unicode MS</vt:lpstr>
      <vt:lpstr>Calibri</vt:lpstr>
      <vt:lpstr>Calibri Light</vt:lpstr>
      <vt:lpstr>Cambria Math</vt:lpstr>
      <vt:lpstr>Georgia</vt:lpstr>
      <vt:lpstr>Wingdings</vt:lpstr>
      <vt:lpstr>COVER</vt:lpstr>
      <vt:lpstr>Personalizza struttura</vt:lpstr>
      <vt:lpstr>Internal screen</vt:lpstr>
      <vt:lpstr>Theme1_usda_blue</vt:lpstr>
      <vt:lpstr>US Experiences with Systems Approaches</vt:lpstr>
      <vt:lpstr>Two Examples: </vt:lpstr>
      <vt:lpstr>Leverage industry practices</vt:lpstr>
      <vt:lpstr>Data Collection and Feedback</vt:lpstr>
      <vt:lpstr>Data Collection and Feedback</vt:lpstr>
      <vt:lpstr>Linking postharvest treatments and systems approaches</vt:lpstr>
      <vt:lpstr>Linking postharvest treatments and systems approaches</vt:lpstr>
      <vt:lpstr>Linking postharvest treatments and systems approaches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Penca, Cory - MRP-APHIS</cp:lastModifiedBy>
  <cp:revision>25</cp:revision>
  <cp:lastPrinted>2018-12-10T09:55:32Z</cp:lastPrinted>
  <dcterms:created xsi:type="dcterms:W3CDTF">2019-07-18T08:44:31Z</dcterms:created>
  <dcterms:modified xsi:type="dcterms:W3CDTF">2024-10-23T03:58:12Z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