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67" r:id="rId2"/>
    <p:sldMasterId id="2147483680" r:id="rId3"/>
    <p:sldMasterId id="2147483697" r:id="rId4"/>
    <p:sldMasterId id="2147483709" r:id="rId5"/>
  </p:sldMasterIdLst>
  <p:notesMasterIdLst>
    <p:notesMasterId r:id="rId19"/>
  </p:notesMasterIdLst>
  <p:handoutMasterIdLst>
    <p:handoutMasterId r:id="rId20"/>
  </p:handoutMasterIdLst>
  <p:sldIdLst>
    <p:sldId id="267" r:id="rId6"/>
    <p:sldId id="282" r:id="rId7"/>
    <p:sldId id="283" r:id="rId8"/>
    <p:sldId id="284" r:id="rId9"/>
    <p:sldId id="288" r:id="rId10"/>
    <p:sldId id="287" r:id="rId11"/>
    <p:sldId id="258" r:id="rId12"/>
    <p:sldId id="315" r:id="rId13"/>
    <p:sldId id="316" r:id="rId14"/>
    <p:sldId id="259" r:id="rId15"/>
    <p:sldId id="264" r:id="rId16"/>
    <p:sldId id="312" r:id="rId17"/>
    <p:sldId id="314" r:id="rId18"/>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1C32"/>
    <a:srgbClr val="B38E5D"/>
    <a:srgbClr val="245C4F"/>
    <a:srgbClr val="9D2449"/>
    <a:srgbClr val="D4C19C"/>
    <a:srgbClr val="395C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3A988-1798-43AA-AD1B-0C35952EEC3D}" v="1" dt="2024-10-11T15:25:51.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0" autoAdjust="0"/>
    <p:restoredTop sz="94660"/>
  </p:normalViewPr>
  <p:slideViewPr>
    <p:cSldViewPr snapToGrid="0">
      <p:cViewPr varScale="1">
        <p:scale>
          <a:sx n="80" d="100"/>
          <a:sy n="80" d="100"/>
        </p:scale>
        <p:origin x="48" y="67"/>
      </p:cViewPr>
      <p:guideLst/>
    </p:cSldViewPr>
  </p:slideViewPr>
  <p:notesTextViewPr>
    <p:cViewPr>
      <p:scale>
        <a:sx n="3" d="2"/>
        <a:sy n="3" d="2"/>
      </p:scale>
      <p:origin x="0" y="0"/>
    </p:cViewPr>
  </p:notesTextViewPr>
  <p:notesViewPr>
    <p:cSldViewPr snapToGrid="0">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handoutMaster" Target="handoutMasters/handoutMaster1.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lis, Christian - MRP-APHIS" userId="7c4460f3-f9d2-48aa-9fb2-1ed258569baf" providerId="ADAL" clId="{03E3A988-1798-43AA-AD1B-0C35952EEC3D}"/>
    <pc:docChg chg="custSel delSld modSld">
      <pc:chgData name="Dellis, Christian - MRP-APHIS" userId="7c4460f3-f9d2-48aa-9fb2-1ed258569baf" providerId="ADAL" clId="{03E3A988-1798-43AA-AD1B-0C35952EEC3D}" dt="2024-10-11T15:26:03.714" v="136" actId="20577"/>
      <pc:docMkLst>
        <pc:docMk/>
      </pc:docMkLst>
      <pc:sldChg chg="del">
        <pc:chgData name="Dellis, Christian - MRP-APHIS" userId="7c4460f3-f9d2-48aa-9fb2-1ed258569baf" providerId="ADAL" clId="{03E3A988-1798-43AA-AD1B-0C35952EEC3D}" dt="2024-10-11T15:20:53.698" v="68" actId="47"/>
        <pc:sldMkLst>
          <pc:docMk/>
          <pc:sldMk cId="2126762836" sldId="286"/>
        </pc:sldMkLst>
      </pc:sldChg>
      <pc:sldChg chg="modSp mod">
        <pc:chgData name="Dellis, Christian - MRP-APHIS" userId="7c4460f3-f9d2-48aa-9fb2-1ed258569baf" providerId="ADAL" clId="{03E3A988-1798-43AA-AD1B-0C35952EEC3D}" dt="2024-10-11T15:21:23.257" v="102" actId="20577"/>
        <pc:sldMkLst>
          <pc:docMk/>
          <pc:sldMk cId="2707154830" sldId="287"/>
        </pc:sldMkLst>
        <pc:spChg chg="mod">
          <ac:chgData name="Dellis, Christian - MRP-APHIS" userId="7c4460f3-f9d2-48aa-9fb2-1ed258569baf" providerId="ADAL" clId="{03E3A988-1798-43AA-AD1B-0C35952EEC3D}" dt="2024-10-11T15:21:23.257" v="102" actId="20577"/>
          <ac:spMkLst>
            <pc:docMk/>
            <pc:sldMk cId="2707154830" sldId="287"/>
            <ac:spMk id="3" creationId="{00000000-0000-0000-0000-000000000000}"/>
          </ac:spMkLst>
        </pc:spChg>
      </pc:sldChg>
      <pc:sldChg chg="addSp delSp modSp mod">
        <pc:chgData name="Dellis, Christian - MRP-APHIS" userId="7c4460f3-f9d2-48aa-9fb2-1ed258569baf" providerId="ADAL" clId="{03E3A988-1798-43AA-AD1B-0C35952EEC3D}" dt="2024-10-11T15:26:03.714" v="136" actId="20577"/>
        <pc:sldMkLst>
          <pc:docMk/>
          <pc:sldMk cId="2681540205" sldId="312"/>
        </pc:sldMkLst>
        <pc:spChg chg="mod">
          <ac:chgData name="Dellis, Christian - MRP-APHIS" userId="7c4460f3-f9d2-48aa-9fb2-1ed258569baf" providerId="ADAL" clId="{03E3A988-1798-43AA-AD1B-0C35952EEC3D}" dt="2024-10-11T15:26:03.714" v="136" actId="20577"/>
          <ac:spMkLst>
            <pc:docMk/>
            <pc:sldMk cId="2681540205" sldId="312"/>
            <ac:spMk id="4" creationId="{6BADA643-5D0D-4A43-BC80-A8A3EA5062D5}"/>
          </ac:spMkLst>
        </pc:spChg>
        <pc:spChg chg="del">
          <ac:chgData name="Dellis, Christian - MRP-APHIS" userId="7c4460f3-f9d2-48aa-9fb2-1ed258569baf" providerId="ADAL" clId="{03E3A988-1798-43AA-AD1B-0C35952EEC3D}" dt="2024-10-11T15:25:29.572" v="130" actId="478"/>
          <ac:spMkLst>
            <pc:docMk/>
            <pc:sldMk cId="2681540205" sldId="312"/>
            <ac:spMk id="8" creationId="{201008F6-44BA-BB7B-3891-B98F52FDB9C3}"/>
          </ac:spMkLst>
        </pc:spChg>
        <pc:spChg chg="add mod">
          <ac:chgData name="Dellis, Christian - MRP-APHIS" userId="7c4460f3-f9d2-48aa-9fb2-1ed258569baf" providerId="ADAL" clId="{03E3A988-1798-43AA-AD1B-0C35952EEC3D}" dt="2024-10-11T15:25:51.436" v="134" actId="20577"/>
          <ac:spMkLst>
            <pc:docMk/>
            <pc:sldMk cId="2681540205" sldId="312"/>
            <ac:spMk id="10" creationId="{724214C5-C259-F5AF-BCAA-F37F3DF08993}"/>
          </ac:spMkLst>
        </pc:spChg>
        <pc:picChg chg="del">
          <ac:chgData name="Dellis, Christian - MRP-APHIS" userId="7c4460f3-f9d2-48aa-9fb2-1ed258569baf" providerId="ADAL" clId="{03E3A988-1798-43AA-AD1B-0C35952EEC3D}" dt="2024-10-11T15:24:16.128" v="123" actId="478"/>
          <ac:picMkLst>
            <pc:docMk/>
            <pc:sldMk cId="2681540205" sldId="312"/>
            <ac:picMk id="2" creationId="{5941FDA2-A538-BBCB-CAF6-C5FD11F2969E}"/>
          </ac:picMkLst>
        </pc:picChg>
        <pc:picChg chg="add mod">
          <ac:chgData name="Dellis, Christian - MRP-APHIS" userId="7c4460f3-f9d2-48aa-9fb2-1ed258569baf" providerId="ADAL" clId="{03E3A988-1798-43AA-AD1B-0C35952EEC3D}" dt="2024-10-11T15:25:39.900" v="132" actId="1076"/>
          <ac:picMkLst>
            <pc:docMk/>
            <pc:sldMk cId="2681540205" sldId="312"/>
            <ac:picMk id="6" creationId="{81B4ED83-0D8C-CF24-ADCC-561B75ACD4A5}"/>
          </ac:picMkLst>
        </pc:picChg>
      </pc:sldChg>
      <pc:sldChg chg="modSp mod">
        <pc:chgData name="Dellis, Christian - MRP-APHIS" userId="7c4460f3-f9d2-48aa-9fb2-1ed258569baf" providerId="ADAL" clId="{03E3A988-1798-43AA-AD1B-0C35952EEC3D}" dt="2024-10-11T15:22:17.596" v="122" actId="6549"/>
        <pc:sldMkLst>
          <pc:docMk/>
          <pc:sldMk cId="356633175" sldId="315"/>
        </pc:sldMkLst>
        <pc:spChg chg="mod">
          <ac:chgData name="Dellis, Christian - MRP-APHIS" userId="7c4460f3-f9d2-48aa-9fb2-1ed258569baf" providerId="ADAL" clId="{03E3A988-1798-43AA-AD1B-0C35952EEC3D}" dt="2024-10-11T15:22:17.596" v="122" actId="6549"/>
          <ac:spMkLst>
            <pc:docMk/>
            <pc:sldMk cId="356633175" sldId="315"/>
            <ac:spMk id="5"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EEAB0-D792-4662-A20B-B43C5B2810A1}" type="doc">
      <dgm:prSet loTypeId="urn:microsoft.com/office/officeart/2005/8/layout/hList7" loCatId="relationship" qsTypeId="urn:microsoft.com/office/officeart/2005/8/quickstyle/simple1" qsCatId="simple" csTypeId="urn:microsoft.com/office/officeart/2005/8/colors/accent2_1" csCatId="accent2" phldr="1"/>
      <dgm:spPr/>
      <dgm:t>
        <a:bodyPr/>
        <a:lstStyle/>
        <a:p>
          <a:endParaRPr lang="en-US"/>
        </a:p>
      </dgm:t>
    </dgm:pt>
    <dgm:pt modelId="{E0466E10-D9B3-4DCC-BA31-6196287A048E}">
      <dgm:prSet phldrT="[Text]" custT="1"/>
      <dgm:spPr>
        <a:noFill/>
        <a:ln w="28575">
          <a:solidFill>
            <a:srgbClr val="0070C0"/>
          </a:solidFill>
        </a:ln>
      </dgm:spPr>
      <dgm:t>
        <a:bodyPr/>
        <a:lstStyle/>
        <a:p>
          <a:pPr marL="0" marR="0" indent="0" algn="ctr" defTabSz="914400" eaLnBrk="1" fontAlgn="auto" latinLnBrk="0" hangingPunct="1">
            <a:lnSpc>
              <a:spcPct val="100000"/>
            </a:lnSpc>
            <a:spcBef>
              <a:spcPts val="0"/>
            </a:spcBef>
            <a:spcAft>
              <a:spcPts val="600"/>
            </a:spcAft>
            <a:buClrTx/>
            <a:buSzTx/>
            <a:buFontTx/>
            <a:buNone/>
            <a:tabLst/>
            <a:defRPr/>
          </a:pPr>
          <a:endParaRPr lang="en-US" sz="2000"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2000"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1600" b="1"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2000" b="1" dirty="0">
            <a:latin typeface="+mj-lt"/>
          </a:endParaRPr>
        </a:p>
        <a:p>
          <a:pPr algn="l" defTabSz="622300">
            <a:lnSpc>
              <a:spcPct val="90000"/>
            </a:lnSpc>
            <a:spcBef>
              <a:spcPct val="0"/>
            </a:spcBef>
            <a:spcAft>
              <a:spcPts val="600"/>
            </a:spcAft>
          </a:pPr>
          <a:r>
            <a:rPr lang="en-CA" sz="1600" b="0" dirty="0">
              <a:latin typeface="+mn-lt"/>
            </a:rPr>
            <a:t>Cara Grant, CFIA</a:t>
          </a:r>
        </a:p>
        <a:p>
          <a:pPr algn="l" defTabSz="622300">
            <a:lnSpc>
              <a:spcPct val="90000"/>
            </a:lnSpc>
            <a:spcBef>
              <a:spcPct val="0"/>
            </a:spcBef>
            <a:spcAft>
              <a:spcPts val="600"/>
            </a:spcAft>
          </a:pPr>
          <a:r>
            <a:rPr lang="en-CA" sz="1600" b="0" dirty="0">
              <a:latin typeface="+mn-lt"/>
            </a:rPr>
            <a:t>Anna Birmingham, CFIA</a:t>
          </a:r>
          <a:endParaRPr lang="en-US" sz="1600" b="0" dirty="0">
            <a:latin typeface="+mn-lt"/>
          </a:endParaRPr>
        </a:p>
        <a:p>
          <a:pPr algn="l" defTabSz="622300">
            <a:lnSpc>
              <a:spcPct val="90000"/>
            </a:lnSpc>
            <a:spcBef>
              <a:spcPct val="0"/>
            </a:spcBef>
            <a:spcAft>
              <a:spcPts val="600"/>
            </a:spcAft>
          </a:pPr>
          <a:r>
            <a:rPr lang="en-CA" sz="1600" b="1" i="0" u="none" dirty="0">
              <a:latin typeface="+mn-lt"/>
            </a:rPr>
            <a:t>Industry Members: </a:t>
          </a:r>
          <a:endParaRPr lang="en-US" sz="1600" b="1" i="0" u="none" dirty="0">
            <a:latin typeface="+mn-lt"/>
          </a:endParaRPr>
        </a:p>
        <a:p>
          <a:pPr algn="l" defTabSz="622300">
            <a:lnSpc>
              <a:spcPct val="90000"/>
            </a:lnSpc>
            <a:spcBef>
              <a:spcPct val="0"/>
            </a:spcBef>
            <a:spcAft>
              <a:spcPts val="600"/>
            </a:spcAft>
          </a:pPr>
          <a:r>
            <a:rPr lang="en-US" sz="1600" b="0" i="0" u="none" dirty="0">
              <a:latin typeface="+mn-lt"/>
            </a:rPr>
            <a:t>Paul Newman </a:t>
          </a:r>
          <a:r>
            <a:rPr lang="en-US" sz="1600" b="0" dirty="0">
              <a:latin typeface="+mn-lt"/>
            </a:rPr>
            <a:t>, Canada Wood </a:t>
          </a:r>
        </a:p>
        <a:p>
          <a:pPr algn="l" defTabSz="622300">
            <a:lnSpc>
              <a:spcPct val="90000"/>
            </a:lnSpc>
            <a:spcBef>
              <a:spcPct val="0"/>
            </a:spcBef>
            <a:spcAft>
              <a:spcPts val="600"/>
            </a:spcAft>
          </a:pPr>
          <a:r>
            <a:rPr lang="en-US" sz="1600" b="0" dirty="0">
              <a:latin typeface="+mn-lt"/>
            </a:rPr>
            <a:t>Chuck </a:t>
          </a:r>
          <a:r>
            <a:rPr lang="en-US" sz="1600" b="0" dirty="0" err="1">
              <a:latin typeface="+mn-lt"/>
            </a:rPr>
            <a:t>Dentelbeck</a:t>
          </a:r>
          <a:r>
            <a:rPr lang="en-US" sz="1600" b="0" dirty="0">
              <a:latin typeface="+mn-lt"/>
            </a:rPr>
            <a:t>, Canadian Lumber Standards Accreditation Board (CLSAB)</a:t>
          </a:r>
        </a:p>
        <a:p>
          <a:pPr algn="ctr" defTabSz="622300">
            <a:lnSpc>
              <a:spcPct val="90000"/>
            </a:lnSpc>
            <a:spcBef>
              <a:spcPct val="0"/>
            </a:spcBef>
            <a:spcAft>
              <a:spcPts val="600"/>
            </a:spcAft>
          </a:pPr>
          <a:endParaRPr lang="en-US" sz="2000" b="1" dirty="0">
            <a:latin typeface="+mj-lt"/>
          </a:endParaRPr>
        </a:p>
        <a:p>
          <a:pPr algn="ctr" defTabSz="622300">
            <a:lnSpc>
              <a:spcPct val="90000"/>
            </a:lnSpc>
            <a:spcBef>
              <a:spcPct val="0"/>
            </a:spcBef>
            <a:spcAft>
              <a:spcPts val="600"/>
            </a:spcAft>
          </a:pPr>
          <a:endParaRPr lang="en-US" sz="2000" b="1" dirty="0">
            <a:latin typeface="+mj-lt"/>
          </a:endParaRPr>
        </a:p>
      </dgm:t>
    </dgm:pt>
    <dgm:pt modelId="{015959AD-B3AB-46A5-932F-5BDACCCE9ED6}" type="parTrans" cxnId="{62808695-DCD0-423B-92E8-A9B50495BACD}">
      <dgm:prSet/>
      <dgm:spPr/>
      <dgm:t>
        <a:bodyPr/>
        <a:lstStyle/>
        <a:p>
          <a:endParaRPr lang="en-US" sz="1400">
            <a:solidFill>
              <a:schemeClr val="tx1"/>
            </a:solidFill>
          </a:endParaRPr>
        </a:p>
      </dgm:t>
    </dgm:pt>
    <dgm:pt modelId="{411906FD-B24F-45B3-A984-A9E0815E73D5}" type="sibTrans" cxnId="{62808695-DCD0-423B-92E8-A9B50495BACD}">
      <dgm:prSet/>
      <dgm:spPr/>
      <dgm:t>
        <a:bodyPr/>
        <a:lstStyle/>
        <a:p>
          <a:endParaRPr lang="en-US" sz="1400">
            <a:solidFill>
              <a:schemeClr val="tx1"/>
            </a:solidFill>
          </a:endParaRPr>
        </a:p>
      </dgm:t>
    </dgm:pt>
    <dgm:pt modelId="{29525914-BD80-4434-9C81-C477CB91B61F}">
      <dgm:prSet phldrT="[Text]" custT="1"/>
      <dgm:spPr>
        <a:noFill/>
        <a:ln w="28575">
          <a:solidFill>
            <a:srgbClr val="0070C0"/>
          </a:solidFill>
        </a:ln>
      </dgm:spPr>
      <dgm:t>
        <a:bodyPr/>
        <a:lstStyle/>
        <a:p>
          <a:pPr algn="l"/>
          <a:r>
            <a:rPr lang="es-ES" sz="1600" b="0" dirty="0">
              <a:latin typeface="+mn-lt"/>
            </a:rPr>
            <a:t>Christian Dellis, USDA- APHIS (</a:t>
          </a:r>
          <a:r>
            <a:rPr lang="es-ES" sz="1600" b="0" dirty="0" err="1">
              <a:latin typeface="+mn-lt"/>
            </a:rPr>
            <a:t>Chairperson</a:t>
          </a:r>
          <a:r>
            <a:rPr lang="es-ES" sz="1600" b="0" dirty="0">
              <a:latin typeface="+mn-lt"/>
            </a:rPr>
            <a:t>)</a:t>
          </a:r>
        </a:p>
        <a:p>
          <a:pPr algn="l"/>
          <a:r>
            <a:rPr lang="es-ES" sz="1600" b="0" dirty="0">
              <a:latin typeface="+mn-lt"/>
            </a:rPr>
            <a:t>Michael Perry, USDA-APHIS</a:t>
          </a:r>
        </a:p>
      </dgm:t>
    </dgm:pt>
    <dgm:pt modelId="{F8F0CE49-8540-44CB-B657-D75E9D18E379}" type="parTrans" cxnId="{A46E57E6-3645-4444-BC61-1E5A60BD868A}">
      <dgm:prSet/>
      <dgm:spPr/>
      <dgm:t>
        <a:bodyPr/>
        <a:lstStyle/>
        <a:p>
          <a:endParaRPr lang="en-US" sz="1400">
            <a:solidFill>
              <a:schemeClr val="tx1"/>
            </a:solidFill>
          </a:endParaRPr>
        </a:p>
      </dgm:t>
    </dgm:pt>
    <dgm:pt modelId="{CEF84F09-94EA-404F-A790-DC1B57B1719B}" type="sibTrans" cxnId="{A46E57E6-3645-4444-BC61-1E5A60BD868A}">
      <dgm:prSet/>
      <dgm:spPr/>
      <dgm:t>
        <a:bodyPr/>
        <a:lstStyle/>
        <a:p>
          <a:endParaRPr lang="en-US" sz="1400">
            <a:solidFill>
              <a:schemeClr val="tx1"/>
            </a:solidFill>
          </a:endParaRPr>
        </a:p>
      </dgm:t>
    </dgm:pt>
    <dgm:pt modelId="{B14F7101-39BF-4388-8260-69FB9C37BE7E}">
      <dgm:prSet custT="1"/>
      <dgm:spPr>
        <a:noFill/>
        <a:ln w="28575">
          <a:solidFill>
            <a:srgbClr val="0070C0"/>
          </a:solidFill>
        </a:ln>
      </dgm:spPr>
      <dgm:t>
        <a:bodyPr/>
        <a:lstStyle/>
        <a:p>
          <a:pPr algn="ctr"/>
          <a:endParaRPr lang="en-US" sz="800" b="1" dirty="0">
            <a:latin typeface="+mj-lt"/>
          </a:endParaRPr>
        </a:p>
        <a:p>
          <a:pPr algn="l"/>
          <a:r>
            <a:rPr lang="en-US" sz="1600" b="0" dirty="0">
              <a:latin typeface="+mj-lt"/>
            </a:rPr>
            <a:t>Delfino Hern</a:t>
          </a:r>
          <a:r>
            <a:rPr lang="en-US" sz="1600" b="0" dirty="0">
              <a:latin typeface="+mj-lt"/>
              <a:cs typeface="Calibri" panose="020F0502020204030204" pitchFamily="34" charset="0"/>
            </a:rPr>
            <a:t>á</a:t>
          </a:r>
          <a:r>
            <a:rPr lang="en-US" sz="1600" b="0" dirty="0">
              <a:latin typeface="+mj-lt"/>
            </a:rPr>
            <a:t>ndez</a:t>
          </a:r>
          <a:r>
            <a:rPr lang="en-US" sz="1600" b="0" dirty="0">
              <a:latin typeface="+mn-lt"/>
            </a:rPr>
            <a:t>, SENASICA</a:t>
          </a:r>
        </a:p>
        <a:p>
          <a:pPr algn="l"/>
          <a:r>
            <a:rPr lang="en-US" sz="1600" b="0" dirty="0">
              <a:latin typeface="+mn-lt"/>
            </a:rPr>
            <a:t>Francisca de la Cruz Mart</a:t>
          </a:r>
          <a:r>
            <a:rPr lang="en-US" sz="1600" b="0" dirty="0">
              <a:latin typeface="Calibri" panose="020F0502020204030204" pitchFamily="34" charset="0"/>
              <a:cs typeface="Calibri" panose="020F0502020204030204" pitchFamily="34" charset="0"/>
            </a:rPr>
            <a:t>í</a:t>
          </a:r>
          <a:r>
            <a:rPr lang="en-US" sz="1600" b="0" dirty="0">
              <a:latin typeface="+mn-lt"/>
            </a:rPr>
            <a:t>nez, SENASICA</a:t>
          </a:r>
        </a:p>
        <a:p>
          <a:pPr algn="l"/>
          <a:r>
            <a:rPr lang="en-US" sz="1600" b="0" dirty="0">
              <a:latin typeface="+mn-lt"/>
            </a:rPr>
            <a:t>Edgar Reyes </a:t>
          </a:r>
          <a:r>
            <a:rPr lang="en-US" sz="1600" b="0" dirty="0" err="1">
              <a:latin typeface="+mn-lt"/>
            </a:rPr>
            <a:t>Oregón</a:t>
          </a:r>
          <a:r>
            <a:rPr lang="en-US" sz="1600" b="0" dirty="0">
              <a:latin typeface="+mn-lt"/>
            </a:rPr>
            <a:t>, SENASICA</a:t>
          </a:r>
        </a:p>
        <a:p>
          <a:pPr algn="ctr"/>
          <a:endParaRPr lang="en-US" sz="1600" b="1" dirty="0">
            <a:latin typeface="+mn-lt"/>
          </a:endParaRPr>
        </a:p>
      </dgm:t>
    </dgm:pt>
    <dgm:pt modelId="{C13D38E1-5070-4AC0-9D47-1024685F4DDB}" type="parTrans" cxnId="{C385E85F-4551-4E0F-9A28-1300C67807A9}">
      <dgm:prSet/>
      <dgm:spPr/>
      <dgm:t>
        <a:bodyPr/>
        <a:lstStyle/>
        <a:p>
          <a:endParaRPr lang="en-US" sz="1400">
            <a:solidFill>
              <a:schemeClr val="tx1"/>
            </a:solidFill>
          </a:endParaRPr>
        </a:p>
      </dgm:t>
    </dgm:pt>
    <dgm:pt modelId="{7B9EA57E-5E52-49EA-9BFC-F884C8707B21}" type="sibTrans" cxnId="{C385E85F-4551-4E0F-9A28-1300C67807A9}">
      <dgm:prSet/>
      <dgm:spPr/>
      <dgm:t>
        <a:bodyPr/>
        <a:lstStyle/>
        <a:p>
          <a:endParaRPr lang="en-US" sz="1400">
            <a:solidFill>
              <a:schemeClr val="tx1"/>
            </a:solidFill>
          </a:endParaRPr>
        </a:p>
      </dgm:t>
    </dgm:pt>
    <dgm:pt modelId="{554DD332-16C5-4B35-9D4A-5F81DDDDF2A9}" type="pres">
      <dgm:prSet presAssocID="{5A8EEAB0-D792-4662-A20B-B43C5B2810A1}" presName="Name0" presStyleCnt="0">
        <dgm:presLayoutVars>
          <dgm:dir/>
          <dgm:resizeHandles val="exact"/>
        </dgm:presLayoutVars>
      </dgm:prSet>
      <dgm:spPr/>
    </dgm:pt>
    <dgm:pt modelId="{E856B7BB-50F8-4586-B577-F28AA39AAA98}" type="pres">
      <dgm:prSet presAssocID="{5A8EEAB0-D792-4662-A20B-B43C5B2810A1}" presName="fgShape" presStyleLbl="fgShp" presStyleIdx="0" presStyleCnt="1" custScaleX="1532" custScaleY="15063" custLinFactNeighborX="12635" custLinFactNeighborY="37779"/>
      <dgm:spPr>
        <a:solidFill>
          <a:schemeClr val="bg1"/>
        </a:solidFill>
      </dgm:spPr>
    </dgm:pt>
    <dgm:pt modelId="{C9B2FFE9-EFFE-46B0-B9A7-2F4DAF662CBF}" type="pres">
      <dgm:prSet presAssocID="{5A8EEAB0-D792-4662-A20B-B43C5B2810A1}" presName="linComp" presStyleCnt="0"/>
      <dgm:spPr/>
    </dgm:pt>
    <dgm:pt modelId="{C89A3B1A-51A7-4DEB-8F02-F00748557B6A}" type="pres">
      <dgm:prSet presAssocID="{E0466E10-D9B3-4DCC-BA31-6196287A048E}" presName="compNode" presStyleCnt="0"/>
      <dgm:spPr/>
    </dgm:pt>
    <dgm:pt modelId="{941CA905-ADB6-4D32-BEEE-22A8430232B4}" type="pres">
      <dgm:prSet presAssocID="{E0466E10-D9B3-4DCC-BA31-6196287A048E}" presName="bkgdShape" presStyleLbl="node1" presStyleIdx="0" presStyleCnt="3" custLinFactNeighborX="-2750"/>
      <dgm:spPr/>
    </dgm:pt>
    <dgm:pt modelId="{6075CB21-5D37-4DCC-A576-3A8653B57578}" type="pres">
      <dgm:prSet presAssocID="{E0466E10-D9B3-4DCC-BA31-6196287A048E}" presName="nodeTx" presStyleLbl="node1" presStyleIdx="0" presStyleCnt="3">
        <dgm:presLayoutVars>
          <dgm:bulletEnabled val="1"/>
        </dgm:presLayoutVars>
      </dgm:prSet>
      <dgm:spPr/>
    </dgm:pt>
    <dgm:pt modelId="{AEBE13DE-23ED-46F1-BAF9-B6ABDC1751CF}" type="pres">
      <dgm:prSet presAssocID="{E0466E10-D9B3-4DCC-BA31-6196287A048E}" presName="invisiNode" presStyleLbl="node1" presStyleIdx="0" presStyleCnt="3"/>
      <dgm:spPr/>
    </dgm:pt>
    <dgm:pt modelId="{BF0B6D6A-FC3D-4DF5-9F6B-A313B31682F5}" type="pres">
      <dgm:prSet presAssocID="{E0466E10-D9B3-4DCC-BA31-6196287A048E}"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rgbClr val="0070C0"/>
          </a:solidFill>
        </a:ln>
      </dgm:spPr>
    </dgm:pt>
    <dgm:pt modelId="{DB8D332C-DC4E-40D4-B8F1-8CC71BD5F95A}" type="pres">
      <dgm:prSet presAssocID="{411906FD-B24F-45B3-A984-A9E0815E73D5}" presName="sibTrans" presStyleLbl="sibTrans2D1" presStyleIdx="0" presStyleCnt="0"/>
      <dgm:spPr/>
    </dgm:pt>
    <dgm:pt modelId="{503FA8F9-E5FE-4E6F-BE67-6402127A236A}" type="pres">
      <dgm:prSet presAssocID="{29525914-BD80-4434-9C81-C477CB91B61F}" presName="compNode" presStyleCnt="0"/>
      <dgm:spPr/>
    </dgm:pt>
    <dgm:pt modelId="{1CCE06B0-8BB2-4855-B344-820794257294}" type="pres">
      <dgm:prSet presAssocID="{29525914-BD80-4434-9C81-C477CB91B61F}" presName="bkgdShape" presStyleLbl="node1" presStyleIdx="1" presStyleCnt="3" custScaleX="103122" custLinFactNeighborX="0"/>
      <dgm:spPr/>
    </dgm:pt>
    <dgm:pt modelId="{52B5AB52-C4CA-40CD-95D0-682E6DD5EE00}" type="pres">
      <dgm:prSet presAssocID="{29525914-BD80-4434-9C81-C477CB91B61F}" presName="nodeTx" presStyleLbl="node1" presStyleIdx="1" presStyleCnt="3">
        <dgm:presLayoutVars>
          <dgm:bulletEnabled val="1"/>
        </dgm:presLayoutVars>
      </dgm:prSet>
      <dgm:spPr/>
    </dgm:pt>
    <dgm:pt modelId="{CD831CC8-54EB-4EBB-8CB9-F0DCEEEB4352}" type="pres">
      <dgm:prSet presAssocID="{29525914-BD80-4434-9C81-C477CB91B61F}" presName="invisiNode" presStyleLbl="node1" presStyleIdx="1" presStyleCnt="3"/>
      <dgm:spPr/>
    </dgm:pt>
    <dgm:pt modelId="{2B8FAD84-57B7-4C8C-BDEA-6851F871AA1F}" type="pres">
      <dgm:prSet presAssocID="{29525914-BD80-4434-9C81-C477CB91B61F}"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0070C0"/>
          </a:solidFill>
        </a:ln>
      </dgm:spPr>
    </dgm:pt>
    <dgm:pt modelId="{79A85E22-DC64-4F58-B514-61053BEB3656}" type="pres">
      <dgm:prSet presAssocID="{CEF84F09-94EA-404F-A790-DC1B57B1719B}" presName="sibTrans" presStyleLbl="sibTrans2D1" presStyleIdx="0" presStyleCnt="0"/>
      <dgm:spPr/>
    </dgm:pt>
    <dgm:pt modelId="{5487B0EE-73E8-47E3-B9C9-7E42C06592A3}" type="pres">
      <dgm:prSet presAssocID="{B14F7101-39BF-4388-8260-69FB9C37BE7E}" presName="compNode" presStyleCnt="0"/>
      <dgm:spPr/>
    </dgm:pt>
    <dgm:pt modelId="{06BF5A00-93F0-4AEF-ACB8-25255824A37A}" type="pres">
      <dgm:prSet presAssocID="{B14F7101-39BF-4388-8260-69FB9C37BE7E}" presName="bkgdShape" presStyleLbl="node1" presStyleIdx="2" presStyleCnt="3" custLinFactNeighborX="-286"/>
      <dgm:spPr/>
    </dgm:pt>
    <dgm:pt modelId="{CD32E131-12A7-4DE7-8343-30791DB72653}" type="pres">
      <dgm:prSet presAssocID="{B14F7101-39BF-4388-8260-69FB9C37BE7E}" presName="nodeTx" presStyleLbl="node1" presStyleIdx="2" presStyleCnt="3">
        <dgm:presLayoutVars>
          <dgm:bulletEnabled val="1"/>
        </dgm:presLayoutVars>
      </dgm:prSet>
      <dgm:spPr/>
    </dgm:pt>
    <dgm:pt modelId="{F3B737BD-5577-40E3-A042-32B88A7E2706}" type="pres">
      <dgm:prSet presAssocID="{B14F7101-39BF-4388-8260-69FB9C37BE7E}" presName="invisiNode" presStyleLbl="node1" presStyleIdx="2" presStyleCnt="3"/>
      <dgm:spPr/>
    </dgm:pt>
    <dgm:pt modelId="{22DFE942-4F1F-431C-ABCA-33A49D400153}" type="pres">
      <dgm:prSet presAssocID="{B14F7101-39BF-4388-8260-69FB9C37BE7E}"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0070C0"/>
          </a:solidFill>
        </a:ln>
      </dgm:spPr>
    </dgm:pt>
  </dgm:ptLst>
  <dgm:cxnLst>
    <dgm:cxn modelId="{1A3B2708-7E0E-45F5-936D-638861B75F19}" type="presOf" srcId="{E0466E10-D9B3-4DCC-BA31-6196287A048E}" destId="{941CA905-ADB6-4D32-BEEE-22A8430232B4}" srcOrd="0" destOrd="0" presId="urn:microsoft.com/office/officeart/2005/8/layout/hList7"/>
    <dgm:cxn modelId="{9287732D-AE04-4E1E-8172-64883D4B4C5B}" type="presOf" srcId="{29525914-BD80-4434-9C81-C477CB91B61F}" destId="{52B5AB52-C4CA-40CD-95D0-682E6DD5EE00}" srcOrd="1" destOrd="0" presId="urn:microsoft.com/office/officeart/2005/8/layout/hList7"/>
    <dgm:cxn modelId="{C385E85F-4551-4E0F-9A28-1300C67807A9}" srcId="{5A8EEAB0-D792-4662-A20B-B43C5B2810A1}" destId="{B14F7101-39BF-4388-8260-69FB9C37BE7E}" srcOrd="2" destOrd="0" parTransId="{C13D38E1-5070-4AC0-9D47-1024685F4DDB}" sibTransId="{7B9EA57E-5E52-49EA-9BFC-F884C8707B21}"/>
    <dgm:cxn modelId="{0A80B942-4FDB-44FB-A74E-5199532F7047}" type="presOf" srcId="{411906FD-B24F-45B3-A984-A9E0815E73D5}" destId="{DB8D332C-DC4E-40D4-B8F1-8CC71BD5F95A}" srcOrd="0" destOrd="0" presId="urn:microsoft.com/office/officeart/2005/8/layout/hList7"/>
    <dgm:cxn modelId="{62808695-DCD0-423B-92E8-A9B50495BACD}" srcId="{5A8EEAB0-D792-4662-A20B-B43C5B2810A1}" destId="{E0466E10-D9B3-4DCC-BA31-6196287A048E}" srcOrd="0" destOrd="0" parTransId="{015959AD-B3AB-46A5-932F-5BDACCCE9ED6}" sibTransId="{411906FD-B24F-45B3-A984-A9E0815E73D5}"/>
    <dgm:cxn modelId="{B862EA97-40BA-4F42-A52E-D3DD7A59826C}" type="presOf" srcId="{B14F7101-39BF-4388-8260-69FB9C37BE7E}" destId="{06BF5A00-93F0-4AEF-ACB8-25255824A37A}" srcOrd="0" destOrd="0" presId="urn:microsoft.com/office/officeart/2005/8/layout/hList7"/>
    <dgm:cxn modelId="{3CA745B4-85B8-4A61-A3D0-B76C42FE8348}" type="presOf" srcId="{E0466E10-D9B3-4DCC-BA31-6196287A048E}" destId="{6075CB21-5D37-4DCC-A576-3A8653B57578}" srcOrd="1" destOrd="0" presId="urn:microsoft.com/office/officeart/2005/8/layout/hList7"/>
    <dgm:cxn modelId="{C77410D4-C1BC-4058-ABEA-D4659F7CB574}" type="presOf" srcId="{B14F7101-39BF-4388-8260-69FB9C37BE7E}" destId="{CD32E131-12A7-4DE7-8343-30791DB72653}" srcOrd="1" destOrd="0" presId="urn:microsoft.com/office/officeart/2005/8/layout/hList7"/>
    <dgm:cxn modelId="{D1E77ED4-3DDD-46DF-B1DA-7AA4D222A316}" type="presOf" srcId="{5A8EEAB0-D792-4662-A20B-B43C5B2810A1}" destId="{554DD332-16C5-4B35-9D4A-5F81DDDDF2A9}" srcOrd="0" destOrd="0" presId="urn:microsoft.com/office/officeart/2005/8/layout/hList7"/>
    <dgm:cxn modelId="{A46E57E6-3645-4444-BC61-1E5A60BD868A}" srcId="{5A8EEAB0-D792-4662-A20B-B43C5B2810A1}" destId="{29525914-BD80-4434-9C81-C477CB91B61F}" srcOrd="1" destOrd="0" parTransId="{F8F0CE49-8540-44CB-B657-D75E9D18E379}" sibTransId="{CEF84F09-94EA-404F-A790-DC1B57B1719B}"/>
    <dgm:cxn modelId="{D9DAA4F7-6233-439B-8210-AEA2C3B15D67}" type="presOf" srcId="{CEF84F09-94EA-404F-A790-DC1B57B1719B}" destId="{79A85E22-DC64-4F58-B514-61053BEB3656}" srcOrd="0" destOrd="0" presId="urn:microsoft.com/office/officeart/2005/8/layout/hList7"/>
    <dgm:cxn modelId="{E0AC38FA-0061-4CDF-BC7E-9A1B5BBF5000}" type="presOf" srcId="{29525914-BD80-4434-9C81-C477CB91B61F}" destId="{1CCE06B0-8BB2-4855-B344-820794257294}" srcOrd="0" destOrd="0" presId="urn:microsoft.com/office/officeart/2005/8/layout/hList7"/>
    <dgm:cxn modelId="{EBD98CDE-62DF-42C7-A9C4-D8992744D6C3}" type="presParOf" srcId="{554DD332-16C5-4B35-9D4A-5F81DDDDF2A9}" destId="{E856B7BB-50F8-4586-B577-F28AA39AAA98}" srcOrd="0" destOrd="0" presId="urn:microsoft.com/office/officeart/2005/8/layout/hList7"/>
    <dgm:cxn modelId="{B184F307-4933-4ADE-BA36-4B7C3ACC0F1E}" type="presParOf" srcId="{554DD332-16C5-4B35-9D4A-5F81DDDDF2A9}" destId="{C9B2FFE9-EFFE-46B0-B9A7-2F4DAF662CBF}" srcOrd="1" destOrd="0" presId="urn:microsoft.com/office/officeart/2005/8/layout/hList7"/>
    <dgm:cxn modelId="{BEDC6AFB-E373-4933-90C7-CFA1A207FF55}" type="presParOf" srcId="{C9B2FFE9-EFFE-46B0-B9A7-2F4DAF662CBF}" destId="{C89A3B1A-51A7-4DEB-8F02-F00748557B6A}" srcOrd="0" destOrd="0" presId="urn:microsoft.com/office/officeart/2005/8/layout/hList7"/>
    <dgm:cxn modelId="{D5B0364A-1497-4450-A8F1-28738C98B824}" type="presParOf" srcId="{C89A3B1A-51A7-4DEB-8F02-F00748557B6A}" destId="{941CA905-ADB6-4D32-BEEE-22A8430232B4}" srcOrd="0" destOrd="0" presId="urn:microsoft.com/office/officeart/2005/8/layout/hList7"/>
    <dgm:cxn modelId="{650AFB97-385E-4C56-B8F3-42F9D5769F77}" type="presParOf" srcId="{C89A3B1A-51A7-4DEB-8F02-F00748557B6A}" destId="{6075CB21-5D37-4DCC-A576-3A8653B57578}" srcOrd="1" destOrd="0" presId="urn:microsoft.com/office/officeart/2005/8/layout/hList7"/>
    <dgm:cxn modelId="{E43A308F-31A7-418E-8943-A262FB0232CD}" type="presParOf" srcId="{C89A3B1A-51A7-4DEB-8F02-F00748557B6A}" destId="{AEBE13DE-23ED-46F1-BAF9-B6ABDC1751CF}" srcOrd="2" destOrd="0" presId="urn:microsoft.com/office/officeart/2005/8/layout/hList7"/>
    <dgm:cxn modelId="{45A1DB16-FA2E-4802-A2BA-46367AA29E92}" type="presParOf" srcId="{C89A3B1A-51A7-4DEB-8F02-F00748557B6A}" destId="{BF0B6D6A-FC3D-4DF5-9F6B-A313B31682F5}" srcOrd="3" destOrd="0" presId="urn:microsoft.com/office/officeart/2005/8/layout/hList7"/>
    <dgm:cxn modelId="{BF90741D-CF59-4E07-97DC-55D7778C82F9}" type="presParOf" srcId="{C9B2FFE9-EFFE-46B0-B9A7-2F4DAF662CBF}" destId="{DB8D332C-DC4E-40D4-B8F1-8CC71BD5F95A}" srcOrd="1" destOrd="0" presId="urn:microsoft.com/office/officeart/2005/8/layout/hList7"/>
    <dgm:cxn modelId="{6EED3AA8-43CA-47D4-9A11-8C4CF96BED3C}" type="presParOf" srcId="{C9B2FFE9-EFFE-46B0-B9A7-2F4DAF662CBF}" destId="{503FA8F9-E5FE-4E6F-BE67-6402127A236A}" srcOrd="2" destOrd="0" presId="urn:microsoft.com/office/officeart/2005/8/layout/hList7"/>
    <dgm:cxn modelId="{47B7FE0B-7B37-417E-AE54-8A2A95A8D9D0}" type="presParOf" srcId="{503FA8F9-E5FE-4E6F-BE67-6402127A236A}" destId="{1CCE06B0-8BB2-4855-B344-820794257294}" srcOrd="0" destOrd="0" presId="urn:microsoft.com/office/officeart/2005/8/layout/hList7"/>
    <dgm:cxn modelId="{66BAC657-0D6E-476C-A07D-488F29348520}" type="presParOf" srcId="{503FA8F9-E5FE-4E6F-BE67-6402127A236A}" destId="{52B5AB52-C4CA-40CD-95D0-682E6DD5EE00}" srcOrd="1" destOrd="0" presId="urn:microsoft.com/office/officeart/2005/8/layout/hList7"/>
    <dgm:cxn modelId="{37F56322-CA31-4E73-824E-9A86C88AFE0B}" type="presParOf" srcId="{503FA8F9-E5FE-4E6F-BE67-6402127A236A}" destId="{CD831CC8-54EB-4EBB-8CB9-F0DCEEEB4352}" srcOrd="2" destOrd="0" presId="urn:microsoft.com/office/officeart/2005/8/layout/hList7"/>
    <dgm:cxn modelId="{4DD474BA-0C3A-4D3A-A2D2-44D8495D9645}" type="presParOf" srcId="{503FA8F9-E5FE-4E6F-BE67-6402127A236A}" destId="{2B8FAD84-57B7-4C8C-BDEA-6851F871AA1F}" srcOrd="3" destOrd="0" presId="urn:microsoft.com/office/officeart/2005/8/layout/hList7"/>
    <dgm:cxn modelId="{289B0673-1AE1-415B-BD8F-3E90147ECDD4}" type="presParOf" srcId="{C9B2FFE9-EFFE-46B0-B9A7-2F4DAF662CBF}" destId="{79A85E22-DC64-4F58-B514-61053BEB3656}" srcOrd="3" destOrd="0" presId="urn:microsoft.com/office/officeart/2005/8/layout/hList7"/>
    <dgm:cxn modelId="{4255E7E0-9465-4036-981B-F0D9DDAAEF28}" type="presParOf" srcId="{C9B2FFE9-EFFE-46B0-B9A7-2F4DAF662CBF}" destId="{5487B0EE-73E8-47E3-B9C9-7E42C06592A3}" srcOrd="4" destOrd="0" presId="urn:microsoft.com/office/officeart/2005/8/layout/hList7"/>
    <dgm:cxn modelId="{353371B1-31E4-47FA-B5B2-FB5C0B935312}" type="presParOf" srcId="{5487B0EE-73E8-47E3-B9C9-7E42C06592A3}" destId="{06BF5A00-93F0-4AEF-ACB8-25255824A37A}" srcOrd="0" destOrd="0" presId="urn:microsoft.com/office/officeart/2005/8/layout/hList7"/>
    <dgm:cxn modelId="{8951DABC-C30F-4D37-BEBF-E3A3EB932DE5}" type="presParOf" srcId="{5487B0EE-73E8-47E3-B9C9-7E42C06592A3}" destId="{CD32E131-12A7-4DE7-8343-30791DB72653}" srcOrd="1" destOrd="0" presId="urn:microsoft.com/office/officeart/2005/8/layout/hList7"/>
    <dgm:cxn modelId="{2AA4DE60-B881-4189-9B7B-A91BED8D83FA}" type="presParOf" srcId="{5487B0EE-73E8-47E3-B9C9-7E42C06592A3}" destId="{F3B737BD-5577-40E3-A042-32B88A7E2706}" srcOrd="2" destOrd="0" presId="urn:microsoft.com/office/officeart/2005/8/layout/hList7"/>
    <dgm:cxn modelId="{329D9145-05B8-4265-A699-DA3A677D89BB}" type="presParOf" srcId="{5487B0EE-73E8-47E3-B9C9-7E42C06592A3}" destId="{22DFE942-4F1F-431C-ABCA-33A49D400153}" srcOrd="3" destOrd="0" presId="urn:microsoft.com/office/officeart/2005/8/layout/hList7"/>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64C41D-2153-474F-B3C3-BF4A51FE0013}" type="doc">
      <dgm:prSet loTypeId="urn:microsoft.com/office/officeart/2009/3/layout/StepUpProcess" loCatId="process" qsTypeId="urn:microsoft.com/office/officeart/2005/8/quickstyle/3d1" qsCatId="3D" csTypeId="urn:microsoft.com/office/officeart/2005/8/colors/colorful5" csCatId="colorful" phldr="1"/>
      <dgm:spPr/>
      <dgm:t>
        <a:bodyPr/>
        <a:lstStyle/>
        <a:p>
          <a:endParaRPr lang="es-ES"/>
        </a:p>
      </dgm:t>
    </dgm:pt>
    <dgm:pt modelId="{D1CA3EA6-0876-49D2-8C7C-790875685673}">
      <dgm:prSet phldrT="[Texto]" custT="1"/>
      <dgm:spPr/>
      <dgm:t>
        <a:bodyPr/>
        <a:lstStyle/>
        <a:p>
          <a:r>
            <a:rPr lang="es-ES" sz="1200" b="1" dirty="0">
              <a:latin typeface="Geomanist" panose="02000503000000020004" pitchFamily="50" charset="0"/>
            </a:rPr>
            <a:t>2021:</a:t>
          </a:r>
          <a:r>
            <a:rPr lang="es-ES" sz="1200" dirty="0">
              <a:latin typeface="Geomanist" panose="02000503000000020004" pitchFamily="50" charset="0"/>
            </a:rPr>
            <a:t>. Inicio formal del intercambio  </a:t>
          </a:r>
          <a:r>
            <a:rPr lang="es-ES" sz="1200" dirty="0" err="1">
              <a:latin typeface="Geomanist" panose="02000503000000020004" pitchFamily="50" charset="0"/>
            </a:rPr>
            <a:t>ePhyto</a:t>
          </a:r>
          <a:r>
            <a:rPr lang="es-ES" sz="1200" dirty="0">
              <a:latin typeface="Geomanist" panose="02000503000000020004" pitchFamily="50" charset="0"/>
            </a:rPr>
            <a:t> con USA en la Ventanilla Única de México.</a:t>
          </a:r>
        </a:p>
      </dgm:t>
    </dgm:pt>
    <dgm:pt modelId="{5AE0BBA4-FF9B-4ECA-8D43-9F9728692B59}" type="parTrans" cxnId="{B81B03EF-D93F-437B-9687-1B8CC823A706}">
      <dgm:prSet/>
      <dgm:spPr/>
      <dgm:t>
        <a:bodyPr/>
        <a:lstStyle/>
        <a:p>
          <a:endParaRPr lang="es-ES" sz="1200"/>
        </a:p>
      </dgm:t>
    </dgm:pt>
    <dgm:pt modelId="{0C8FC916-6E91-4E5E-B7A7-5D1FF06BC507}" type="sibTrans" cxnId="{B81B03EF-D93F-437B-9687-1B8CC823A706}">
      <dgm:prSet custT="1"/>
      <dgm:spPr/>
      <dgm:t>
        <a:bodyPr/>
        <a:lstStyle/>
        <a:p>
          <a:endParaRPr lang="es-ES" sz="1200"/>
        </a:p>
      </dgm:t>
    </dgm:pt>
    <dgm:pt modelId="{C27305CE-0F9A-46E8-A04E-065EDC3B1F14}">
      <dgm:prSet phldrT="[Texto]" custT="1"/>
      <dgm:spPr/>
      <dgm:t>
        <a:bodyPr/>
        <a:lstStyle/>
        <a:p>
          <a:r>
            <a:rPr lang="es-ES" sz="1200" b="1" dirty="0">
              <a:latin typeface="Geomanist" panose="02000503000000020004" pitchFamily="50" charset="0"/>
            </a:rPr>
            <a:t>2022:</a:t>
          </a:r>
          <a:r>
            <a:rPr lang="es-ES" sz="1200" dirty="0">
              <a:latin typeface="Geomanist" panose="02000503000000020004" pitchFamily="50" charset="0"/>
            </a:rPr>
            <a:t> Intercambio </a:t>
          </a:r>
          <a:r>
            <a:rPr lang="es-ES" sz="1200" dirty="0" err="1">
              <a:latin typeface="Geomanist" panose="02000503000000020004" pitchFamily="50" charset="0"/>
            </a:rPr>
            <a:t>ePhyto</a:t>
          </a:r>
          <a:r>
            <a:rPr lang="es-ES" sz="1200" dirty="0">
              <a:latin typeface="Geomanist" panose="02000503000000020004" pitchFamily="50" charset="0"/>
            </a:rPr>
            <a:t> con Guatemala y apoyo a otros países en pruebas.</a:t>
          </a:r>
        </a:p>
      </dgm:t>
    </dgm:pt>
    <dgm:pt modelId="{BF49CD2B-A8F9-43DE-B7C2-8AE4DF4BACB5}" type="parTrans" cxnId="{C26BBB95-FBB1-4BF9-BBC5-CB1DCACF2309}">
      <dgm:prSet/>
      <dgm:spPr/>
      <dgm:t>
        <a:bodyPr/>
        <a:lstStyle/>
        <a:p>
          <a:endParaRPr lang="es-ES" sz="1200"/>
        </a:p>
      </dgm:t>
    </dgm:pt>
    <dgm:pt modelId="{FE4ED434-2927-4B15-8424-6B962DC49E92}" type="sibTrans" cxnId="{C26BBB95-FBB1-4BF9-BBC5-CB1DCACF2309}">
      <dgm:prSet custT="1"/>
      <dgm:spPr/>
      <dgm:t>
        <a:bodyPr/>
        <a:lstStyle/>
        <a:p>
          <a:endParaRPr lang="es-ES" sz="1200"/>
        </a:p>
      </dgm:t>
    </dgm:pt>
    <dgm:pt modelId="{C9B0FFA8-107C-4B8D-874C-448A01BA9979}">
      <dgm:prSet phldrT="[Texto]" custT="1"/>
      <dgm:spPr/>
      <dgm:t>
        <a:bodyPr/>
        <a:lstStyle/>
        <a:p>
          <a:r>
            <a:rPr lang="es-ES" sz="1200" b="1" dirty="0">
              <a:latin typeface="Geomanist" panose="02000503000000020004" pitchFamily="50" charset="0"/>
            </a:rPr>
            <a:t>2023:</a:t>
          </a:r>
          <a:r>
            <a:rPr lang="es-ES" sz="1200" dirty="0">
              <a:latin typeface="Geomanist" panose="02000503000000020004" pitchFamily="50" charset="0"/>
            </a:rPr>
            <a:t> Inicio formal del intercambio con  Costa Rica.</a:t>
          </a:r>
        </a:p>
      </dgm:t>
    </dgm:pt>
    <dgm:pt modelId="{8E1061F7-24BF-427F-A936-C9CD30A16243}" type="parTrans" cxnId="{E3AEDCFF-9987-4623-A53A-48D742C35902}">
      <dgm:prSet/>
      <dgm:spPr/>
      <dgm:t>
        <a:bodyPr/>
        <a:lstStyle/>
        <a:p>
          <a:endParaRPr lang="es-ES" sz="1200"/>
        </a:p>
      </dgm:t>
    </dgm:pt>
    <dgm:pt modelId="{1D6A13F1-F779-444E-8DCB-DCFE9A0C9DE4}" type="sibTrans" cxnId="{E3AEDCFF-9987-4623-A53A-48D742C35902}">
      <dgm:prSet custT="1"/>
      <dgm:spPr/>
      <dgm:t>
        <a:bodyPr/>
        <a:lstStyle/>
        <a:p>
          <a:endParaRPr lang="es-ES" sz="1200"/>
        </a:p>
      </dgm:t>
    </dgm:pt>
    <dgm:pt modelId="{498A4BB3-0518-4C39-85A2-CB3D4D1842C3}">
      <dgm:prSet phldrT="[Texto]" custT="1"/>
      <dgm:spPr/>
      <dgm:t>
        <a:bodyPr/>
        <a:lstStyle/>
        <a:p>
          <a:pPr algn="just"/>
          <a:r>
            <a:rPr lang="es-ES" sz="1200" b="1" dirty="0">
              <a:latin typeface="Geomanist" panose="02000503000000020004" pitchFamily="50" charset="0"/>
            </a:rPr>
            <a:t>2024:</a:t>
          </a:r>
          <a:r>
            <a:rPr lang="es-ES" sz="1200" b="0" dirty="0">
              <a:latin typeface="Geomanist" panose="02000503000000020004" pitchFamily="50" charset="0"/>
            </a:rPr>
            <a:t> Intercambio </a:t>
          </a:r>
          <a:r>
            <a:rPr lang="es-ES" sz="1200" dirty="0">
              <a:latin typeface="Geomanist" panose="02000503000000020004" pitchFamily="50" charset="0"/>
            </a:rPr>
            <a:t>con países de OIRSA como </a:t>
          </a:r>
          <a:r>
            <a:rPr lang="es-MX" sz="1200" dirty="0">
              <a:latin typeface="Geomanist" panose="02000503000000020004" pitchFamily="50" charset="0"/>
            </a:rPr>
            <a:t>República Dominicana y  Panamá. México inicio a enviar certificados electrónicos a Japón.  </a:t>
          </a:r>
        </a:p>
        <a:p>
          <a:pPr algn="just"/>
          <a:r>
            <a:rPr lang="es-MX" sz="1200" dirty="0">
              <a:latin typeface="Geomanist" panose="02000503000000020004" pitchFamily="50" charset="0"/>
            </a:rPr>
            <a:t>En proceso de pruebas y conexión con países de la Unión Europea como  Alemania y  con otros países de Centroamérica como Belice, El Salvador,  Honduras y Nicaragua. </a:t>
          </a:r>
          <a:endParaRPr lang="es-ES" sz="1200" dirty="0">
            <a:latin typeface="Geomanist" panose="02000503000000020004" pitchFamily="50" charset="0"/>
          </a:endParaRPr>
        </a:p>
      </dgm:t>
    </dgm:pt>
    <dgm:pt modelId="{71C807C1-595B-4931-9B0D-41D88CDB8D8F}" type="parTrans" cxnId="{10679E22-1F18-40F1-AA53-38CA21CA4BAE}">
      <dgm:prSet/>
      <dgm:spPr/>
      <dgm:t>
        <a:bodyPr/>
        <a:lstStyle/>
        <a:p>
          <a:endParaRPr lang="es-ES" sz="1200"/>
        </a:p>
      </dgm:t>
    </dgm:pt>
    <dgm:pt modelId="{BB141638-91C6-44EA-858C-A50438B4CE28}" type="sibTrans" cxnId="{10679E22-1F18-40F1-AA53-38CA21CA4BAE}">
      <dgm:prSet/>
      <dgm:spPr/>
      <dgm:t>
        <a:bodyPr/>
        <a:lstStyle/>
        <a:p>
          <a:endParaRPr lang="es-ES" sz="1200"/>
        </a:p>
      </dgm:t>
    </dgm:pt>
    <dgm:pt modelId="{89110D5F-7329-4414-88D1-8CE5758071B1}" type="pres">
      <dgm:prSet presAssocID="{BD64C41D-2153-474F-B3C3-BF4A51FE0013}" presName="rootnode" presStyleCnt="0">
        <dgm:presLayoutVars>
          <dgm:chMax/>
          <dgm:chPref/>
          <dgm:dir/>
          <dgm:animLvl val="lvl"/>
        </dgm:presLayoutVars>
      </dgm:prSet>
      <dgm:spPr/>
    </dgm:pt>
    <dgm:pt modelId="{7F8BAC0E-26B9-4CD5-B363-090209D1CE76}" type="pres">
      <dgm:prSet presAssocID="{D1CA3EA6-0876-49D2-8C7C-790875685673}" presName="composite" presStyleCnt="0"/>
      <dgm:spPr/>
    </dgm:pt>
    <dgm:pt modelId="{0DFB3288-39FA-4F15-B728-93FF1E646179}" type="pres">
      <dgm:prSet presAssocID="{D1CA3EA6-0876-49D2-8C7C-790875685673}" presName="LShape" presStyleLbl="alignNode1" presStyleIdx="0" presStyleCnt="7"/>
      <dgm:spPr/>
    </dgm:pt>
    <dgm:pt modelId="{4EAF05A5-A7A2-4BA4-9B71-1B2101F6760C}" type="pres">
      <dgm:prSet presAssocID="{D1CA3EA6-0876-49D2-8C7C-790875685673}" presName="ParentText" presStyleLbl="revTx" presStyleIdx="0" presStyleCnt="4">
        <dgm:presLayoutVars>
          <dgm:chMax val="0"/>
          <dgm:chPref val="0"/>
          <dgm:bulletEnabled val="1"/>
        </dgm:presLayoutVars>
      </dgm:prSet>
      <dgm:spPr/>
    </dgm:pt>
    <dgm:pt modelId="{64C640A0-47BC-4995-B1F1-8333239B6227}" type="pres">
      <dgm:prSet presAssocID="{D1CA3EA6-0876-49D2-8C7C-790875685673}" presName="Triangle" presStyleLbl="alignNode1" presStyleIdx="1" presStyleCnt="7"/>
      <dgm:spPr/>
    </dgm:pt>
    <dgm:pt modelId="{202AC45A-77A8-4059-84F5-B1470AF66592}" type="pres">
      <dgm:prSet presAssocID="{0C8FC916-6E91-4E5E-B7A7-5D1FF06BC507}" presName="sibTrans" presStyleCnt="0"/>
      <dgm:spPr/>
    </dgm:pt>
    <dgm:pt modelId="{528A8D32-9808-4E33-B5BE-1BAB70BC2F8A}" type="pres">
      <dgm:prSet presAssocID="{0C8FC916-6E91-4E5E-B7A7-5D1FF06BC507}" presName="space" presStyleCnt="0"/>
      <dgm:spPr/>
    </dgm:pt>
    <dgm:pt modelId="{AED6862F-8013-463B-826C-1780DD3F22FB}" type="pres">
      <dgm:prSet presAssocID="{C27305CE-0F9A-46E8-A04E-065EDC3B1F14}" presName="composite" presStyleCnt="0"/>
      <dgm:spPr/>
    </dgm:pt>
    <dgm:pt modelId="{21571443-EE4F-4943-96E1-715B9BABFC89}" type="pres">
      <dgm:prSet presAssocID="{C27305CE-0F9A-46E8-A04E-065EDC3B1F14}" presName="LShape" presStyleLbl="alignNode1" presStyleIdx="2" presStyleCnt="7"/>
      <dgm:spPr/>
    </dgm:pt>
    <dgm:pt modelId="{596C7B6E-730C-4BB3-93D9-495A2F017350}" type="pres">
      <dgm:prSet presAssocID="{C27305CE-0F9A-46E8-A04E-065EDC3B1F14}" presName="ParentText" presStyleLbl="revTx" presStyleIdx="1" presStyleCnt="4">
        <dgm:presLayoutVars>
          <dgm:chMax val="0"/>
          <dgm:chPref val="0"/>
          <dgm:bulletEnabled val="1"/>
        </dgm:presLayoutVars>
      </dgm:prSet>
      <dgm:spPr/>
    </dgm:pt>
    <dgm:pt modelId="{93CAA233-C529-4555-B53F-027A0D502B92}" type="pres">
      <dgm:prSet presAssocID="{C27305CE-0F9A-46E8-A04E-065EDC3B1F14}" presName="Triangle" presStyleLbl="alignNode1" presStyleIdx="3" presStyleCnt="7"/>
      <dgm:spPr/>
    </dgm:pt>
    <dgm:pt modelId="{92EF35F9-8517-45CA-ACE6-9EBE96A38916}" type="pres">
      <dgm:prSet presAssocID="{FE4ED434-2927-4B15-8424-6B962DC49E92}" presName="sibTrans" presStyleCnt="0"/>
      <dgm:spPr/>
    </dgm:pt>
    <dgm:pt modelId="{D7473543-F3E6-407B-8299-91D7E2633CD1}" type="pres">
      <dgm:prSet presAssocID="{FE4ED434-2927-4B15-8424-6B962DC49E92}" presName="space" presStyleCnt="0"/>
      <dgm:spPr/>
    </dgm:pt>
    <dgm:pt modelId="{F5F80752-9D09-4CAA-8425-F1D84E617377}" type="pres">
      <dgm:prSet presAssocID="{C9B0FFA8-107C-4B8D-874C-448A01BA9979}" presName="composite" presStyleCnt="0"/>
      <dgm:spPr/>
    </dgm:pt>
    <dgm:pt modelId="{C164E43A-E486-4F44-A719-CFB46FD539AA}" type="pres">
      <dgm:prSet presAssocID="{C9B0FFA8-107C-4B8D-874C-448A01BA9979}" presName="LShape" presStyleLbl="alignNode1" presStyleIdx="4" presStyleCnt="7"/>
      <dgm:spPr/>
    </dgm:pt>
    <dgm:pt modelId="{DECE089D-B025-4635-BB08-E51AEBCB6680}" type="pres">
      <dgm:prSet presAssocID="{C9B0FFA8-107C-4B8D-874C-448A01BA9979}" presName="ParentText" presStyleLbl="revTx" presStyleIdx="2" presStyleCnt="4">
        <dgm:presLayoutVars>
          <dgm:chMax val="0"/>
          <dgm:chPref val="0"/>
          <dgm:bulletEnabled val="1"/>
        </dgm:presLayoutVars>
      </dgm:prSet>
      <dgm:spPr/>
    </dgm:pt>
    <dgm:pt modelId="{CE96748C-5AC0-4B6F-92DD-ADCFAE5A49C3}" type="pres">
      <dgm:prSet presAssocID="{C9B0FFA8-107C-4B8D-874C-448A01BA9979}" presName="Triangle" presStyleLbl="alignNode1" presStyleIdx="5" presStyleCnt="7"/>
      <dgm:spPr/>
    </dgm:pt>
    <dgm:pt modelId="{9D431C72-30F6-45EF-B23D-F011FEB209EA}" type="pres">
      <dgm:prSet presAssocID="{1D6A13F1-F779-444E-8DCB-DCFE9A0C9DE4}" presName="sibTrans" presStyleCnt="0"/>
      <dgm:spPr/>
    </dgm:pt>
    <dgm:pt modelId="{5BC249CD-1B91-4580-A4B7-C053C1A99A66}" type="pres">
      <dgm:prSet presAssocID="{1D6A13F1-F779-444E-8DCB-DCFE9A0C9DE4}" presName="space" presStyleCnt="0"/>
      <dgm:spPr/>
    </dgm:pt>
    <dgm:pt modelId="{1DE99E7E-E72D-40F0-9B26-7C187858413C}" type="pres">
      <dgm:prSet presAssocID="{498A4BB3-0518-4C39-85A2-CB3D4D1842C3}" presName="composite" presStyleCnt="0"/>
      <dgm:spPr/>
    </dgm:pt>
    <dgm:pt modelId="{1DFF3D46-FA98-4026-8AB7-DCBFCC45337E}" type="pres">
      <dgm:prSet presAssocID="{498A4BB3-0518-4C39-85A2-CB3D4D1842C3}" presName="LShape" presStyleLbl="alignNode1" presStyleIdx="6" presStyleCnt="7"/>
      <dgm:spPr/>
    </dgm:pt>
    <dgm:pt modelId="{4550171B-369D-46A8-9F0A-D76B888F38D3}" type="pres">
      <dgm:prSet presAssocID="{498A4BB3-0518-4C39-85A2-CB3D4D1842C3}" presName="ParentText" presStyleLbl="revTx" presStyleIdx="3" presStyleCnt="4">
        <dgm:presLayoutVars>
          <dgm:chMax val="0"/>
          <dgm:chPref val="0"/>
          <dgm:bulletEnabled val="1"/>
        </dgm:presLayoutVars>
      </dgm:prSet>
      <dgm:spPr/>
    </dgm:pt>
  </dgm:ptLst>
  <dgm:cxnLst>
    <dgm:cxn modelId="{296D5620-0AE8-4073-95FE-AEEF0D598409}" type="presOf" srcId="{D1CA3EA6-0876-49D2-8C7C-790875685673}" destId="{4EAF05A5-A7A2-4BA4-9B71-1B2101F6760C}" srcOrd="0" destOrd="0" presId="urn:microsoft.com/office/officeart/2009/3/layout/StepUpProcess"/>
    <dgm:cxn modelId="{10679E22-1F18-40F1-AA53-38CA21CA4BAE}" srcId="{BD64C41D-2153-474F-B3C3-BF4A51FE0013}" destId="{498A4BB3-0518-4C39-85A2-CB3D4D1842C3}" srcOrd="3" destOrd="0" parTransId="{71C807C1-595B-4931-9B0D-41D88CDB8D8F}" sibTransId="{BB141638-91C6-44EA-858C-A50438B4CE28}"/>
    <dgm:cxn modelId="{E68B6433-6C68-4186-B31B-9BDBD55FE2E6}" type="presOf" srcId="{BD64C41D-2153-474F-B3C3-BF4A51FE0013}" destId="{89110D5F-7329-4414-88D1-8CE5758071B1}" srcOrd="0" destOrd="0" presId="urn:microsoft.com/office/officeart/2009/3/layout/StepUpProcess"/>
    <dgm:cxn modelId="{01AAD957-832A-4BBA-B917-06F2DD85E8A9}" type="presOf" srcId="{C9B0FFA8-107C-4B8D-874C-448A01BA9979}" destId="{DECE089D-B025-4635-BB08-E51AEBCB6680}" srcOrd="0" destOrd="0" presId="urn:microsoft.com/office/officeart/2009/3/layout/StepUpProcess"/>
    <dgm:cxn modelId="{4C8B097C-68C7-4852-8F4E-7D237524B7AF}" type="presOf" srcId="{C27305CE-0F9A-46E8-A04E-065EDC3B1F14}" destId="{596C7B6E-730C-4BB3-93D9-495A2F017350}" srcOrd="0" destOrd="0" presId="urn:microsoft.com/office/officeart/2009/3/layout/StepUpProcess"/>
    <dgm:cxn modelId="{C26BBB95-FBB1-4BF9-BBC5-CB1DCACF2309}" srcId="{BD64C41D-2153-474F-B3C3-BF4A51FE0013}" destId="{C27305CE-0F9A-46E8-A04E-065EDC3B1F14}" srcOrd="1" destOrd="0" parTransId="{BF49CD2B-A8F9-43DE-B7C2-8AE4DF4BACB5}" sibTransId="{FE4ED434-2927-4B15-8424-6B962DC49E92}"/>
    <dgm:cxn modelId="{A371E3B3-0DD0-440F-BE87-1FF581CFC73D}" type="presOf" srcId="{498A4BB3-0518-4C39-85A2-CB3D4D1842C3}" destId="{4550171B-369D-46A8-9F0A-D76B888F38D3}" srcOrd="0" destOrd="0" presId="urn:microsoft.com/office/officeart/2009/3/layout/StepUpProcess"/>
    <dgm:cxn modelId="{B81B03EF-D93F-437B-9687-1B8CC823A706}" srcId="{BD64C41D-2153-474F-B3C3-BF4A51FE0013}" destId="{D1CA3EA6-0876-49D2-8C7C-790875685673}" srcOrd="0" destOrd="0" parTransId="{5AE0BBA4-FF9B-4ECA-8D43-9F9728692B59}" sibTransId="{0C8FC916-6E91-4E5E-B7A7-5D1FF06BC507}"/>
    <dgm:cxn modelId="{E3AEDCFF-9987-4623-A53A-48D742C35902}" srcId="{BD64C41D-2153-474F-B3C3-BF4A51FE0013}" destId="{C9B0FFA8-107C-4B8D-874C-448A01BA9979}" srcOrd="2" destOrd="0" parTransId="{8E1061F7-24BF-427F-A936-C9CD30A16243}" sibTransId="{1D6A13F1-F779-444E-8DCB-DCFE9A0C9DE4}"/>
    <dgm:cxn modelId="{F2739914-F495-4EF2-A146-CDEC929C889A}" type="presParOf" srcId="{89110D5F-7329-4414-88D1-8CE5758071B1}" destId="{7F8BAC0E-26B9-4CD5-B363-090209D1CE76}" srcOrd="0" destOrd="0" presId="urn:microsoft.com/office/officeart/2009/3/layout/StepUpProcess"/>
    <dgm:cxn modelId="{BD927EE9-78DB-42C9-9E77-A3B864248769}" type="presParOf" srcId="{7F8BAC0E-26B9-4CD5-B363-090209D1CE76}" destId="{0DFB3288-39FA-4F15-B728-93FF1E646179}" srcOrd="0" destOrd="0" presId="urn:microsoft.com/office/officeart/2009/3/layout/StepUpProcess"/>
    <dgm:cxn modelId="{595C1A14-1EF5-4B0E-8D8E-CB8CFBC4D946}" type="presParOf" srcId="{7F8BAC0E-26B9-4CD5-B363-090209D1CE76}" destId="{4EAF05A5-A7A2-4BA4-9B71-1B2101F6760C}" srcOrd="1" destOrd="0" presId="urn:microsoft.com/office/officeart/2009/3/layout/StepUpProcess"/>
    <dgm:cxn modelId="{0330DF96-B70A-4E25-90A0-58B15671979D}" type="presParOf" srcId="{7F8BAC0E-26B9-4CD5-B363-090209D1CE76}" destId="{64C640A0-47BC-4995-B1F1-8333239B6227}" srcOrd="2" destOrd="0" presId="urn:microsoft.com/office/officeart/2009/3/layout/StepUpProcess"/>
    <dgm:cxn modelId="{F2E85E1B-48DF-4734-A91B-C96B3D2176CB}" type="presParOf" srcId="{89110D5F-7329-4414-88D1-8CE5758071B1}" destId="{202AC45A-77A8-4059-84F5-B1470AF66592}" srcOrd="1" destOrd="0" presId="urn:microsoft.com/office/officeart/2009/3/layout/StepUpProcess"/>
    <dgm:cxn modelId="{8471A942-E6E4-49F3-A896-A8151C0097E9}" type="presParOf" srcId="{202AC45A-77A8-4059-84F5-B1470AF66592}" destId="{528A8D32-9808-4E33-B5BE-1BAB70BC2F8A}" srcOrd="0" destOrd="0" presId="urn:microsoft.com/office/officeart/2009/3/layout/StepUpProcess"/>
    <dgm:cxn modelId="{6525DA3F-6EB7-4171-81C1-D05F613EEB3F}" type="presParOf" srcId="{89110D5F-7329-4414-88D1-8CE5758071B1}" destId="{AED6862F-8013-463B-826C-1780DD3F22FB}" srcOrd="2" destOrd="0" presId="urn:microsoft.com/office/officeart/2009/3/layout/StepUpProcess"/>
    <dgm:cxn modelId="{AF04998A-0F96-4D65-A55E-0BD9FE7B1DF6}" type="presParOf" srcId="{AED6862F-8013-463B-826C-1780DD3F22FB}" destId="{21571443-EE4F-4943-96E1-715B9BABFC89}" srcOrd="0" destOrd="0" presId="urn:microsoft.com/office/officeart/2009/3/layout/StepUpProcess"/>
    <dgm:cxn modelId="{0732CFB6-D85E-43C9-B3BB-6961B96796E4}" type="presParOf" srcId="{AED6862F-8013-463B-826C-1780DD3F22FB}" destId="{596C7B6E-730C-4BB3-93D9-495A2F017350}" srcOrd="1" destOrd="0" presId="urn:microsoft.com/office/officeart/2009/3/layout/StepUpProcess"/>
    <dgm:cxn modelId="{84484568-2F33-4706-BF39-6940E1707C9E}" type="presParOf" srcId="{AED6862F-8013-463B-826C-1780DD3F22FB}" destId="{93CAA233-C529-4555-B53F-027A0D502B92}" srcOrd="2" destOrd="0" presId="urn:microsoft.com/office/officeart/2009/3/layout/StepUpProcess"/>
    <dgm:cxn modelId="{F63C5EAC-7186-4B90-BE84-8117C130AA2F}" type="presParOf" srcId="{89110D5F-7329-4414-88D1-8CE5758071B1}" destId="{92EF35F9-8517-45CA-ACE6-9EBE96A38916}" srcOrd="3" destOrd="0" presId="urn:microsoft.com/office/officeart/2009/3/layout/StepUpProcess"/>
    <dgm:cxn modelId="{D1CCFDC1-28FC-4BB6-8412-0A7A3A087370}" type="presParOf" srcId="{92EF35F9-8517-45CA-ACE6-9EBE96A38916}" destId="{D7473543-F3E6-407B-8299-91D7E2633CD1}" srcOrd="0" destOrd="0" presId="urn:microsoft.com/office/officeart/2009/3/layout/StepUpProcess"/>
    <dgm:cxn modelId="{92BA2BBC-9D65-4BB4-AAE5-05ADA724665F}" type="presParOf" srcId="{89110D5F-7329-4414-88D1-8CE5758071B1}" destId="{F5F80752-9D09-4CAA-8425-F1D84E617377}" srcOrd="4" destOrd="0" presId="urn:microsoft.com/office/officeart/2009/3/layout/StepUpProcess"/>
    <dgm:cxn modelId="{707C5C98-F4BF-4C55-B7EE-92BFB0B18756}" type="presParOf" srcId="{F5F80752-9D09-4CAA-8425-F1D84E617377}" destId="{C164E43A-E486-4F44-A719-CFB46FD539AA}" srcOrd="0" destOrd="0" presId="urn:microsoft.com/office/officeart/2009/3/layout/StepUpProcess"/>
    <dgm:cxn modelId="{DA84F1CB-D9D9-4FA4-AB95-7E30DC204015}" type="presParOf" srcId="{F5F80752-9D09-4CAA-8425-F1D84E617377}" destId="{DECE089D-B025-4635-BB08-E51AEBCB6680}" srcOrd="1" destOrd="0" presId="urn:microsoft.com/office/officeart/2009/3/layout/StepUpProcess"/>
    <dgm:cxn modelId="{082F1283-1D7C-443D-8590-4C217D1295B5}" type="presParOf" srcId="{F5F80752-9D09-4CAA-8425-F1D84E617377}" destId="{CE96748C-5AC0-4B6F-92DD-ADCFAE5A49C3}" srcOrd="2" destOrd="0" presId="urn:microsoft.com/office/officeart/2009/3/layout/StepUpProcess"/>
    <dgm:cxn modelId="{03537437-7EC6-4109-AA37-3B260EB0DAA6}" type="presParOf" srcId="{89110D5F-7329-4414-88D1-8CE5758071B1}" destId="{9D431C72-30F6-45EF-B23D-F011FEB209EA}" srcOrd="5" destOrd="0" presId="urn:microsoft.com/office/officeart/2009/3/layout/StepUpProcess"/>
    <dgm:cxn modelId="{D0212863-A07A-43C4-815C-3906EF30BD01}" type="presParOf" srcId="{9D431C72-30F6-45EF-B23D-F011FEB209EA}" destId="{5BC249CD-1B91-4580-A4B7-C053C1A99A66}" srcOrd="0" destOrd="0" presId="urn:microsoft.com/office/officeart/2009/3/layout/StepUpProcess"/>
    <dgm:cxn modelId="{E488CE2B-F49B-46B7-85FC-F1EEC5D15E1B}" type="presParOf" srcId="{89110D5F-7329-4414-88D1-8CE5758071B1}" destId="{1DE99E7E-E72D-40F0-9B26-7C187858413C}" srcOrd="6" destOrd="0" presId="urn:microsoft.com/office/officeart/2009/3/layout/StepUpProcess"/>
    <dgm:cxn modelId="{35B7AB2A-4C03-4B32-88B7-ED613A331ACD}" type="presParOf" srcId="{1DE99E7E-E72D-40F0-9B26-7C187858413C}" destId="{1DFF3D46-FA98-4026-8AB7-DCBFCC45337E}" srcOrd="0" destOrd="0" presId="urn:microsoft.com/office/officeart/2009/3/layout/StepUpProcess"/>
    <dgm:cxn modelId="{757C624A-04FF-42B1-B2C9-AFE525656DF0}" type="presParOf" srcId="{1DE99E7E-E72D-40F0-9B26-7C187858413C}" destId="{4550171B-369D-46A8-9F0A-D76B888F38D3}"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A905-ADB6-4D32-BEEE-22A8430232B4}">
      <dsp:nvSpPr>
        <dsp:cNvPr id="0" name=""/>
        <dsp:cNvSpPr/>
      </dsp:nvSpPr>
      <dsp:spPr>
        <a:xfrm>
          <a:off x="0" y="0"/>
          <a:ext cx="2807940"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ct val="0"/>
            </a:spcBef>
            <a:spcAft>
              <a:spcPts val="600"/>
            </a:spcAft>
            <a:buClrTx/>
            <a:buSzTx/>
            <a:buFontTx/>
            <a:buNone/>
            <a:tabLst/>
            <a:defRPr/>
          </a:pPr>
          <a:endParaRPr lang="en-US" sz="2000" kern="1200" dirty="0">
            <a:latin typeface="+mj-lt"/>
          </a:endParaRPr>
        </a:p>
        <a:p>
          <a:pPr marL="0" marR="0" lvl="0" indent="0" algn="ctr" defTabSz="914400" eaLnBrk="1" fontAlgn="auto" latinLnBrk="0" hangingPunct="1">
            <a:lnSpc>
              <a:spcPct val="100000"/>
            </a:lnSpc>
            <a:spcBef>
              <a:spcPct val="0"/>
            </a:spcBef>
            <a:spcAft>
              <a:spcPts val="600"/>
            </a:spcAft>
            <a:buClrTx/>
            <a:buSzTx/>
            <a:buFontTx/>
            <a:buNone/>
            <a:tabLst/>
            <a:defRPr/>
          </a:pPr>
          <a:endParaRPr lang="en-US" sz="2000" kern="1200" dirty="0">
            <a:latin typeface="+mj-lt"/>
          </a:endParaRPr>
        </a:p>
        <a:p>
          <a:pPr marL="0" marR="0" lvl="0" indent="0" algn="ctr" defTabSz="914400" eaLnBrk="1" fontAlgn="auto" latinLnBrk="0" hangingPunct="1">
            <a:lnSpc>
              <a:spcPct val="100000"/>
            </a:lnSpc>
            <a:spcBef>
              <a:spcPct val="0"/>
            </a:spcBef>
            <a:spcAft>
              <a:spcPts val="600"/>
            </a:spcAft>
            <a:buClrTx/>
            <a:buSzTx/>
            <a:buFontTx/>
            <a:buNone/>
            <a:tabLst/>
            <a:defRPr/>
          </a:pPr>
          <a:endParaRPr lang="en-US" sz="1600" b="1" kern="1200" dirty="0">
            <a:latin typeface="+mj-lt"/>
          </a:endParaRPr>
        </a:p>
        <a:p>
          <a:pPr marL="0" marR="0" lvl="0" indent="0" algn="ctr" defTabSz="914400" eaLnBrk="1" fontAlgn="auto" latinLnBrk="0" hangingPunct="1">
            <a:lnSpc>
              <a:spcPct val="100000"/>
            </a:lnSpc>
            <a:spcBef>
              <a:spcPct val="0"/>
            </a:spcBef>
            <a:spcAft>
              <a:spcPts val="600"/>
            </a:spcAft>
            <a:buClrTx/>
            <a:buSzTx/>
            <a:buFontTx/>
            <a:buNone/>
            <a:tabLst/>
            <a:defRPr/>
          </a:pPr>
          <a:endParaRPr lang="en-US" sz="2000" b="1" kern="1200" dirty="0">
            <a:latin typeface="+mj-lt"/>
          </a:endParaRPr>
        </a:p>
        <a:p>
          <a:pPr lvl="0" algn="l" defTabSz="622300">
            <a:lnSpc>
              <a:spcPct val="90000"/>
            </a:lnSpc>
            <a:spcBef>
              <a:spcPct val="0"/>
            </a:spcBef>
            <a:spcAft>
              <a:spcPts val="600"/>
            </a:spcAft>
            <a:buNone/>
          </a:pPr>
          <a:r>
            <a:rPr lang="en-CA" sz="1600" b="0" kern="1200" dirty="0">
              <a:latin typeface="+mn-lt"/>
            </a:rPr>
            <a:t>Cara Grant, CFIA</a:t>
          </a:r>
        </a:p>
        <a:p>
          <a:pPr lvl="0" algn="l" defTabSz="622300">
            <a:lnSpc>
              <a:spcPct val="90000"/>
            </a:lnSpc>
            <a:spcBef>
              <a:spcPct val="0"/>
            </a:spcBef>
            <a:spcAft>
              <a:spcPts val="600"/>
            </a:spcAft>
            <a:buNone/>
          </a:pPr>
          <a:r>
            <a:rPr lang="en-CA" sz="1600" b="0" kern="1200" dirty="0">
              <a:latin typeface="+mn-lt"/>
            </a:rPr>
            <a:t>Anna Birmingham, CFIA</a:t>
          </a:r>
          <a:endParaRPr lang="en-US" sz="1600" b="0" kern="1200" dirty="0">
            <a:latin typeface="+mn-lt"/>
          </a:endParaRPr>
        </a:p>
        <a:p>
          <a:pPr lvl="0" algn="l" defTabSz="622300">
            <a:lnSpc>
              <a:spcPct val="90000"/>
            </a:lnSpc>
            <a:spcBef>
              <a:spcPct val="0"/>
            </a:spcBef>
            <a:spcAft>
              <a:spcPts val="600"/>
            </a:spcAft>
            <a:buNone/>
          </a:pPr>
          <a:r>
            <a:rPr lang="en-CA" sz="1600" b="1" i="0" u="none" kern="1200" dirty="0">
              <a:latin typeface="+mn-lt"/>
            </a:rPr>
            <a:t>Industry Members: </a:t>
          </a:r>
          <a:endParaRPr lang="en-US" sz="1600" b="1" i="0" u="none" kern="1200" dirty="0">
            <a:latin typeface="+mn-lt"/>
          </a:endParaRPr>
        </a:p>
        <a:p>
          <a:pPr lvl="0" algn="l" defTabSz="622300">
            <a:lnSpc>
              <a:spcPct val="90000"/>
            </a:lnSpc>
            <a:spcBef>
              <a:spcPct val="0"/>
            </a:spcBef>
            <a:spcAft>
              <a:spcPts val="600"/>
            </a:spcAft>
            <a:buNone/>
          </a:pPr>
          <a:r>
            <a:rPr lang="en-US" sz="1600" b="0" i="0" u="none" kern="1200" dirty="0">
              <a:latin typeface="+mn-lt"/>
            </a:rPr>
            <a:t>Paul Newman </a:t>
          </a:r>
          <a:r>
            <a:rPr lang="en-US" sz="1600" b="0" kern="1200" dirty="0">
              <a:latin typeface="+mn-lt"/>
            </a:rPr>
            <a:t>, Canada Wood </a:t>
          </a:r>
        </a:p>
        <a:p>
          <a:pPr lvl="0" algn="l" defTabSz="622300">
            <a:lnSpc>
              <a:spcPct val="90000"/>
            </a:lnSpc>
            <a:spcBef>
              <a:spcPct val="0"/>
            </a:spcBef>
            <a:spcAft>
              <a:spcPts val="600"/>
            </a:spcAft>
            <a:buNone/>
          </a:pPr>
          <a:r>
            <a:rPr lang="en-US" sz="1600" b="0" kern="1200" dirty="0">
              <a:latin typeface="+mn-lt"/>
            </a:rPr>
            <a:t>Chuck </a:t>
          </a:r>
          <a:r>
            <a:rPr lang="en-US" sz="1600" b="0" kern="1200" dirty="0" err="1">
              <a:latin typeface="+mn-lt"/>
            </a:rPr>
            <a:t>Dentelbeck</a:t>
          </a:r>
          <a:r>
            <a:rPr lang="en-US" sz="1600" b="0" kern="1200" dirty="0">
              <a:latin typeface="+mn-lt"/>
            </a:rPr>
            <a:t>, Canadian Lumber Standards Accreditation Board (CLSAB)</a:t>
          </a:r>
        </a:p>
        <a:p>
          <a:pPr lvl="0" algn="ctr" defTabSz="622300">
            <a:lnSpc>
              <a:spcPct val="90000"/>
            </a:lnSpc>
            <a:spcBef>
              <a:spcPct val="0"/>
            </a:spcBef>
            <a:spcAft>
              <a:spcPts val="600"/>
            </a:spcAft>
            <a:buNone/>
          </a:pPr>
          <a:endParaRPr lang="en-US" sz="2000" b="1" kern="1200" dirty="0">
            <a:latin typeface="+mj-lt"/>
          </a:endParaRPr>
        </a:p>
        <a:p>
          <a:pPr lvl="0" algn="ctr" defTabSz="622300">
            <a:lnSpc>
              <a:spcPct val="90000"/>
            </a:lnSpc>
            <a:spcBef>
              <a:spcPct val="0"/>
            </a:spcBef>
            <a:spcAft>
              <a:spcPts val="600"/>
            </a:spcAft>
            <a:buNone/>
          </a:pPr>
          <a:endParaRPr lang="en-US" sz="2000" b="1" kern="1200" dirty="0">
            <a:latin typeface="+mj-lt"/>
          </a:endParaRPr>
        </a:p>
      </dsp:txBody>
      <dsp:txXfrm>
        <a:off x="0" y="1928077"/>
        <a:ext cx="2807940" cy="1928077"/>
      </dsp:txXfrm>
    </dsp:sp>
    <dsp:sp modelId="{BF0B6D6A-FC3D-4DF5-9F6B-A313B31682F5}">
      <dsp:nvSpPr>
        <dsp:cNvPr id="0" name=""/>
        <dsp:cNvSpPr/>
      </dsp:nvSpPr>
      <dsp:spPr>
        <a:xfrm>
          <a:off x="604827" y="289211"/>
          <a:ext cx="1605124" cy="160512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1CCE06B0-8BB2-4855-B344-820794257294}">
      <dsp:nvSpPr>
        <dsp:cNvPr id="0" name=""/>
        <dsp:cNvSpPr/>
      </dsp:nvSpPr>
      <dsp:spPr>
        <a:xfrm>
          <a:off x="2895597" y="0"/>
          <a:ext cx="2895604"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b="0" kern="1200" dirty="0">
              <a:latin typeface="+mn-lt"/>
            </a:rPr>
            <a:t>Christian Dellis, USDA- APHIS (</a:t>
          </a:r>
          <a:r>
            <a:rPr lang="es-ES" sz="1600" b="0" kern="1200" dirty="0" err="1">
              <a:latin typeface="+mn-lt"/>
            </a:rPr>
            <a:t>Chairperson</a:t>
          </a:r>
          <a:r>
            <a:rPr lang="es-ES" sz="1600" b="0" kern="1200" dirty="0">
              <a:latin typeface="+mn-lt"/>
            </a:rPr>
            <a:t>)</a:t>
          </a:r>
        </a:p>
        <a:p>
          <a:pPr marL="0" lvl="0" indent="0" algn="l" defTabSz="711200">
            <a:lnSpc>
              <a:spcPct val="90000"/>
            </a:lnSpc>
            <a:spcBef>
              <a:spcPct val="0"/>
            </a:spcBef>
            <a:spcAft>
              <a:spcPct val="35000"/>
            </a:spcAft>
            <a:buNone/>
          </a:pPr>
          <a:r>
            <a:rPr lang="es-ES" sz="1600" b="0" kern="1200" dirty="0">
              <a:latin typeface="+mn-lt"/>
            </a:rPr>
            <a:t>Michael Perry, USDA-APHIS</a:t>
          </a:r>
        </a:p>
      </dsp:txBody>
      <dsp:txXfrm>
        <a:off x="2895597" y="1928077"/>
        <a:ext cx="2895604" cy="1928077"/>
      </dsp:txXfrm>
    </dsp:sp>
    <dsp:sp modelId="{2B8FAD84-57B7-4C8C-BDEA-6851F871AA1F}">
      <dsp:nvSpPr>
        <dsp:cNvPr id="0" name=""/>
        <dsp:cNvSpPr/>
      </dsp:nvSpPr>
      <dsp:spPr>
        <a:xfrm>
          <a:off x="3540837" y="289211"/>
          <a:ext cx="1605124" cy="160512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06BF5A00-93F0-4AEF-ACB8-25255824A37A}">
      <dsp:nvSpPr>
        <dsp:cNvPr id="0" name=""/>
        <dsp:cNvSpPr/>
      </dsp:nvSpPr>
      <dsp:spPr>
        <a:xfrm>
          <a:off x="5867409" y="0"/>
          <a:ext cx="2807940"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endParaRPr lang="en-US" sz="800" b="1" kern="1200" dirty="0">
            <a:latin typeface="+mj-lt"/>
          </a:endParaRPr>
        </a:p>
        <a:p>
          <a:pPr marL="0" lvl="0" indent="0" algn="l" defTabSz="355600">
            <a:lnSpc>
              <a:spcPct val="90000"/>
            </a:lnSpc>
            <a:spcBef>
              <a:spcPct val="0"/>
            </a:spcBef>
            <a:spcAft>
              <a:spcPct val="35000"/>
            </a:spcAft>
            <a:buNone/>
          </a:pPr>
          <a:r>
            <a:rPr lang="en-US" sz="1600" b="0" kern="1200" dirty="0">
              <a:latin typeface="+mj-lt"/>
            </a:rPr>
            <a:t>Delfino Hern</a:t>
          </a:r>
          <a:r>
            <a:rPr lang="en-US" sz="1600" b="0" kern="1200" dirty="0">
              <a:latin typeface="+mj-lt"/>
              <a:cs typeface="Calibri" panose="020F0502020204030204" pitchFamily="34" charset="0"/>
            </a:rPr>
            <a:t>á</a:t>
          </a:r>
          <a:r>
            <a:rPr lang="en-US" sz="1600" b="0" kern="1200" dirty="0">
              <a:latin typeface="+mj-lt"/>
            </a:rPr>
            <a:t>ndez</a:t>
          </a:r>
          <a:r>
            <a:rPr lang="en-US" sz="1600" b="0" kern="1200" dirty="0">
              <a:latin typeface="+mn-lt"/>
            </a:rPr>
            <a:t>, SENASICA</a:t>
          </a:r>
        </a:p>
        <a:p>
          <a:pPr marL="0" lvl="0" indent="0" algn="l" defTabSz="355600">
            <a:lnSpc>
              <a:spcPct val="90000"/>
            </a:lnSpc>
            <a:spcBef>
              <a:spcPct val="0"/>
            </a:spcBef>
            <a:spcAft>
              <a:spcPct val="35000"/>
            </a:spcAft>
            <a:buNone/>
          </a:pPr>
          <a:r>
            <a:rPr lang="en-US" sz="1600" b="0" kern="1200" dirty="0">
              <a:latin typeface="+mn-lt"/>
            </a:rPr>
            <a:t>Francisca de la Cruz Mart</a:t>
          </a:r>
          <a:r>
            <a:rPr lang="en-US" sz="1600" b="0" kern="1200" dirty="0">
              <a:latin typeface="Calibri" panose="020F0502020204030204" pitchFamily="34" charset="0"/>
              <a:cs typeface="Calibri" panose="020F0502020204030204" pitchFamily="34" charset="0"/>
            </a:rPr>
            <a:t>í</a:t>
          </a:r>
          <a:r>
            <a:rPr lang="en-US" sz="1600" b="0" kern="1200" dirty="0">
              <a:latin typeface="+mn-lt"/>
            </a:rPr>
            <a:t>nez, SENASICA</a:t>
          </a:r>
        </a:p>
        <a:p>
          <a:pPr marL="0" lvl="0" indent="0" algn="l" defTabSz="355600">
            <a:lnSpc>
              <a:spcPct val="90000"/>
            </a:lnSpc>
            <a:spcBef>
              <a:spcPct val="0"/>
            </a:spcBef>
            <a:spcAft>
              <a:spcPct val="35000"/>
            </a:spcAft>
            <a:buNone/>
          </a:pPr>
          <a:r>
            <a:rPr lang="en-US" sz="1600" b="0" kern="1200" dirty="0">
              <a:latin typeface="+mn-lt"/>
            </a:rPr>
            <a:t>Edgar Reyes </a:t>
          </a:r>
          <a:r>
            <a:rPr lang="en-US" sz="1600" b="0" kern="1200" dirty="0" err="1">
              <a:latin typeface="+mn-lt"/>
            </a:rPr>
            <a:t>Oregón</a:t>
          </a:r>
          <a:r>
            <a:rPr lang="en-US" sz="1600" b="0" kern="1200" dirty="0">
              <a:latin typeface="+mn-lt"/>
            </a:rPr>
            <a:t>, SENASICA</a:t>
          </a:r>
        </a:p>
        <a:p>
          <a:pPr marL="0" lvl="0" indent="0" algn="ctr" defTabSz="355600">
            <a:lnSpc>
              <a:spcPct val="90000"/>
            </a:lnSpc>
            <a:spcBef>
              <a:spcPct val="0"/>
            </a:spcBef>
            <a:spcAft>
              <a:spcPct val="35000"/>
            </a:spcAft>
            <a:buNone/>
          </a:pPr>
          <a:endParaRPr lang="en-US" sz="1600" b="1" kern="1200" dirty="0">
            <a:latin typeface="+mn-lt"/>
          </a:endParaRPr>
        </a:p>
      </dsp:txBody>
      <dsp:txXfrm>
        <a:off x="5867409" y="1928077"/>
        <a:ext cx="2807940" cy="1928077"/>
      </dsp:txXfrm>
    </dsp:sp>
    <dsp:sp modelId="{22DFE942-4F1F-431C-ABCA-33A49D400153}">
      <dsp:nvSpPr>
        <dsp:cNvPr id="0" name=""/>
        <dsp:cNvSpPr/>
      </dsp:nvSpPr>
      <dsp:spPr>
        <a:xfrm>
          <a:off x="6476848" y="289211"/>
          <a:ext cx="1605124" cy="160512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E856B7BB-50F8-4586-B577-F28AA39AAA98}">
      <dsp:nvSpPr>
        <dsp:cNvPr id="0" name=""/>
        <dsp:cNvSpPr/>
      </dsp:nvSpPr>
      <dsp:spPr>
        <a:xfrm>
          <a:off x="5291953" y="4436367"/>
          <a:ext cx="122435" cy="108909"/>
        </a:xfrm>
        <a:prstGeom prst="leftRightArrow">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B3288-39FA-4F15-B728-93FF1E646179}">
      <dsp:nvSpPr>
        <dsp:cNvPr id="0" name=""/>
        <dsp:cNvSpPr/>
      </dsp:nvSpPr>
      <dsp:spPr>
        <a:xfrm rot="5400000">
          <a:off x="481972" y="2096577"/>
          <a:ext cx="1429813" cy="2379176"/>
        </a:xfrm>
        <a:prstGeom prst="corner">
          <a:avLst>
            <a:gd name="adj1" fmla="val 16120"/>
            <a:gd name="adj2" fmla="val 161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EAF05A5-A7A2-4BA4-9B71-1B2101F6760C}">
      <dsp:nvSpPr>
        <dsp:cNvPr id="0" name=""/>
        <dsp:cNvSpPr/>
      </dsp:nvSpPr>
      <dsp:spPr>
        <a:xfrm>
          <a:off x="243300" y="2807438"/>
          <a:ext cx="2147934" cy="188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b="1" kern="1200" dirty="0">
              <a:latin typeface="Geomanist" panose="02000503000000020004" pitchFamily="50" charset="0"/>
            </a:rPr>
            <a:t>2021:</a:t>
          </a:r>
          <a:r>
            <a:rPr lang="es-ES" sz="1200" kern="1200" dirty="0">
              <a:latin typeface="Geomanist" panose="02000503000000020004" pitchFamily="50" charset="0"/>
            </a:rPr>
            <a:t>. Inicio formal del intercambio  </a:t>
          </a:r>
          <a:r>
            <a:rPr lang="es-ES" sz="1200" kern="1200" dirty="0" err="1">
              <a:latin typeface="Geomanist" panose="02000503000000020004" pitchFamily="50" charset="0"/>
            </a:rPr>
            <a:t>ePhyto</a:t>
          </a:r>
          <a:r>
            <a:rPr lang="es-ES" sz="1200" kern="1200" dirty="0">
              <a:latin typeface="Geomanist" panose="02000503000000020004" pitchFamily="50" charset="0"/>
            </a:rPr>
            <a:t> con USA en la Ventanilla Única de México.</a:t>
          </a:r>
        </a:p>
      </dsp:txBody>
      <dsp:txXfrm>
        <a:off x="243300" y="2807438"/>
        <a:ext cx="2147934" cy="1882790"/>
      </dsp:txXfrm>
    </dsp:sp>
    <dsp:sp modelId="{64C640A0-47BC-4995-B1F1-8333239B6227}">
      <dsp:nvSpPr>
        <dsp:cNvPr id="0" name=""/>
        <dsp:cNvSpPr/>
      </dsp:nvSpPr>
      <dsp:spPr>
        <a:xfrm>
          <a:off x="1985964" y="1921419"/>
          <a:ext cx="405270" cy="405270"/>
        </a:xfrm>
        <a:prstGeom prst="triangle">
          <a:avLst>
            <a:gd name="adj" fmla="val 100000"/>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w="6350" cap="flat" cmpd="sng" algn="ctr">
          <a:solidFill>
            <a:schemeClr val="accent5">
              <a:hueOff val="-1126424"/>
              <a:satOff val="-2903"/>
              <a:lumOff val="-196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1571443-EE4F-4943-96E1-715B9BABFC89}">
      <dsp:nvSpPr>
        <dsp:cNvPr id="0" name=""/>
        <dsp:cNvSpPr/>
      </dsp:nvSpPr>
      <dsp:spPr>
        <a:xfrm rot="5400000">
          <a:off x="3111463" y="1445906"/>
          <a:ext cx="1429813" cy="2379176"/>
        </a:xfrm>
        <a:prstGeom prst="corner">
          <a:avLst>
            <a:gd name="adj1" fmla="val 16120"/>
            <a:gd name="adj2" fmla="val 1611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96C7B6E-730C-4BB3-93D9-495A2F017350}">
      <dsp:nvSpPr>
        <dsp:cNvPr id="0" name=""/>
        <dsp:cNvSpPr/>
      </dsp:nvSpPr>
      <dsp:spPr>
        <a:xfrm>
          <a:off x="2872792" y="2156768"/>
          <a:ext cx="2147934" cy="188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b="1" kern="1200" dirty="0">
              <a:latin typeface="Geomanist" panose="02000503000000020004" pitchFamily="50" charset="0"/>
            </a:rPr>
            <a:t>2022:</a:t>
          </a:r>
          <a:r>
            <a:rPr lang="es-ES" sz="1200" kern="1200" dirty="0">
              <a:latin typeface="Geomanist" panose="02000503000000020004" pitchFamily="50" charset="0"/>
            </a:rPr>
            <a:t> Intercambio </a:t>
          </a:r>
          <a:r>
            <a:rPr lang="es-ES" sz="1200" kern="1200" dirty="0" err="1">
              <a:latin typeface="Geomanist" panose="02000503000000020004" pitchFamily="50" charset="0"/>
            </a:rPr>
            <a:t>ePhyto</a:t>
          </a:r>
          <a:r>
            <a:rPr lang="es-ES" sz="1200" kern="1200" dirty="0">
              <a:latin typeface="Geomanist" panose="02000503000000020004" pitchFamily="50" charset="0"/>
            </a:rPr>
            <a:t> con Guatemala y apoyo a otros países en pruebas.</a:t>
          </a:r>
        </a:p>
      </dsp:txBody>
      <dsp:txXfrm>
        <a:off x="2872792" y="2156768"/>
        <a:ext cx="2147934" cy="1882790"/>
      </dsp:txXfrm>
    </dsp:sp>
    <dsp:sp modelId="{93CAA233-C529-4555-B53F-027A0D502B92}">
      <dsp:nvSpPr>
        <dsp:cNvPr id="0" name=""/>
        <dsp:cNvSpPr/>
      </dsp:nvSpPr>
      <dsp:spPr>
        <a:xfrm>
          <a:off x="4615455" y="1270749"/>
          <a:ext cx="405270" cy="405270"/>
        </a:xfrm>
        <a:prstGeom prst="triangle">
          <a:avLst>
            <a:gd name="adj" fmla="val 10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164E43A-E486-4F44-A719-CFB46FD539AA}">
      <dsp:nvSpPr>
        <dsp:cNvPr id="0" name=""/>
        <dsp:cNvSpPr/>
      </dsp:nvSpPr>
      <dsp:spPr>
        <a:xfrm rot="5400000">
          <a:off x="5740954" y="795236"/>
          <a:ext cx="1429813" cy="2379176"/>
        </a:xfrm>
        <a:prstGeom prst="corner">
          <a:avLst>
            <a:gd name="adj1" fmla="val 16120"/>
            <a:gd name="adj2" fmla="val 1611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ECE089D-B025-4635-BB08-E51AEBCB6680}">
      <dsp:nvSpPr>
        <dsp:cNvPr id="0" name=""/>
        <dsp:cNvSpPr/>
      </dsp:nvSpPr>
      <dsp:spPr>
        <a:xfrm>
          <a:off x="5502283" y="1506097"/>
          <a:ext cx="2147934" cy="188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b="1" kern="1200" dirty="0">
              <a:latin typeface="Geomanist" panose="02000503000000020004" pitchFamily="50" charset="0"/>
            </a:rPr>
            <a:t>2023:</a:t>
          </a:r>
          <a:r>
            <a:rPr lang="es-ES" sz="1200" kern="1200" dirty="0">
              <a:latin typeface="Geomanist" panose="02000503000000020004" pitchFamily="50" charset="0"/>
            </a:rPr>
            <a:t> Inicio formal del intercambio con  Costa Rica.</a:t>
          </a:r>
        </a:p>
      </dsp:txBody>
      <dsp:txXfrm>
        <a:off x="5502283" y="1506097"/>
        <a:ext cx="2147934" cy="1882790"/>
      </dsp:txXfrm>
    </dsp:sp>
    <dsp:sp modelId="{CE96748C-5AC0-4B6F-92DD-ADCFAE5A49C3}">
      <dsp:nvSpPr>
        <dsp:cNvPr id="0" name=""/>
        <dsp:cNvSpPr/>
      </dsp:nvSpPr>
      <dsp:spPr>
        <a:xfrm>
          <a:off x="7244946" y="620078"/>
          <a:ext cx="405270" cy="405270"/>
        </a:xfrm>
        <a:prstGeom prst="triangle">
          <a:avLst>
            <a:gd name="adj" fmla="val 100000"/>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w="6350" cap="flat" cmpd="sng" algn="ctr">
          <a:solidFill>
            <a:schemeClr val="accent5">
              <a:hueOff val="-5632119"/>
              <a:satOff val="-14516"/>
              <a:lumOff val="-980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DFF3D46-FA98-4026-8AB7-DCBFCC45337E}">
      <dsp:nvSpPr>
        <dsp:cNvPr id="0" name=""/>
        <dsp:cNvSpPr/>
      </dsp:nvSpPr>
      <dsp:spPr>
        <a:xfrm rot="5400000">
          <a:off x="8370445" y="144566"/>
          <a:ext cx="1429813" cy="2379176"/>
        </a:xfrm>
        <a:prstGeom prst="corner">
          <a:avLst>
            <a:gd name="adj1" fmla="val 16120"/>
            <a:gd name="adj2" fmla="val 1611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550171B-369D-46A8-9F0A-D76B888F38D3}">
      <dsp:nvSpPr>
        <dsp:cNvPr id="0" name=""/>
        <dsp:cNvSpPr/>
      </dsp:nvSpPr>
      <dsp:spPr>
        <a:xfrm>
          <a:off x="8131774" y="855427"/>
          <a:ext cx="2147934" cy="188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just" defTabSz="533400">
            <a:lnSpc>
              <a:spcPct val="90000"/>
            </a:lnSpc>
            <a:spcBef>
              <a:spcPct val="0"/>
            </a:spcBef>
            <a:spcAft>
              <a:spcPct val="35000"/>
            </a:spcAft>
            <a:buNone/>
          </a:pPr>
          <a:r>
            <a:rPr lang="es-ES" sz="1200" b="1" kern="1200" dirty="0">
              <a:latin typeface="Geomanist" panose="02000503000000020004" pitchFamily="50" charset="0"/>
            </a:rPr>
            <a:t>2024:</a:t>
          </a:r>
          <a:r>
            <a:rPr lang="es-ES" sz="1200" b="0" kern="1200" dirty="0">
              <a:latin typeface="Geomanist" panose="02000503000000020004" pitchFamily="50" charset="0"/>
            </a:rPr>
            <a:t> Intercambio </a:t>
          </a:r>
          <a:r>
            <a:rPr lang="es-ES" sz="1200" kern="1200" dirty="0">
              <a:latin typeface="Geomanist" panose="02000503000000020004" pitchFamily="50" charset="0"/>
            </a:rPr>
            <a:t>con países de OIRSA como </a:t>
          </a:r>
          <a:r>
            <a:rPr lang="es-MX" sz="1200" kern="1200" dirty="0">
              <a:latin typeface="Geomanist" panose="02000503000000020004" pitchFamily="50" charset="0"/>
            </a:rPr>
            <a:t>República Dominicana y  Panamá. México inicio a enviar certificados electrónicos a Japón.  </a:t>
          </a:r>
        </a:p>
        <a:p>
          <a:pPr marL="0" lvl="0" indent="0" algn="just" defTabSz="533400">
            <a:lnSpc>
              <a:spcPct val="90000"/>
            </a:lnSpc>
            <a:spcBef>
              <a:spcPct val="0"/>
            </a:spcBef>
            <a:spcAft>
              <a:spcPct val="35000"/>
            </a:spcAft>
            <a:buNone/>
          </a:pPr>
          <a:r>
            <a:rPr lang="es-MX" sz="1200" kern="1200" dirty="0">
              <a:latin typeface="Geomanist" panose="02000503000000020004" pitchFamily="50" charset="0"/>
            </a:rPr>
            <a:t>En proceso de pruebas y conexión con países de la Unión Europea como  Alemania y  con otros países de Centroamérica como Belice, El Salvador,  Honduras y Nicaragua. </a:t>
          </a:r>
          <a:endParaRPr lang="es-ES" sz="1200" kern="1200" dirty="0">
            <a:latin typeface="Geomanist" panose="02000503000000020004" pitchFamily="50" charset="0"/>
          </a:endParaRPr>
        </a:p>
      </dsp:txBody>
      <dsp:txXfrm>
        <a:off x="8131774" y="855427"/>
        <a:ext cx="2147934" cy="188279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C623446-9D69-471A-9EF5-B1786AC0F1A5}" type="datetimeFigureOut">
              <a:rPr lang="es-MX" smtClean="0"/>
              <a:t>11/10/2024</a:t>
            </a:fld>
            <a:endParaRPr lang="es-MX"/>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63D79EA-CBB3-40F1-93FB-BD31DFBBFF54}" type="slidenum">
              <a:rPr lang="es-MX" smtClean="0"/>
              <a:t>‹#›</a:t>
            </a:fld>
            <a:endParaRPr lang="es-MX"/>
          </a:p>
        </p:txBody>
      </p:sp>
    </p:spTree>
    <p:extLst>
      <p:ext uri="{BB962C8B-B14F-4D97-AF65-F5344CB8AC3E}">
        <p14:creationId xmlns:p14="http://schemas.microsoft.com/office/powerpoint/2010/main" val="855232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367F27-F176-4C82-8D77-1B80788C9715}" type="datetimeFigureOut">
              <a:rPr lang="es-MX" smtClean="0"/>
              <a:t>11/10/2024</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EB68AB-BDAF-4E11-A209-411EE3776F4B}" type="slidenum">
              <a:rPr lang="es-MX" smtClean="0"/>
              <a:t>‹#›</a:t>
            </a:fld>
            <a:endParaRPr lang="es-MX"/>
          </a:p>
        </p:txBody>
      </p:sp>
    </p:spTree>
    <p:extLst>
      <p:ext uri="{BB962C8B-B14F-4D97-AF65-F5344CB8AC3E}">
        <p14:creationId xmlns:p14="http://schemas.microsoft.com/office/powerpoint/2010/main" val="25164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8</a:t>
            </a:r>
            <a:r>
              <a:rPr lang="en-CA" altLang="en-US"/>
              <a:t> </a:t>
            </a:r>
            <a:r>
              <a:rPr lang="en-CA" altLang="en-US" dirty="0"/>
              <a:t>NPPO Members and 2 Industry members 3 from each NPPO. </a:t>
            </a:r>
            <a:endParaRPr lang="en-US" altLang="en-US" dirty="0"/>
          </a:p>
          <a:p>
            <a:endParaRPr lang="en-US" dirty="0"/>
          </a:p>
        </p:txBody>
      </p:sp>
      <p:sp>
        <p:nvSpPr>
          <p:cNvPr id="4" name="Slide Number Placeholder 3"/>
          <p:cNvSpPr>
            <a:spLocks noGrp="1"/>
          </p:cNvSpPr>
          <p:nvPr>
            <p:ph type="sldNum" sz="quarter" idx="10"/>
          </p:nvPr>
        </p:nvSpPr>
        <p:spPr/>
        <p:txBody>
          <a:bodyPr/>
          <a:lstStyle/>
          <a:p>
            <a:fld id="{6F3BA5BC-7943-40C6-BACB-E0E32F297BCC}" type="slidenum">
              <a:rPr lang="en-US" smtClean="0"/>
              <a:t>5</a:t>
            </a:fld>
            <a:endParaRPr lang="en-US"/>
          </a:p>
        </p:txBody>
      </p:sp>
    </p:spTree>
    <p:extLst>
      <p:ext uri="{BB962C8B-B14F-4D97-AF65-F5344CB8AC3E}">
        <p14:creationId xmlns:p14="http://schemas.microsoft.com/office/powerpoint/2010/main" val="22148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75971"/>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4090704"/>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a16="http://schemas.microsoft.com/office/drawing/2014/main" id="{3A119988-42DF-5B4C-BB74-69DE0A7F3362}"/>
              </a:ext>
            </a:extLst>
          </p:cNvPr>
          <p:cNvPicPr>
            <a:picLocks noChangeAspect="1"/>
          </p:cNvPicPr>
          <p:nvPr userDrawn="1"/>
        </p:nvPicPr>
        <p:blipFill>
          <a:blip r:embed="rId2"/>
          <a:stretch>
            <a:fillRect/>
          </a:stretch>
        </p:blipFill>
        <p:spPr>
          <a:xfrm>
            <a:off x="4983845" y="759172"/>
            <a:ext cx="2245575" cy="2422858"/>
          </a:xfrm>
          <a:prstGeom prst="rect">
            <a:avLst/>
          </a:prstGeom>
        </p:spPr>
      </p:pic>
    </p:spTree>
    <p:extLst>
      <p:ext uri="{BB962C8B-B14F-4D97-AF65-F5344CB8AC3E}">
        <p14:creationId xmlns:p14="http://schemas.microsoft.com/office/powerpoint/2010/main" val="3873231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48833" y="521737"/>
            <a:ext cx="10515600" cy="719396"/>
          </a:xfrm>
          <a:prstGeom prst="rect">
            <a:avLst/>
          </a:prstGeom>
        </p:spPr>
        <p:txBody>
          <a:bodyPr/>
          <a:lstStyle>
            <a:lvl1pPr algn="ctr">
              <a:defRPr sz="2800" b="1" i="0">
                <a:solidFill>
                  <a:schemeClr val="tx1"/>
                </a:solidFill>
                <a:latin typeface="Montserrat Extra" charset="0"/>
                <a:ea typeface="Montserrat Extra" charset="0"/>
                <a:cs typeface="Montserrat Extra" charset="0"/>
              </a:defRPr>
            </a:lvl1pPr>
          </a:lstStyle>
          <a:p>
            <a:r>
              <a:rPr lang="en-US"/>
              <a:t>Click to edit Master title style</a:t>
            </a:r>
          </a:p>
        </p:txBody>
      </p:sp>
      <p:sp>
        <p:nvSpPr>
          <p:cNvPr id="10" name="Text Placeholder 9"/>
          <p:cNvSpPr>
            <a:spLocks noGrp="1"/>
          </p:cNvSpPr>
          <p:nvPr>
            <p:ph type="body" sz="quarter" idx="10"/>
          </p:nvPr>
        </p:nvSpPr>
        <p:spPr>
          <a:xfrm>
            <a:off x="2156758" y="1023453"/>
            <a:ext cx="7899750" cy="385931"/>
          </a:xfrm>
          <a:prstGeom prst="rect">
            <a:avLst/>
          </a:prstGeom>
        </p:spPr>
        <p:txBody>
          <a:bodyPr/>
          <a:lstStyle>
            <a:lvl1pPr marL="0" indent="0" algn="ctr">
              <a:lnSpc>
                <a:spcPct val="120000"/>
              </a:lnSpc>
              <a:buNone/>
              <a:defRPr sz="1400" b="0" i="0">
                <a:solidFill>
                  <a:schemeClr val="tx1">
                    <a:alpha val="50000"/>
                  </a:schemeClr>
                </a:solidFill>
                <a:latin typeface="Crimson Text Roman" charset="0"/>
                <a:ea typeface="Crimson Text Roman" charset="0"/>
                <a:cs typeface="Crimson Text Roman"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a16="http://schemas.microsoft.com/office/drawing/2014/main" id="{43DDCFB6-E7E3-C440-BEF4-4C852936F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a16="http://schemas.microsoft.com/office/drawing/2014/main" id="{B0E9FEB0-205B-7942-9DFD-5FCB5D53B6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a16="http://schemas.microsoft.com/office/drawing/2014/main" id="{3C7E33B2-63B1-594B-BF71-2C7748F4BB83}"/>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a16="http://schemas.microsoft.com/office/drawing/2014/main" id="{9CBCD1E6-6E08-CB40-94D4-406E93DA0D9C}"/>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a16="http://schemas.microsoft.com/office/drawing/2014/main" id="{75C8BF2B-774A-5D48-BEE4-117C3F395EEC}"/>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72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ark Blue-Content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95274" y="6356350"/>
            <a:ext cx="3844926" cy="365125"/>
          </a:xfrm>
          <a:prstGeom prst="rect">
            <a:avLst/>
          </a:prstGeom>
        </p:spPr>
        <p:txBody>
          <a:bodyPr anchor="ctr"/>
          <a:lstStyle>
            <a:lvl1pPr algn="l">
              <a:defRPr sz="1200">
                <a:solidFill>
                  <a:schemeClr val="bg1">
                    <a:lumMod val="50000"/>
                  </a:schemeClr>
                </a:solidFill>
                <a:latin typeface="+mj-lt"/>
              </a:defRPr>
            </a:lvl1pPr>
          </a:lstStyle>
          <a:p>
            <a:r>
              <a:rPr lang="en-US">
                <a:solidFill>
                  <a:srgbClr val="F6F8F8">
                    <a:lumMod val="50000"/>
                  </a:srgbClr>
                </a:solidFill>
              </a:rPr>
              <a:t>ICC Services Overview</a:t>
            </a:r>
            <a:endParaRPr lang="en-US" dirty="0">
              <a:solidFill>
                <a:srgbClr val="F6F8F8">
                  <a:lumMod val="50000"/>
                </a:srgbClr>
              </a:solidFill>
            </a:endParaRPr>
          </a:p>
        </p:txBody>
      </p:sp>
      <p:sp>
        <p:nvSpPr>
          <p:cNvPr id="7" name="Slide Number Placeholder 6"/>
          <p:cNvSpPr>
            <a:spLocks noGrp="1"/>
          </p:cNvSpPr>
          <p:nvPr>
            <p:ph type="sldNum" sz="quarter" idx="12"/>
          </p:nvPr>
        </p:nvSpPr>
        <p:spPr>
          <a:xfrm>
            <a:off x="9146586" y="6356350"/>
            <a:ext cx="2743200" cy="365125"/>
          </a:xfrm>
          <a:prstGeom prst="rect">
            <a:avLst/>
          </a:prstGeom>
        </p:spPr>
        <p:txBody>
          <a:bodyPr anchor="ctr"/>
          <a:lstStyle>
            <a:lvl1pPr algn="r">
              <a:defRPr sz="1200">
                <a:solidFill>
                  <a:schemeClr val="bg1">
                    <a:lumMod val="50000"/>
                  </a:schemeClr>
                </a:solidFill>
                <a:latin typeface="+mj-lt"/>
              </a:defRPr>
            </a:lvl1pPr>
          </a:lstStyle>
          <a:p>
            <a:fld id="{33CDF353-6440-4995-A646-B045C8232658}" type="slidenum">
              <a:rPr lang="en-US" smtClean="0">
                <a:solidFill>
                  <a:srgbClr val="F6F8F8">
                    <a:lumMod val="50000"/>
                  </a:srgbClr>
                </a:solidFill>
              </a:rPr>
              <a:pPr/>
              <a:t>‹#›</a:t>
            </a:fld>
            <a:endParaRPr lang="en-US">
              <a:solidFill>
                <a:srgbClr val="F6F8F8">
                  <a:lumMod val="50000"/>
                </a:srgbClr>
              </a:solidFill>
            </a:endParaRPr>
          </a:p>
        </p:txBody>
      </p:sp>
      <p:sp>
        <p:nvSpPr>
          <p:cNvPr id="8" name="Rectangle 7"/>
          <p:cNvSpPr/>
          <p:nvPr userDrawn="1"/>
        </p:nvSpPr>
        <p:spPr>
          <a:xfrm>
            <a:off x="0" y="0"/>
            <a:ext cx="174751" cy="1097280"/>
          </a:xfrm>
          <a:prstGeom prst="rect">
            <a:avLst/>
          </a:prstGeom>
          <a:solidFill>
            <a:srgbClr val="0F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31333"/>
              </a:solidFill>
            </a:endParaRPr>
          </a:p>
        </p:txBody>
      </p:sp>
      <p:sp>
        <p:nvSpPr>
          <p:cNvPr id="11" name="Content Placeholder 2"/>
          <p:cNvSpPr>
            <a:spLocks noGrp="1"/>
          </p:cNvSpPr>
          <p:nvPr>
            <p:ph idx="17" hasCustomPrompt="1"/>
          </p:nvPr>
        </p:nvSpPr>
        <p:spPr>
          <a:xfrm>
            <a:off x="295274" y="1272022"/>
            <a:ext cx="11594511" cy="4833503"/>
          </a:xfrm>
          <a:prstGeom prst="rect">
            <a:avLst/>
          </a:prstGeom>
        </p:spPr>
        <p:txBody>
          <a:bodyPr anchor="ctr"/>
          <a:lstStyle>
            <a:lvl1pPr marL="228600" indent="-228600">
              <a:lnSpc>
                <a:spcPct val="114000"/>
              </a:lnSpc>
              <a:spcBef>
                <a:spcPts val="0"/>
              </a:spcBef>
              <a:spcAft>
                <a:spcPts val="400"/>
              </a:spcAft>
              <a:buSzPct val="145000"/>
              <a:buFont typeface="Calibri" panose="020F0502020204030204" pitchFamily="34" charset="0"/>
              <a:buChar char="›"/>
              <a:defRPr sz="1800">
                <a:solidFill>
                  <a:schemeClr val="tx1"/>
                </a:solidFill>
                <a:latin typeface="+mj-lt"/>
              </a:defRPr>
            </a:lvl1pPr>
            <a:lvl2pPr marL="685800" indent="-228600">
              <a:lnSpc>
                <a:spcPct val="114000"/>
              </a:lnSpc>
              <a:spcBef>
                <a:spcPts val="0"/>
              </a:spcBef>
              <a:spcAft>
                <a:spcPts val="400"/>
              </a:spcAft>
              <a:buSzPct val="120000"/>
              <a:buFont typeface="Arial" panose="020B0604020202020204" pitchFamily="34" charset="0"/>
              <a:buChar char="•"/>
              <a:defRPr sz="1600">
                <a:solidFill>
                  <a:schemeClr val="tx1"/>
                </a:solidFill>
                <a:latin typeface="+mj-lt"/>
              </a:defRPr>
            </a:lvl2pPr>
            <a:lvl3pPr marL="1143000" indent="-228600">
              <a:lnSpc>
                <a:spcPct val="114000"/>
              </a:lnSpc>
              <a:spcBef>
                <a:spcPts val="0"/>
              </a:spcBef>
              <a:spcAft>
                <a:spcPts val="400"/>
              </a:spcAft>
              <a:buSzPct val="90000"/>
              <a:buFont typeface="Courier New" panose="02070309020205020404" pitchFamily="49" charset="0"/>
              <a:buChar char="o"/>
              <a:defRPr sz="1400">
                <a:solidFill>
                  <a:schemeClr val="tx1"/>
                </a:solidFill>
                <a:latin typeface="+mj-lt"/>
              </a:defRPr>
            </a:lvl3pPr>
            <a:lvl4pPr marL="1600200" indent="-228600">
              <a:lnSpc>
                <a:spcPct val="114000"/>
              </a:lnSpc>
              <a:spcBef>
                <a:spcPts val="0"/>
              </a:spcBef>
              <a:spcAft>
                <a:spcPts val="400"/>
              </a:spcAft>
              <a:buFont typeface="Calibri" panose="020F0502020204030204" pitchFamily="34" charset="0"/>
              <a:buChar char="‐"/>
              <a:defRPr sz="1400">
                <a:solidFill>
                  <a:schemeClr val="tx1"/>
                </a:solidFill>
                <a:latin typeface="+mj-lt"/>
              </a:defRPr>
            </a:lvl4pPr>
            <a:lvl5pPr marL="2057400" indent="-228600">
              <a:buFont typeface="Calibri" panose="020F050202020403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p:nvPr>
        </p:nvSpPr>
        <p:spPr>
          <a:xfrm>
            <a:off x="455612" y="390222"/>
            <a:ext cx="11434174" cy="627690"/>
          </a:xfrm>
          <a:prstGeom prst="rect">
            <a:avLst/>
          </a:prstGeom>
        </p:spPr>
        <p:txBody>
          <a:bodyPr>
            <a:noAutofit/>
          </a:bodyPr>
          <a:lstStyle>
            <a:lvl1pPr>
              <a:defRPr sz="3800" b="1">
                <a:solidFill>
                  <a:srgbClr val="0F243E"/>
                </a:solidFill>
                <a:latin typeface="+mn-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1300" y="6310312"/>
            <a:ext cx="2682460" cy="457200"/>
          </a:xfrm>
          <a:prstGeom prst="rect">
            <a:avLst/>
          </a:prstGeom>
        </p:spPr>
      </p:pic>
    </p:spTree>
    <p:extLst>
      <p:ext uri="{BB962C8B-B14F-4D97-AF65-F5344CB8AC3E}">
        <p14:creationId xmlns:p14="http://schemas.microsoft.com/office/powerpoint/2010/main" val="3763246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10" name="Content Placeholder 9"/>
          <p:cNvSpPr>
            <a:spLocks noGrp="1"/>
          </p:cNvSpPr>
          <p:nvPr>
            <p:ph sz="quarter" idx="13"/>
          </p:nvPr>
        </p:nvSpPr>
        <p:spPr>
          <a:xfrm>
            <a:off x="624422" y="1844681"/>
            <a:ext cx="10847916" cy="4321175"/>
          </a:xfrm>
        </p:spPr>
        <p:txBody>
          <a:bodyPr/>
          <a:lstStyle>
            <a:lvl1pPr marL="457189" indent="-457189">
              <a:buFont typeface="Arial" panose="020B0604020202020204" pitchFamily="34" charset="0"/>
              <a:buChar char="•"/>
              <a:defRPr sz="4400"/>
            </a:lvl1pPr>
            <a:lvl2pPr indent="-365760">
              <a:defRPr sz="4000"/>
            </a:lvl2pPr>
            <a:lvl3pPr indent="-365760">
              <a:defRPr sz="3600"/>
            </a:lvl3pPr>
            <a:lvl4pPr indent="-365760">
              <a:defRPr sz="3200"/>
            </a:lvl4pPr>
            <a:lvl5pPr indent="-36576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a:xfrm>
            <a:off x="609600" y="6356351"/>
            <a:ext cx="2844800" cy="365125"/>
          </a:xfrm>
          <a:prstGeom prst="rect">
            <a:avLst/>
          </a:prstGeom>
        </p:spPr>
        <p:txBody>
          <a:bodyPr lIns="91438" tIns="45719" rIns="91438" bIns="45719"/>
          <a:lstStyle>
            <a:lvl1pPr>
              <a:defRPr>
                <a:cs typeface="Arial" charset="0"/>
              </a:defRPr>
            </a:lvl1pPr>
          </a:lstStyle>
          <a:p>
            <a:pPr>
              <a:defRPr/>
            </a:pPr>
            <a:endParaRPr lang="en-US">
              <a:solidFill>
                <a:srgbClr val="445469"/>
              </a:solidFill>
            </a:endParaRPr>
          </a:p>
        </p:txBody>
      </p:sp>
      <p:sp>
        <p:nvSpPr>
          <p:cNvPr id="5" name="Footer Placeholder 4"/>
          <p:cNvSpPr>
            <a:spLocks noGrp="1"/>
          </p:cNvSpPr>
          <p:nvPr>
            <p:ph type="ftr" sz="quarter" idx="15"/>
          </p:nvPr>
        </p:nvSpPr>
        <p:spPr>
          <a:xfrm>
            <a:off x="4165600" y="6356351"/>
            <a:ext cx="3860800" cy="365125"/>
          </a:xfrm>
          <a:prstGeom prst="rect">
            <a:avLst/>
          </a:prstGeom>
        </p:spPr>
        <p:txBody>
          <a:bodyPr lIns="91438" tIns="45719" rIns="91438" bIns="45719"/>
          <a:lstStyle>
            <a:lvl1pPr>
              <a:defRPr>
                <a:cs typeface="Arial" charset="0"/>
              </a:defRPr>
            </a:lvl1pPr>
          </a:lstStyle>
          <a:p>
            <a:pPr>
              <a:defRPr/>
            </a:pPr>
            <a:endParaRPr lang="en-US">
              <a:solidFill>
                <a:srgbClr val="445469"/>
              </a:solidFill>
            </a:endParaRPr>
          </a:p>
        </p:txBody>
      </p:sp>
      <p:sp>
        <p:nvSpPr>
          <p:cNvPr id="6" name="Slide Number Placeholder 5"/>
          <p:cNvSpPr>
            <a:spLocks noGrp="1"/>
          </p:cNvSpPr>
          <p:nvPr>
            <p:ph type="sldNum" sz="quarter" idx="16"/>
          </p:nvPr>
        </p:nvSpPr>
        <p:spPr>
          <a:xfrm>
            <a:off x="11629292" y="5878514"/>
            <a:ext cx="431801" cy="365125"/>
          </a:xfrm>
        </p:spPr>
        <p:txBody>
          <a:bodyPr/>
          <a:lstStyle>
            <a:lvl1pPr>
              <a:defRPr/>
            </a:lvl1pPr>
          </a:lstStyle>
          <a:p>
            <a:pPr>
              <a:defRPr/>
            </a:pPr>
            <a:fld id="{96863B10-149F-4806-82C2-1B131D072A5C}" type="slidenum">
              <a:rPr lang="en-US" altLang="en-US">
                <a:solidFill>
                  <a:srgbClr val="445469"/>
                </a:solidFill>
              </a:rPr>
              <a:pPr>
                <a:defRPr/>
              </a:pPr>
              <a:t>‹#›</a:t>
            </a:fld>
            <a:endParaRPr lang="en-US" altLang="en-US">
              <a:solidFill>
                <a:srgbClr val="445469"/>
              </a:solidFill>
            </a:endParaRPr>
          </a:p>
        </p:txBody>
      </p:sp>
    </p:spTree>
    <p:extLst>
      <p:ext uri="{BB962C8B-B14F-4D97-AF65-F5344CB8AC3E}">
        <p14:creationId xmlns:p14="http://schemas.microsoft.com/office/powerpoint/2010/main" val="36259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D26B9C53-29A8-48BB-909E-706FC0FA052B}" type="datetimeFigureOut">
              <a:rPr lang="en-US"/>
              <a:pPr>
                <a:defRPr/>
              </a:pPr>
              <a:t>10/11/2024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558954" y="5859464"/>
            <a:ext cx="509954" cy="333375"/>
          </a:xfrm>
          <a:prstGeom prst="rect">
            <a:avLst/>
          </a:prstGeom>
        </p:spPr>
        <p:txBody>
          <a:bodyPr/>
          <a:lstStyle>
            <a:lvl1pPr>
              <a:defRPr/>
            </a:lvl1pPr>
          </a:lstStyle>
          <a:p>
            <a:pPr>
              <a:defRPr/>
            </a:pPr>
            <a:fld id="{0B553564-42B1-44B4-AB66-0F7BC33B800C}" type="slidenum">
              <a:rPr lang="en-US"/>
              <a:pPr>
                <a:defRPr/>
              </a:pPr>
              <a:t>‹#›</a:t>
            </a:fld>
            <a:endParaRPr lang="en-US"/>
          </a:p>
        </p:txBody>
      </p:sp>
    </p:spTree>
    <p:extLst>
      <p:ext uri="{BB962C8B-B14F-4D97-AF65-F5344CB8AC3E}">
        <p14:creationId xmlns:p14="http://schemas.microsoft.com/office/powerpoint/2010/main" val="303897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7B8E1E-3E93-4CB7-BD5A-79600D91B91D}"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AFFD435-B78A-4491-8B0F-27A4BAAA6A29}" type="slidenum">
              <a:rPr lang="en-US" smtClean="0"/>
              <a:t>‹#›</a:t>
            </a:fld>
            <a:endParaRPr lang="en-US"/>
          </a:p>
        </p:txBody>
      </p:sp>
    </p:spTree>
    <p:extLst>
      <p:ext uri="{BB962C8B-B14F-4D97-AF65-F5344CB8AC3E}">
        <p14:creationId xmlns:p14="http://schemas.microsoft.com/office/powerpoint/2010/main" val="3947947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8FB2E2E8-1C42-4D03-89A1-4576BA7D52B4}" type="datetimeFigureOut">
              <a:rPr lang="en-CA" smtClean="0"/>
              <a:t>2024-10-11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80503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FB2E2E8-1C42-4D03-89A1-4576BA7D52B4}" type="datetimeFigureOut">
              <a:rPr lang="en-CA" smtClean="0"/>
              <a:t>2024-10-11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2270651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B2E2E8-1C42-4D03-89A1-4576BA7D52B4}" type="datetimeFigureOut">
              <a:rPr lang="en-CA" smtClean="0"/>
              <a:t>2024-10-11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930683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FB2E2E8-1C42-4D03-89A1-4576BA7D52B4}" type="datetimeFigureOut">
              <a:rPr lang="en-CA" smtClean="0"/>
              <a:t>2024-10-11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1798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FB2E2E8-1C42-4D03-89A1-4576BA7D52B4}" type="datetimeFigureOut">
              <a:rPr lang="en-CA" smtClean="0"/>
              <a:t>2024-10-11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2700720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5" name="Imagen 4">
            <a:extLst>
              <a:ext uri="{FF2B5EF4-FFF2-40B4-BE49-F238E27FC236}">
                <a16:creationId xmlns:a16="http://schemas.microsoft.com/office/drawing/2014/main" id="{083C0906-24A3-0540-901E-871B14868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6" name="Imagen 5">
            <a:extLst>
              <a:ext uri="{FF2B5EF4-FFF2-40B4-BE49-F238E27FC236}">
                <a16:creationId xmlns:a16="http://schemas.microsoft.com/office/drawing/2014/main" id="{E213704F-9A7A-AC4D-AC05-FFDBE5D995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7" name="Imagen 6">
            <a:extLst>
              <a:ext uri="{FF2B5EF4-FFF2-40B4-BE49-F238E27FC236}">
                <a16:creationId xmlns:a16="http://schemas.microsoft.com/office/drawing/2014/main" id="{3C61ADCF-FCA7-254E-8C92-954A99C04B6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8" name="Imagen 7">
            <a:extLst>
              <a:ext uri="{FF2B5EF4-FFF2-40B4-BE49-F238E27FC236}">
                <a16:creationId xmlns:a16="http://schemas.microsoft.com/office/drawing/2014/main" id="{513092EE-F96F-C344-9A21-8963477B3B4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a16="http://schemas.microsoft.com/office/drawing/2014/main" id="{F4A5AD9E-BDDD-0C47-9804-FD938ECDE013}"/>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EC81FC2E-BFB8-0141-8A3A-9941B7223C63}"/>
              </a:ext>
            </a:extLst>
          </p:cNvPr>
          <p:cNvSpPr>
            <a:spLocks noGrp="1"/>
          </p:cNvSpPr>
          <p:nvPr>
            <p:ph type="body" sz="quarter" idx="11" hasCustomPrompt="1"/>
          </p:nvPr>
        </p:nvSpPr>
        <p:spPr>
          <a:xfrm>
            <a:off x="848833" y="1570723"/>
            <a:ext cx="10515600"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562803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8FB2E2E8-1C42-4D03-89A1-4576BA7D52B4}" type="datetimeFigureOut">
              <a:rPr lang="en-CA" smtClean="0"/>
              <a:t>2024-10-11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3912087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2E2E8-1C42-4D03-89A1-4576BA7D52B4}" type="datetimeFigureOut">
              <a:rPr lang="en-CA" smtClean="0"/>
              <a:t>2024-10-11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627337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E2E8-1C42-4D03-89A1-4576BA7D52B4}" type="datetimeFigureOut">
              <a:rPr lang="en-CA" smtClean="0"/>
              <a:t>2024-10-11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882512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E2E8-1C42-4D03-89A1-4576BA7D52B4}" type="datetimeFigureOut">
              <a:rPr lang="en-CA" smtClean="0"/>
              <a:t>2024-10-11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1512395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FB2E2E8-1C42-4D03-89A1-4576BA7D52B4}" type="datetimeFigureOut">
              <a:rPr lang="en-CA" smtClean="0"/>
              <a:t>2024-10-11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4013063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FB2E2E8-1C42-4D03-89A1-4576BA7D52B4}" type="datetimeFigureOut">
              <a:rPr lang="en-CA" smtClean="0"/>
              <a:t>2024-10-11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163A73-394E-44CA-B1D7-C909415DBD2E}" type="slidenum">
              <a:rPr lang="en-CA" smtClean="0"/>
              <a:t>‹#›</a:t>
            </a:fld>
            <a:endParaRPr lang="en-CA"/>
          </a:p>
        </p:txBody>
      </p:sp>
    </p:spTree>
    <p:extLst>
      <p:ext uri="{BB962C8B-B14F-4D97-AF65-F5344CB8AC3E}">
        <p14:creationId xmlns:p14="http://schemas.microsoft.com/office/powerpoint/2010/main" val="4205651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0034B1-071D-29CE-9DAA-D8A629403C02}"/>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8" name="Espace réservé du titre 1">
            <a:extLst>
              <a:ext uri="{FF2B5EF4-FFF2-40B4-BE49-F238E27FC236}">
                <a16:creationId xmlns:a16="http://schemas.microsoft.com/office/drawing/2014/main" id="{33A37135-1BD1-82D9-78AA-91E493240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r">
              <a:defRPr sz="3600"/>
            </a:lvl1pPr>
          </a:lstStyle>
          <a:p>
            <a:r>
              <a:rPr lang="en-US"/>
              <a:t>Click to edit Master title style</a:t>
            </a:r>
            <a:endParaRPr lang="fr-FR" dirty="0"/>
          </a:p>
        </p:txBody>
      </p:sp>
      <p:sp>
        <p:nvSpPr>
          <p:cNvPr id="9" name="Espace réservé du texte 2">
            <a:extLst>
              <a:ext uri="{FF2B5EF4-FFF2-40B4-BE49-F238E27FC236}">
                <a16:creationId xmlns:a16="http://schemas.microsoft.com/office/drawing/2014/main" id="{F31DD001-272A-9270-244C-87F0DAC78FC6}"/>
              </a:ext>
            </a:extLst>
          </p:cNvPr>
          <p:cNvSpPr>
            <a:spLocks noGrp="1"/>
          </p:cNvSpPr>
          <p:nvPr>
            <p:ph idx="1"/>
          </p:nvPr>
        </p:nvSpPr>
        <p:spPr>
          <a:xfrm>
            <a:off x="838200" y="1638250"/>
            <a:ext cx="10515600" cy="4351338"/>
          </a:xfrm>
          <a:prstGeom prst="rect">
            <a:avLst/>
          </a:prstGeom>
        </p:spPr>
        <p:txBody>
          <a:bodyPr vert="horz" lIns="91440" tIns="45720" rIns="91440" bIns="45720" rtlCol="0">
            <a:normAutofit/>
          </a:bodyPr>
          <a:lstStyle>
            <a:lvl1pPr marL="0" indent="0" algn="r">
              <a:buNone/>
              <a:defRPr sz="2400">
                <a:solidFill>
                  <a:srgbClr val="898989"/>
                </a:solidFill>
              </a:defRPr>
            </a:lvl1pPr>
          </a:lstStyle>
          <a:p>
            <a:pPr lvl="0"/>
            <a:r>
              <a:rPr lang="en-US"/>
              <a:t>Edit Master text styles</a:t>
            </a:r>
          </a:p>
        </p:txBody>
      </p:sp>
    </p:spTree>
    <p:extLst>
      <p:ext uri="{BB962C8B-B14F-4D97-AF65-F5344CB8AC3E}">
        <p14:creationId xmlns:p14="http://schemas.microsoft.com/office/powerpoint/2010/main" val="3249922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0034B1-071D-29CE-9DAA-D8A629403C02}"/>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8" name="Espace réservé du titre 1">
            <a:extLst>
              <a:ext uri="{FF2B5EF4-FFF2-40B4-BE49-F238E27FC236}">
                <a16:creationId xmlns:a16="http://schemas.microsoft.com/office/drawing/2014/main" id="{33A37135-1BD1-82D9-78AA-91E493240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r">
              <a:defRPr sz="3600"/>
            </a:lvl1pPr>
          </a:lstStyle>
          <a:p>
            <a:r>
              <a:rPr lang="en-US"/>
              <a:t>Click to edit Master title style</a:t>
            </a:r>
            <a:endParaRPr lang="fr-FR" dirty="0"/>
          </a:p>
        </p:txBody>
      </p:sp>
      <p:sp>
        <p:nvSpPr>
          <p:cNvPr id="9" name="Espace réservé du texte 2">
            <a:extLst>
              <a:ext uri="{FF2B5EF4-FFF2-40B4-BE49-F238E27FC236}">
                <a16:creationId xmlns:a16="http://schemas.microsoft.com/office/drawing/2014/main" id="{F31DD001-272A-9270-244C-87F0DAC78FC6}"/>
              </a:ext>
            </a:extLst>
          </p:cNvPr>
          <p:cNvSpPr>
            <a:spLocks noGrp="1"/>
          </p:cNvSpPr>
          <p:nvPr>
            <p:ph idx="1"/>
          </p:nvPr>
        </p:nvSpPr>
        <p:spPr>
          <a:xfrm>
            <a:off x="838200" y="1638250"/>
            <a:ext cx="10515600" cy="4351338"/>
          </a:xfrm>
          <a:prstGeom prst="rect">
            <a:avLst/>
          </a:prstGeom>
        </p:spPr>
        <p:txBody>
          <a:bodyPr vert="horz" lIns="91440" tIns="45720" rIns="91440" bIns="45720" rtlCol="0">
            <a:normAutofit/>
          </a:bodyPr>
          <a:lstStyle>
            <a:lvl1pPr marL="0" indent="0" algn="r">
              <a:buNone/>
              <a:defRPr sz="2400">
                <a:solidFill>
                  <a:srgbClr val="898989"/>
                </a:solidFill>
              </a:defRPr>
            </a:lvl1pPr>
          </a:lstStyle>
          <a:p>
            <a:pPr lvl="0"/>
            <a:r>
              <a:rPr lang="en-US"/>
              <a:t>Edit Master text styles</a:t>
            </a:r>
          </a:p>
        </p:txBody>
      </p:sp>
    </p:spTree>
    <p:extLst>
      <p:ext uri="{BB962C8B-B14F-4D97-AF65-F5344CB8AC3E}">
        <p14:creationId xmlns:p14="http://schemas.microsoft.com/office/powerpoint/2010/main" val="9763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26" name="Picture 2" descr="N:\Public Affairs\Communications\PRODUCTION\Social Media and Creative Services\16-056 CFIA Common Look and Feel\Assets\Templates\Supporting Files\Power Point\Images\EN\PPT Plant 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3352800" y="457201"/>
            <a:ext cx="7924800" cy="1371599"/>
          </a:xfrm>
        </p:spPr>
        <p:txBody>
          <a:bodyPr>
            <a:normAutofit/>
          </a:bodyPr>
          <a:lstStyle>
            <a:lvl1pPr algn="r">
              <a:defRPr sz="3200"/>
            </a:lvl1pPr>
          </a:lstStyle>
          <a:p>
            <a:r>
              <a:rPr lang="en-US"/>
              <a:t>Click to edit Master title style</a:t>
            </a:r>
            <a:endParaRPr lang="en-CA" dirty="0"/>
          </a:p>
        </p:txBody>
      </p:sp>
      <p:sp>
        <p:nvSpPr>
          <p:cNvPr id="8" name="Subtitle 2"/>
          <p:cNvSpPr>
            <a:spLocks noGrp="1"/>
          </p:cNvSpPr>
          <p:nvPr>
            <p:ph type="subTitle" idx="1"/>
          </p:nvPr>
        </p:nvSpPr>
        <p:spPr>
          <a:xfrm>
            <a:off x="4064000" y="1828799"/>
            <a:ext cx="7213600" cy="5334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0" name="TextBox 9"/>
          <p:cNvSpPr txBox="1"/>
          <p:nvPr/>
        </p:nvSpPr>
        <p:spPr>
          <a:xfrm>
            <a:off x="0" y="6550224"/>
            <a:ext cx="6197600" cy="307777"/>
          </a:xfrm>
          <a:prstGeom prst="rect">
            <a:avLst/>
          </a:prstGeom>
          <a:noFill/>
          <a:ln>
            <a:noFill/>
          </a:ln>
        </p:spPr>
        <p:txBody>
          <a:bodyPr wrap="square" rtlCol="0">
            <a:spAutoFit/>
          </a:bodyPr>
          <a:lstStyle/>
          <a:p>
            <a:r>
              <a:rPr lang="en-CA" sz="700" kern="1200" dirty="0">
                <a:solidFill>
                  <a:schemeClr val="bg1"/>
                </a:solidFill>
                <a:latin typeface="Arial" panose="020B0604020202020204" pitchFamily="34" charset="0"/>
                <a:ea typeface="+mn-ea"/>
                <a:cs typeface="Arial" panose="020B0604020202020204" pitchFamily="34" charset="0"/>
              </a:rPr>
              <a:t>© 2017 Her Majesty the Queen in Right of Canada </a:t>
            </a:r>
            <a:br>
              <a:rPr lang="en-CA" sz="700" kern="1200" dirty="0">
                <a:solidFill>
                  <a:schemeClr val="bg1"/>
                </a:solidFill>
                <a:latin typeface="Arial" panose="020B0604020202020204" pitchFamily="34" charset="0"/>
                <a:ea typeface="+mn-ea"/>
                <a:cs typeface="Arial" panose="020B0604020202020204" pitchFamily="34" charset="0"/>
              </a:rPr>
            </a:br>
            <a:r>
              <a:rPr lang="en-CA" sz="700" kern="1200" dirty="0">
                <a:solidFill>
                  <a:schemeClr val="bg1"/>
                </a:solidFill>
                <a:latin typeface="Arial" panose="020B0604020202020204" pitchFamily="34" charset="0"/>
                <a:ea typeface="+mn-ea"/>
                <a:cs typeface="Arial" panose="020B0604020202020204" pitchFamily="34" charset="0"/>
              </a:rPr>
              <a:t>(Canadian Food Inspection Agency), all rights reserved. Use without permission is prohibited.</a:t>
            </a:r>
            <a:endParaRPr lang="en-CA"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08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49521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6" name="Imagen 5">
            <a:extLst>
              <a:ext uri="{FF2B5EF4-FFF2-40B4-BE49-F238E27FC236}">
                <a16:creationId xmlns:a16="http://schemas.microsoft.com/office/drawing/2014/main" id="{AE2E2F32-2D03-5746-8B17-3C0320E6B2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12D82AA7-EFED-4C4A-9E3D-859E6E62B4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7AEB5DEF-09A9-0146-BCB0-0A65536462A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E0C3187F-759F-6D4A-93BD-EEDF2DA2173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EA75CFEF-F928-FE4C-9BC5-D889741C221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6A410505-CC04-A64E-BF12-AB0567C6E3A7}"/>
              </a:ext>
            </a:extLst>
          </p:cNvPr>
          <p:cNvSpPr>
            <a:spLocks noGrp="1"/>
          </p:cNvSpPr>
          <p:nvPr>
            <p:ph type="body" sz="quarter" idx="11" hasCustomPrompt="1"/>
          </p:nvPr>
        </p:nvSpPr>
        <p:spPr>
          <a:xfrm>
            <a:off x="848833" y="1570723"/>
            <a:ext cx="10515600" cy="4069501"/>
          </a:xfrm>
          <a:prstGeom prst="rect">
            <a:avLst/>
          </a:prstGeom>
        </p:spPr>
        <p:txBody>
          <a:bodyPr numCol="2"/>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2770615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220727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964476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4140363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2855290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1982969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481220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275150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3034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9FE03BF-4CBE-4F58-B9AE-AAB1C9918E2D}" type="datetimeFigureOut">
              <a:rPr lang="en-CA" smtClean="0"/>
              <a:t>2024-10-11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1011851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49C2-4480-489C-BC02-93D0341CC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92A94-FE97-41F2-9BFB-1880E3A873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6E8392-964C-4B81-AFAC-FFE2076AA248}"/>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5" name="Footer Placeholder 4">
            <a:extLst>
              <a:ext uri="{FF2B5EF4-FFF2-40B4-BE49-F238E27FC236}">
                <a16:creationId xmlns:a16="http://schemas.microsoft.com/office/drawing/2014/main" id="{5CCD7D45-D71D-42F7-BF75-4073B0E6B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161C9-83EA-4231-9AC3-98A1D560BD81}"/>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38089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a16="http://schemas.microsoft.com/office/drawing/2014/main" id="{299970D4-64C7-F34C-B46D-3CD4914C1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9" name="Imagen 8">
            <a:extLst>
              <a:ext uri="{FF2B5EF4-FFF2-40B4-BE49-F238E27FC236}">
                <a16:creationId xmlns:a16="http://schemas.microsoft.com/office/drawing/2014/main" id="{9D3593A9-2DB8-AE45-A2A7-6248E08E3E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14" name="Imagen 13">
            <a:extLst>
              <a:ext uri="{FF2B5EF4-FFF2-40B4-BE49-F238E27FC236}">
                <a16:creationId xmlns:a16="http://schemas.microsoft.com/office/drawing/2014/main" id="{805A4733-3A1E-8240-B27C-93533ED3FDE6}"/>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15" name="Imagen 14">
            <a:extLst>
              <a:ext uri="{FF2B5EF4-FFF2-40B4-BE49-F238E27FC236}">
                <a16:creationId xmlns:a16="http://schemas.microsoft.com/office/drawing/2014/main" id="{3675F986-395C-5340-8328-34E3F7A5F10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6" name="Conector recto 15">
            <a:extLst>
              <a:ext uri="{FF2B5EF4-FFF2-40B4-BE49-F238E27FC236}">
                <a16:creationId xmlns:a16="http://schemas.microsoft.com/office/drawing/2014/main" id="{CCE62B97-C568-8040-A843-8C8D00FFBFE6}"/>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9">
            <a:extLst>
              <a:ext uri="{FF2B5EF4-FFF2-40B4-BE49-F238E27FC236}">
                <a16:creationId xmlns:a16="http://schemas.microsoft.com/office/drawing/2014/main" id="{30E3174D-C0F5-1C44-B897-290BE8D84A94}"/>
              </a:ext>
            </a:extLst>
          </p:cNvPr>
          <p:cNvSpPr>
            <a:spLocks noGrp="1"/>
          </p:cNvSpPr>
          <p:nvPr>
            <p:ph type="body" sz="quarter" idx="11" hasCustomPrompt="1"/>
          </p:nvPr>
        </p:nvSpPr>
        <p:spPr>
          <a:xfrm>
            <a:off x="848834"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8" name="Text Placeholder 9">
            <a:extLst>
              <a:ext uri="{FF2B5EF4-FFF2-40B4-BE49-F238E27FC236}">
                <a16:creationId xmlns:a16="http://schemas.microsoft.com/office/drawing/2014/main" id="{79BAEFFD-B36A-9943-802E-0C9CC7899513}"/>
              </a:ext>
            </a:extLst>
          </p:cNvPr>
          <p:cNvSpPr>
            <a:spLocks noGrp="1"/>
          </p:cNvSpPr>
          <p:nvPr>
            <p:ph type="body" sz="quarter" idx="12" hasCustomPrompt="1"/>
          </p:nvPr>
        </p:nvSpPr>
        <p:spPr>
          <a:xfrm>
            <a:off x="4410181"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9" name="Text Placeholder 9">
            <a:extLst>
              <a:ext uri="{FF2B5EF4-FFF2-40B4-BE49-F238E27FC236}">
                <a16:creationId xmlns:a16="http://schemas.microsoft.com/office/drawing/2014/main" id="{7AFC01E6-B25D-8E41-8AB7-2D8CED7E8127}"/>
              </a:ext>
            </a:extLst>
          </p:cNvPr>
          <p:cNvSpPr>
            <a:spLocks noGrp="1"/>
          </p:cNvSpPr>
          <p:nvPr>
            <p:ph type="body" sz="quarter" idx="13" hasCustomPrompt="1"/>
          </p:nvPr>
        </p:nvSpPr>
        <p:spPr>
          <a:xfrm>
            <a:off x="7971529"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Tree>
    <p:extLst>
      <p:ext uri="{BB962C8B-B14F-4D97-AF65-F5344CB8AC3E}">
        <p14:creationId xmlns:p14="http://schemas.microsoft.com/office/powerpoint/2010/main" val="2083403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CA44-7EAA-4DFB-849C-CDA163E65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4BA19-759D-4196-806E-62BBBF27A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3C7B9-E876-4826-8303-CEDDB6694AE7}"/>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5" name="Footer Placeholder 4">
            <a:extLst>
              <a:ext uri="{FF2B5EF4-FFF2-40B4-BE49-F238E27FC236}">
                <a16:creationId xmlns:a16="http://schemas.microsoft.com/office/drawing/2014/main" id="{523253E1-140A-41C6-9FD8-7EB516598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5E60E-BFF6-443F-A565-3FE314F40F90}"/>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684921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1359-BD1B-48C1-9E18-E1B4FBC58C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39D4-9876-4903-BF5B-D65E74A6E4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CE3B39-1C9B-40D5-8ABE-D68F63B4D489}"/>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5" name="Footer Placeholder 4">
            <a:extLst>
              <a:ext uri="{FF2B5EF4-FFF2-40B4-BE49-F238E27FC236}">
                <a16:creationId xmlns:a16="http://schemas.microsoft.com/office/drawing/2014/main" id="{650EECA8-5723-4BF5-B12F-9B537C254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E5841-F992-4C30-942C-577F94E94B61}"/>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544135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35DF-4771-4E25-9EB4-2ABE514EA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FA060-F121-404E-893D-016DAB0796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7ACC42-E791-481E-9FF6-A7B901365B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471D2C-4CF4-4331-B2B7-BE9F8595A6A2}"/>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6" name="Footer Placeholder 5">
            <a:extLst>
              <a:ext uri="{FF2B5EF4-FFF2-40B4-BE49-F238E27FC236}">
                <a16:creationId xmlns:a16="http://schemas.microsoft.com/office/drawing/2014/main" id="{7642010D-498A-414D-AF9A-2756BC475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21471-4DE8-4290-9D3E-C3D55E3EC176}"/>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1622120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BC68-361C-4A45-B923-4373328740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DDE31-7B3D-4BD1-BA7D-6A31548BD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BD3EA-6F36-4363-99D9-4DC8593723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4A206-FF9C-4A22-88AD-13D7444D14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67708F-3462-46A0-8F88-4537324DC1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4D171-EA91-47DB-860F-A90C636FCACE}"/>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8" name="Footer Placeholder 7">
            <a:extLst>
              <a:ext uri="{FF2B5EF4-FFF2-40B4-BE49-F238E27FC236}">
                <a16:creationId xmlns:a16="http://schemas.microsoft.com/office/drawing/2014/main" id="{B401C01B-0147-4C0D-A8C6-D967B2F1C0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7276E9-72CB-46B5-8D81-3A35BE476D5D}"/>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440540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2DF8-B9A9-4C85-9B7B-F5C0062BD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5443D-1FE7-4A84-81E8-8B75A88034CD}"/>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4" name="Footer Placeholder 3">
            <a:extLst>
              <a:ext uri="{FF2B5EF4-FFF2-40B4-BE49-F238E27FC236}">
                <a16:creationId xmlns:a16="http://schemas.microsoft.com/office/drawing/2014/main" id="{0BC3C4F9-CFB8-4800-A430-CB013E3230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EA2C01-181C-4EBF-BF76-56F16F72F17D}"/>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202610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05A3-8E76-4BEF-AC9C-BF2BFF6FA8F2}"/>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3" name="Footer Placeholder 2">
            <a:extLst>
              <a:ext uri="{FF2B5EF4-FFF2-40B4-BE49-F238E27FC236}">
                <a16:creationId xmlns:a16="http://schemas.microsoft.com/office/drawing/2014/main" id="{E938B5CD-4345-459E-923D-4953DD75F1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F769E-6F69-4B77-AB59-9683394D774B}"/>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414368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691A-0B9C-4913-9488-2AE109609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D78E8E-33BB-4C6B-BE2D-07EE77B8D2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4508AE-CCB2-4C74-9CDA-31275DC739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F805EE-51DE-4A64-9743-A5DA7B5372F9}"/>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6" name="Footer Placeholder 5">
            <a:extLst>
              <a:ext uri="{FF2B5EF4-FFF2-40B4-BE49-F238E27FC236}">
                <a16:creationId xmlns:a16="http://schemas.microsoft.com/office/drawing/2014/main" id="{6EFB0910-3946-43D4-9EB0-D097FF27B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04967-E51B-43A9-82B4-2428D291794B}"/>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87033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37D7-37AB-457C-94F1-7B1E4E78D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4034A7-C6D0-4C45-9B0C-1E2672543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7E907-BE2F-46D3-A148-7C8E75588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9FF1-0B38-494A-ACAD-526987770A9D}"/>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6" name="Footer Placeholder 5">
            <a:extLst>
              <a:ext uri="{FF2B5EF4-FFF2-40B4-BE49-F238E27FC236}">
                <a16:creationId xmlns:a16="http://schemas.microsoft.com/office/drawing/2014/main" id="{F23B23E3-D2D9-486A-9870-140FF317B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1ED09B-29F0-444D-8ABB-22EF533FAA9E}"/>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93034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D9F2-A64F-479B-8313-89100C0762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23B5BD-CFB7-495A-9D34-7899BDF919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977F0-F8CC-47F0-8648-DADB90763CFA}"/>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5" name="Footer Placeholder 4">
            <a:extLst>
              <a:ext uri="{FF2B5EF4-FFF2-40B4-BE49-F238E27FC236}">
                <a16:creationId xmlns:a16="http://schemas.microsoft.com/office/drawing/2014/main" id="{D24546BC-EC32-4BF8-9DA7-8CA231CB0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B8436-2945-49BC-BEF1-96E3A1984694}"/>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588656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10AC9A-E5CF-4C3F-B231-1EFA1C91FB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62677D-074F-43DB-838A-405FB0D64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82FEB-C96A-4C48-A674-AA9283D7A874}"/>
              </a:ext>
            </a:extLst>
          </p:cNvPr>
          <p:cNvSpPr>
            <a:spLocks noGrp="1"/>
          </p:cNvSpPr>
          <p:nvPr>
            <p:ph type="dt" sz="half" idx="10"/>
          </p:nvPr>
        </p:nvSpPr>
        <p:spPr/>
        <p:txBody>
          <a:bodyPr/>
          <a:lstStyle/>
          <a:p>
            <a:fld id="{317A20D1-C48D-4D6D-90C3-5C897E70A47A}" type="datetimeFigureOut">
              <a:rPr lang="en-US" smtClean="0"/>
              <a:t>10/11/2024</a:t>
            </a:fld>
            <a:endParaRPr lang="en-US"/>
          </a:p>
        </p:txBody>
      </p:sp>
      <p:sp>
        <p:nvSpPr>
          <p:cNvPr id="5" name="Footer Placeholder 4">
            <a:extLst>
              <a:ext uri="{FF2B5EF4-FFF2-40B4-BE49-F238E27FC236}">
                <a16:creationId xmlns:a16="http://schemas.microsoft.com/office/drawing/2014/main" id="{55D7CD39-49DB-4D7D-8A33-D171D811F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B10D-E073-4B12-8A55-7CC64251359E}"/>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81683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614054" y="363482"/>
            <a:ext cx="10515600" cy="516230"/>
          </a:xfrm>
          <a:prstGeom prst="rect">
            <a:avLst/>
          </a:prstGeom>
        </p:spPr>
        <p:txBody>
          <a:bodyPr/>
          <a:lstStyle>
            <a:lvl1pPr algn="l">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614054" y="778215"/>
            <a:ext cx="8629806" cy="385931"/>
          </a:xfrm>
          <a:prstGeom prst="rect">
            <a:avLst/>
          </a:prstGeom>
        </p:spPr>
        <p:txBody>
          <a:bodyPr/>
          <a:lstStyle>
            <a:lvl1pPr marL="0" indent="0" algn="l">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a16="http://schemas.microsoft.com/office/drawing/2014/main" id="{7FF0631B-905E-7847-BFAD-8B5D5E782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a16="http://schemas.microsoft.com/office/drawing/2014/main" id="{8C522126-AFDE-8640-BD58-1DB4EC7AA9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a16="http://schemas.microsoft.com/office/drawing/2014/main" id="{DFAA7DD3-BC12-9F40-BCB2-8FE6DB85A041}"/>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a16="http://schemas.microsoft.com/office/drawing/2014/main" id="{1D5BF197-9D71-8B4E-BDC9-C41FFE9D4E02}"/>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8" name="Conector recto 7">
            <a:extLst>
              <a:ext uri="{FF2B5EF4-FFF2-40B4-BE49-F238E27FC236}">
                <a16:creationId xmlns:a16="http://schemas.microsoft.com/office/drawing/2014/main" id="{EA35F4C1-5F26-3747-93C4-4AD300EB89CB}"/>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424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0B533C-13F6-214B-8CDF-8875E1264C1E}"/>
              </a:ext>
            </a:extLst>
          </p:cNvPr>
          <p:cNvSpPr>
            <a:spLocks noGrp="1"/>
          </p:cNvSpPr>
          <p:nvPr>
            <p:ph type="title"/>
          </p:nvPr>
        </p:nvSpPr>
        <p:spPr>
          <a:xfrm>
            <a:off x="838200" y="365125"/>
            <a:ext cx="10515600" cy="1325563"/>
          </a:xfrm>
          <a:prstGeom prst="rect">
            <a:avLst/>
          </a:prstGeom>
        </p:spPr>
        <p:txBody>
          <a:bodyPr/>
          <a:lstStyle>
            <a:lvl1pPr>
              <a:defRPr>
                <a:latin typeface="Geomanist" panose="02000503000000020004" pitchFamily="2" charset="77"/>
              </a:defRPr>
            </a:lvl1pPr>
          </a:lstStyle>
          <a:p>
            <a:r>
              <a:rPr lang="es-MX"/>
              <a:t>Haz clic para modificar el estilo de título del patrón</a:t>
            </a:r>
          </a:p>
        </p:txBody>
      </p:sp>
      <p:sp>
        <p:nvSpPr>
          <p:cNvPr id="3" name="Marcador de fecha 2">
            <a:extLst>
              <a:ext uri="{FF2B5EF4-FFF2-40B4-BE49-F238E27FC236}">
                <a16:creationId xmlns:a16="http://schemas.microsoft.com/office/drawing/2014/main" id="{81C8A079-A9DD-D446-AA2B-69C7E216DF8D}"/>
              </a:ext>
            </a:extLst>
          </p:cNvPr>
          <p:cNvSpPr>
            <a:spLocks noGrp="1"/>
          </p:cNvSpPr>
          <p:nvPr>
            <p:ph type="dt" sz="half" idx="10"/>
          </p:nvPr>
        </p:nvSpPr>
        <p:spPr/>
        <p:txBody>
          <a:bodyPr/>
          <a:lstStyle>
            <a:lvl1pPr>
              <a:defRPr>
                <a:latin typeface="Geomanist" panose="02000503000000020004" pitchFamily="2" charset="77"/>
              </a:defRPr>
            </a:lvl1pPr>
          </a:lstStyle>
          <a:p>
            <a:fld id="{649D3AE5-1BCF-F440-B2E6-5D65722DACA3}" type="datetimeFigureOut">
              <a:rPr lang="es-MX" smtClean="0"/>
              <a:pPr/>
              <a:t>11/10/2024</a:t>
            </a:fld>
            <a:endParaRPr lang="es-MX"/>
          </a:p>
        </p:txBody>
      </p:sp>
      <p:sp>
        <p:nvSpPr>
          <p:cNvPr id="4" name="Marcador de pie de página 3">
            <a:extLst>
              <a:ext uri="{FF2B5EF4-FFF2-40B4-BE49-F238E27FC236}">
                <a16:creationId xmlns:a16="http://schemas.microsoft.com/office/drawing/2014/main" id="{761F02EF-E15C-7D4B-A40A-A404CE41E726}"/>
              </a:ext>
            </a:extLst>
          </p:cNvPr>
          <p:cNvSpPr>
            <a:spLocks noGrp="1"/>
          </p:cNvSpPr>
          <p:nvPr>
            <p:ph type="ftr" sz="quarter" idx="11"/>
          </p:nvPr>
        </p:nvSpPr>
        <p:spPr/>
        <p:txBody>
          <a:bodyPr/>
          <a:lstStyle>
            <a:lvl1pPr>
              <a:defRPr>
                <a:latin typeface="Geomanist" panose="02000503000000020004" pitchFamily="2" charset="77"/>
              </a:defRPr>
            </a:lvl1pPr>
          </a:lstStyle>
          <a:p>
            <a:endParaRPr lang="es-MX"/>
          </a:p>
        </p:txBody>
      </p:sp>
      <p:sp>
        <p:nvSpPr>
          <p:cNvPr id="5" name="Marcador de número de diapositiva 4">
            <a:extLst>
              <a:ext uri="{FF2B5EF4-FFF2-40B4-BE49-F238E27FC236}">
                <a16:creationId xmlns:a16="http://schemas.microsoft.com/office/drawing/2014/main" id="{3DCC2B94-79F1-2E4C-AC8D-068AC5E15709}"/>
              </a:ext>
            </a:extLst>
          </p:cNvPr>
          <p:cNvSpPr>
            <a:spLocks noGrp="1"/>
          </p:cNvSpPr>
          <p:nvPr>
            <p:ph type="sldNum" sz="quarter" idx="12"/>
          </p:nvPr>
        </p:nvSpPr>
        <p:spPr/>
        <p:txBody>
          <a:bodyPr/>
          <a:lstStyle>
            <a:lvl1pPr>
              <a:defRPr>
                <a:latin typeface="Geomanist" panose="02000503000000020004" pitchFamily="2" charset="77"/>
              </a:defRPr>
            </a:lvl1pPr>
          </a:lstStyle>
          <a:p>
            <a:fld id="{40E182ED-D83A-714A-8929-3ACA2D383C01}" type="slidenum">
              <a:rPr lang="es-MX" smtClean="0"/>
              <a:pPr/>
              <a:t>‹#›</a:t>
            </a:fld>
            <a:endParaRPr lang="es-MX"/>
          </a:p>
        </p:txBody>
      </p:sp>
    </p:spTree>
    <p:extLst>
      <p:ext uri="{BB962C8B-B14F-4D97-AF65-F5344CB8AC3E}">
        <p14:creationId xmlns:p14="http://schemas.microsoft.com/office/powerpoint/2010/main" val="3975280928"/>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957F29-803C-AE5F-4784-577470F83AFA}"/>
              </a:ext>
            </a:extLst>
          </p:cNvPr>
          <p:cNvPicPr>
            <a:picLocks noChangeAspect="1"/>
          </p:cNvPicPr>
          <p:nvPr userDrawn="1"/>
        </p:nvPicPr>
        <p:blipFill rotWithShape="1">
          <a:blip r:embed="rId3"/>
          <a:srcRect l="61167"/>
          <a:stretch/>
        </p:blipFill>
        <p:spPr>
          <a:xfrm>
            <a:off x="9970691" y="253268"/>
            <a:ext cx="1903982" cy="573449"/>
          </a:xfrm>
          <a:prstGeom prst="rect">
            <a:avLst/>
          </a:prstGeom>
        </p:spPr>
      </p:pic>
    </p:spTree>
    <p:extLst>
      <p:ext uri="{BB962C8B-B14F-4D97-AF65-F5344CB8AC3E}">
        <p14:creationId xmlns:p14="http://schemas.microsoft.com/office/powerpoint/2010/main" val="224103508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459">
          <p15:clr>
            <a:srgbClr val="FBAE40"/>
          </p15:clr>
        </p15:guide>
        <p15:guide id="5" pos="742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69963D53-86E4-3449-8A9F-7C1952BB8EEB}"/>
              </a:ext>
            </a:extLst>
          </p:cNvPr>
          <p:cNvSpPr>
            <a:spLocks noGrp="1"/>
          </p:cNvSpPr>
          <p:nvPr>
            <p:ph type="dt" sz="half" idx="10"/>
          </p:nvPr>
        </p:nvSpPr>
        <p:spPr/>
        <p:txBody>
          <a:bodyPr/>
          <a:lstStyle>
            <a:lvl1pPr>
              <a:defRPr>
                <a:latin typeface="Geomanist" panose="02000503000000020004" pitchFamily="2" charset="77"/>
              </a:defRPr>
            </a:lvl1pPr>
          </a:lstStyle>
          <a:p>
            <a:fld id="{649D3AE5-1BCF-F440-B2E6-5D65722DACA3}" type="datetimeFigureOut">
              <a:rPr lang="es-MX" smtClean="0"/>
              <a:pPr/>
              <a:t>11/10/2024</a:t>
            </a:fld>
            <a:endParaRPr lang="es-MX"/>
          </a:p>
        </p:txBody>
      </p:sp>
      <p:sp>
        <p:nvSpPr>
          <p:cNvPr id="5" name="Marcador de pie de página 4">
            <a:extLst>
              <a:ext uri="{FF2B5EF4-FFF2-40B4-BE49-F238E27FC236}">
                <a16:creationId xmlns:a16="http://schemas.microsoft.com/office/drawing/2014/main" id="{A6140E97-7765-7741-B37A-43F8A020FC2F}"/>
              </a:ext>
            </a:extLst>
          </p:cNvPr>
          <p:cNvSpPr>
            <a:spLocks noGrp="1"/>
          </p:cNvSpPr>
          <p:nvPr>
            <p:ph type="ftr" sz="quarter" idx="11"/>
          </p:nvPr>
        </p:nvSpPr>
        <p:spPr/>
        <p:txBody>
          <a:bodyPr/>
          <a:lstStyle>
            <a:lvl1pPr>
              <a:defRPr>
                <a:latin typeface="Geomanist" panose="02000503000000020004" pitchFamily="2" charset="77"/>
              </a:defRPr>
            </a:lvl1pPr>
          </a:lstStyle>
          <a:p>
            <a:endParaRPr lang="es-MX"/>
          </a:p>
        </p:txBody>
      </p:sp>
      <p:sp>
        <p:nvSpPr>
          <p:cNvPr id="6" name="Marcador de número de diapositiva 5">
            <a:extLst>
              <a:ext uri="{FF2B5EF4-FFF2-40B4-BE49-F238E27FC236}">
                <a16:creationId xmlns:a16="http://schemas.microsoft.com/office/drawing/2014/main" id="{1D8D9C87-B7C4-0545-9119-56CC0C07BA18}"/>
              </a:ext>
            </a:extLst>
          </p:cNvPr>
          <p:cNvSpPr>
            <a:spLocks noGrp="1"/>
          </p:cNvSpPr>
          <p:nvPr>
            <p:ph type="sldNum" sz="quarter" idx="12"/>
          </p:nvPr>
        </p:nvSpPr>
        <p:spPr/>
        <p:txBody>
          <a:bodyPr/>
          <a:lstStyle>
            <a:lvl1pPr>
              <a:defRPr>
                <a:latin typeface="Geomanist" panose="02000503000000020004" pitchFamily="2" charset="77"/>
              </a:defRPr>
            </a:lvl1pPr>
          </a:lstStyle>
          <a:p>
            <a:fld id="{40E182ED-D83A-714A-8929-3ACA2D383C01}" type="slidenum">
              <a:rPr lang="es-MX" smtClean="0"/>
              <a:pPr/>
              <a:t>‹#›</a:t>
            </a:fld>
            <a:endParaRPr lang="es-MX"/>
          </a:p>
        </p:txBody>
      </p:sp>
      <p:pic>
        <p:nvPicPr>
          <p:cNvPr id="3" name="Picture 2">
            <a:extLst>
              <a:ext uri="{FF2B5EF4-FFF2-40B4-BE49-F238E27FC236}">
                <a16:creationId xmlns:a16="http://schemas.microsoft.com/office/drawing/2014/main" id="{CDA43DE7-B237-420F-1762-0A06A0067580}"/>
              </a:ext>
            </a:extLst>
          </p:cNvPr>
          <p:cNvPicPr>
            <a:picLocks noChangeAspect="1"/>
          </p:cNvPicPr>
          <p:nvPr userDrawn="1"/>
        </p:nvPicPr>
        <p:blipFill rotWithShape="1">
          <a:blip r:embed="rId3"/>
          <a:srcRect l="61167"/>
          <a:stretch/>
        </p:blipFill>
        <p:spPr>
          <a:xfrm>
            <a:off x="343396" y="211681"/>
            <a:ext cx="1903982" cy="573449"/>
          </a:xfrm>
          <a:prstGeom prst="rect">
            <a:avLst/>
          </a:prstGeom>
        </p:spPr>
      </p:pic>
    </p:spTree>
    <p:extLst>
      <p:ext uri="{BB962C8B-B14F-4D97-AF65-F5344CB8AC3E}">
        <p14:creationId xmlns:p14="http://schemas.microsoft.com/office/powerpoint/2010/main" val="3747426137"/>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7">
          <p15:clr>
            <a:srgbClr val="FBAE40"/>
          </p15:clr>
        </p15:guide>
        <p15:guide id="4" orient="horz" pos="436">
          <p15:clr>
            <a:srgbClr val="FBAE40"/>
          </p15:clr>
        </p15:guide>
        <p15:guide id="5" pos="25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4352E-791D-EB1B-C966-C1A7295D24B0}"/>
              </a:ext>
            </a:extLst>
          </p:cNvPr>
          <p:cNvPicPr>
            <a:picLocks noChangeAspect="1"/>
          </p:cNvPicPr>
          <p:nvPr userDrawn="1"/>
        </p:nvPicPr>
        <p:blipFill rotWithShape="1">
          <a:blip r:embed="rId3"/>
          <a:srcRect l="61167"/>
          <a:stretch/>
        </p:blipFill>
        <p:spPr>
          <a:xfrm>
            <a:off x="9970691" y="253268"/>
            <a:ext cx="1903982" cy="573449"/>
          </a:xfrm>
          <a:prstGeom prst="rect">
            <a:avLst/>
          </a:prstGeom>
        </p:spPr>
      </p:pic>
    </p:spTree>
    <p:extLst>
      <p:ext uri="{BB962C8B-B14F-4D97-AF65-F5344CB8AC3E}">
        <p14:creationId xmlns:p14="http://schemas.microsoft.com/office/powerpoint/2010/main" val="1557616648"/>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459">
          <p15:clr>
            <a:srgbClr val="FBAE40"/>
          </p15:clr>
        </p15:guide>
        <p15:guide id="5" pos="742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F2CC4-9433-612F-32F4-EA2EF2C5DC90}"/>
              </a:ext>
            </a:extLst>
          </p:cNvPr>
          <p:cNvPicPr>
            <a:picLocks noChangeAspect="1"/>
          </p:cNvPicPr>
          <p:nvPr userDrawn="1"/>
        </p:nvPicPr>
        <p:blipFill rotWithShape="1">
          <a:blip r:embed="rId3"/>
          <a:srcRect l="61167"/>
          <a:stretch/>
        </p:blipFill>
        <p:spPr>
          <a:xfrm>
            <a:off x="343396" y="211681"/>
            <a:ext cx="1903982" cy="573449"/>
          </a:xfrm>
          <a:prstGeom prst="rect">
            <a:avLst/>
          </a:prstGeom>
        </p:spPr>
      </p:pic>
    </p:spTree>
    <p:extLst>
      <p:ext uri="{BB962C8B-B14F-4D97-AF65-F5344CB8AC3E}">
        <p14:creationId xmlns:p14="http://schemas.microsoft.com/office/powerpoint/2010/main" val="253875403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7">
          <p15:clr>
            <a:srgbClr val="FBAE40"/>
          </p15:clr>
        </p15:guide>
        <p15:guide id="4" orient="horz" pos="436">
          <p15:clr>
            <a:srgbClr val="FBAE40"/>
          </p15:clr>
        </p15:guide>
        <p15:guide id="5" pos="25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4" name="Picture Placeholder 14"/>
          <p:cNvSpPr>
            <a:spLocks noGrp="1"/>
          </p:cNvSpPr>
          <p:nvPr>
            <p:ph type="pic" sz="quarter" idx="11" hasCustomPrompt="1"/>
          </p:nvPr>
        </p:nvSpPr>
        <p:spPr>
          <a:xfrm>
            <a:off x="848833" y="1739517"/>
            <a:ext cx="5399903" cy="385809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a16="http://schemas.microsoft.com/office/drawing/2014/main" id="{31954674-357B-0349-8EBB-55EC82D81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57D7BE7D-035D-2144-A81B-BAD523BD51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60B3E35F-99C5-9446-8993-8FC3A7F9203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8243E23C-E87F-8A49-A22C-C77160C4A6A0}"/>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45B87200-7587-F648-B7DC-5133D3135FE0}"/>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01815C4E-34BD-AE4E-A289-199BFBB2F863}"/>
              </a:ext>
            </a:extLst>
          </p:cNvPr>
          <p:cNvSpPr>
            <a:spLocks noGrp="1"/>
          </p:cNvSpPr>
          <p:nvPr>
            <p:ph type="body" sz="quarter" idx="12" hasCustomPrompt="1"/>
          </p:nvPr>
        </p:nvSpPr>
        <p:spPr>
          <a:xfrm>
            <a:off x="6472989" y="1739517"/>
            <a:ext cx="4891444" cy="3900707"/>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endParaRPr lang="en-US" sz="1400" dirty="0">
              <a:latin typeface="Roboto Regular" charset="0"/>
            </a:endParaRPr>
          </a:p>
        </p:txBody>
      </p:sp>
    </p:spTree>
    <p:extLst>
      <p:ext uri="{BB962C8B-B14F-4D97-AF65-F5344CB8AC3E}">
        <p14:creationId xmlns:p14="http://schemas.microsoft.com/office/powerpoint/2010/main" val="3256899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5" name="Picture Placeholder 14"/>
          <p:cNvSpPr>
            <a:spLocks noGrp="1"/>
          </p:cNvSpPr>
          <p:nvPr>
            <p:ph type="pic" sz="quarter" idx="11" hasCustomPrompt="1"/>
          </p:nvPr>
        </p:nvSpPr>
        <p:spPr>
          <a:xfrm>
            <a:off x="3777861" y="2194849"/>
            <a:ext cx="4720680" cy="296911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a16="http://schemas.microsoft.com/office/drawing/2014/main" id="{158F0D76-ED8C-8F42-82D2-A4A979D30B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50A9C12B-CF73-7A42-A0B4-DE226148A2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E1941771-41BD-5748-90EF-7CC813E11AC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F66E6D8D-7AD7-A64D-8302-9061E6BB4CCB}"/>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1513FDF0-400A-274D-B689-DDB0D5FF824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76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05B584-5315-3A41-8DF2-2659FDF04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3" name="Imagen 2">
            <a:extLst>
              <a:ext uri="{FF2B5EF4-FFF2-40B4-BE49-F238E27FC236}">
                <a16:creationId xmlns:a16="http://schemas.microsoft.com/office/drawing/2014/main" id="{9B1FB971-02ED-7345-91D5-0434F7212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4" name="Imagen 3">
            <a:extLst>
              <a:ext uri="{FF2B5EF4-FFF2-40B4-BE49-F238E27FC236}">
                <a16:creationId xmlns:a16="http://schemas.microsoft.com/office/drawing/2014/main" id="{F40D14FF-7AB8-D346-85D5-D55DA4161425}"/>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5" name="Imagen 4">
            <a:extLst>
              <a:ext uri="{FF2B5EF4-FFF2-40B4-BE49-F238E27FC236}">
                <a16:creationId xmlns:a16="http://schemas.microsoft.com/office/drawing/2014/main" id="{C47B6F48-53D0-8E47-9BBA-44EF04D213E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6" name="Conector recto 5">
            <a:extLst>
              <a:ext uri="{FF2B5EF4-FFF2-40B4-BE49-F238E27FC236}">
                <a16:creationId xmlns:a16="http://schemas.microsoft.com/office/drawing/2014/main" id="{7EAD72C9-B181-914A-9ECB-FA00D2D681CF}"/>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23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835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0.jp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 name="Picture 8">
            <a:extLst>
              <a:ext uri="{FF2B5EF4-FFF2-40B4-BE49-F238E27FC236}">
                <a16:creationId xmlns:a16="http://schemas.microsoft.com/office/drawing/2014/main" id="{EC9C0946-32A6-7F44-BCD9-7DE0A8D4A4A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6200000">
            <a:off x="-3249384" y="3249384"/>
            <a:ext cx="6858001" cy="359230"/>
          </a:xfrm>
          <a:prstGeom prst="rect">
            <a:avLst/>
          </a:prstGeom>
        </p:spPr>
      </p:pic>
    </p:spTree>
    <p:extLst>
      <p:ext uri="{BB962C8B-B14F-4D97-AF65-F5344CB8AC3E}">
        <p14:creationId xmlns:p14="http://schemas.microsoft.com/office/powerpoint/2010/main" val="66975515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2E2E8-1C42-4D03-89A1-4576BA7D52B4}" type="datetimeFigureOut">
              <a:rPr lang="en-CA" smtClean="0"/>
              <a:t>2024-10-11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63A73-394E-44CA-B1D7-C909415DBD2E}" type="slidenum">
              <a:rPr lang="en-CA" smtClean="0"/>
              <a:t>‹#›</a:t>
            </a:fld>
            <a:endParaRPr lang="en-CA"/>
          </a:p>
        </p:txBody>
      </p:sp>
    </p:spTree>
    <p:extLst>
      <p:ext uri="{BB962C8B-B14F-4D97-AF65-F5344CB8AC3E}">
        <p14:creationId xmlns:p14="http://schemas.microsoft.com/office/powerpoint/2010/main" val="16337588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609600" y="571500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9FE03BF-4CBE-4F58-B9AE-AAB1C9918E2D}" type="datetimeFigureOut">
              <a:rPr lang="en-CA" smtClean="0"/>
              <a:t>2024-10-11</a:t>
            </a:fld>
            <a:endParaRPr lang="en-CA" dirty="0"/>
          </a:p>
        </p:txBody>
      </p:sp>
      <p:sp>
        <p:nvSpPr>
          <p:cNvPr id="5" name="Footer Placeholder 4"/>
          <p:cNvSpPr>
            <a:spLocks noGrp="1"/>
          </p:cNvSpPr>
          <p:nvPr>
            <p:ph type="ftr" sz="quarter" idx="3"/>
          </p:nvPr>
        </p:nvSpPr>
        <p:spPr>
          <a:xfrm>
            <a:off x="4165600" y="571500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dirty="0"/>
          </a:p>
        </p:txBody>
      </p:sp>
      <p:sp>
        <p:nvSpPr>
          <p:cNvPr id="6" name="Slide Number Placeholder 5"/>
          <p:cNvSpPr>
            <a:spLocks noGrp="1"/>
          </p:cNvSpPr>
          <p:nvPr>
            <p:ph type="sldNum" sz="quarter" idx="4"/>
          </p:nvPr>
        </p:nvSpPr>
        <p:spPr>
          <a:xfrm>
            <a:off x="8737600" y="571500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27E3689-04BE-4F43-85A4-5DDD263CAD72}" type="slidenum">
              <a:rPr lang="en-CA" smtClean="0"/>
              <a:t>‹#›</a:t>
            </a:fld>
            <a:endParaRPr lang="en-CA" dirty="0"/>
          </a:p>
        </p:txBody>
      </p:sp>
    </p:spTree>
    <p:extLst>
      <p:ext uri="{BB962C8B-B14F-4D97-AF65-F5344CB8AC3E}">
        <p14:creationId xmlns:p14="http://schemas.microsoft.com/office/powerpoint/2010/main" val="394044660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914400" rtl="0" eaLnBrk="1" latinLnBrk="0" hangingPunct="1">
        <a:spcBef>
          <a:spcPct val="0"/>
        </a:spcBef>
        <a:buNone/>
        <a:defRPr sz="4400" kern="1200">
          <a:solidFill>
            <a:srgbClr val="05486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C3132-00FC-4ADE-A2C6-A22E09077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3D4617-D94E-41B6-9FA3-A48D153842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F633E-18E3-48A9-BCBD-FCB9B5F1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A20D1-C48D-4D6D-90C3-5C897E70A47A}" type="datetimeFigureOut">
              <a:rPr lang="en-US" smtClean="0"/>
              <a:t>10/11/2024</a:t>
            </a:fld>
            <a:endParaRPr lang="en-US"/>
          </a:p>
        </p:txBody>
      </p:sp>
      <p:sp>
        <p:nvSpPr>
          <p:cNvPr id="5" name="Footer Placeholder 4">
            <a:extLst>
              <a:ext uri="{FF2B5EF4-FFF2-40B4-BE49-F238E27FC236}">
                <a16:creationId xmlns:a16="http://schemas.microsoft.com/office/drawing/2014/main" id="{37A34506-F145-4899-BE8B-6B54B2367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0F751-D832-4DCD-ACE2-3A723A9CC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7E680-71FF-44DA-8726-CE9EC60570B4}" type="slidenum">
              <a:rPr lang="en-US" smtClean="0"/>
              <a:t>‹#›</a:t>
            </a:fld>
            <a:endParaRPr lang="en-US"/>
          </a:p>
        </p:txBody>
      </p:sp>
    </p:spTree>
    <p:extLst>
      <p:ext uri="{BB962C8B-B14F-4D97-AF65-F5344CB8AC3E}">
        <p14:creationId xmlns:p14="http://schemas.microsoft.com/office/powerpoint/2010/main" val="13732304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4048473-27E5-4E41-AF4E-21BFDA181DA6}"/>
              </a:ext>
            </a:extLst>
          </p:cNvPr>
          <p:cNvSpPr>
            <a:spLocks noGrp="1"/>
          </p:cNvSpPr>
          <p:nvPr>
            <p:ph type="body" idx="1"/>
          </p:nvPr>
        </p:nvSpPr>
        <p:spPr>
          <a:xfrm>
            <a:off x="4989775" y="2529852"/>
            <a:ext cx="5201408" cy="1081393"/>
          </a:xfrm>
          <a:prstGeom prst="rect">
            <a:avLst/>
          </a:prstGeom>
        </p:spPr>
        <p:txBody>
          <a:bodyPr vert="horz" lIns="91440" tIns="45720" rIns="91440" bIns="45720" rtlCol="0">
            <a:normAutofit/>
          </a:bodyPr>
          <a:lstStyle/>
          <a:p>
            <a:pPr lvl="0"/>
            <a:r>
              <a:rPr lang="es-MX" dirty="0"/>
              <a:t>Primera línea título</a:t>
            </a:r>
          </a:p>
          <a:p>
            <a:pPr lvl="0"/>
            <a:r>
              <a:rPr lang="es-MX" dirty="0"/>
              <a:t>Segunda línea título</a:t>
            </a:r>
          </a:p>
        </p:txBody>
      </p:sp>
      <p:sp>
        <p:nvSpPr>
          <p:cNvPr id="4" name="Marcador de fecha 3">
            <a:extLst>
              <a:ext uri="{FF2B5EF4-FFF2-40B4-BE49-F238E27FC236}">
                <a16:creationId xmlns:a16="http://schemas.microsoft.com/office/drawing/2014/main" id="{A525A7A5-1EA6-8941-977D-2E4D4948A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D3AE5-1BCF-F440-B2E6-5D65722DACA3}" type="datetimeFigureOut">
              <a:rPr lang="es-MX" smtClean="0"/>
              <a:t>11/10/2024</a:t>
            </a:fld>
            <a:endParaRPr lang="es-MX"/>
          </a:p>
        </p:txBody>
      </p:sp>
      <p:sp>
        <p:nvSpPr>
          <p:cNvPr id="5" name="Marcador de pie de página 4">
            <a:extLst>
              <a:ext uri="{FF2B5EF4-FFF2-40B4-BE49-F238E27FC236}">
                <a16:creationId xmlns:a16="http://schemas.microsoft.com/office/drawing/2014/main" id="{5D7298D9-19F6-A543-92E4-24726F7236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85C90AE-3759-ED46-BF07-4A6687263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182ED-D83A-714A-8929-3ACA2D383C01}" type="slidenum">
              <a:rPr lang="es-MX" smtClean="0"/>
              <a:t>‹#›</a:t>
            </a:fld>
            <a:endParaRPr lang="es-MX"/>
          </a:p>
        </p:txBody>
      </p:sp>
    </p:spTree>
    <p:extLst>
      <p:ext uri="{BB962C8B-B14F-4D97-AF65-F5344CB8AC3E}">
        <p14:creationId xmlns:p14="http://schemas.microsoft.com/office/powerpoint/2010/main" val="223499418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b="1" kern="1200">
          <a:solidFill>
            <a:srgbClr val="A7802D"/>
          </a:solidFill>
          <a:latin typeface="MadrePatri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5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4.xml"/><Relationship Id="rId4" Type="http://schemas.openxmlformats.org/officeDocument/2006/relationships/hyperlink" Target="https://www.aphis.usda.gov/plant-exports/ephyto"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phytoexchange.org/landing/hub/index.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ephytoexchange.org/landing/gens/index.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br>
              <a:rPr lang="en-US" sz="4800" dirty="0"/>
            </a:br>
            <a:br>
              <a:rPr lang="en-US" sz="4800" dirty="0"/>
            </a:br>
            <a:r>
              <a:rPr lang="en-US" sz="4800" dirty="0" err="1"/>
              <a:t>ePhyto</a:t>
            </a:r>
            <a:r>
              <a:rPr lang="en-US" sz="4800" dirty="0"/>
              <a:t> progress </a:t>
            </a: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r>
              <a:rPr lang="en-US" sz="2800" b="1" dirty="0">
                <a:solidFill>
                  <a:srgbClr val="0070C0"/>
                </a:solidFill>
                <a:latin typeface="+mn-lt"/>
                <a:ea typeface="Roboto" charset="0"/>
                <a:cs typeface="Roboto" charset="0"/>
              </a:rPr>
              <a:t>October 2024</a:t>
            </a:r>
          </a:p>
        </p:txBody>
      </p:sp>
      <p:pic>
        <p:nvPicPr>
          <p:cNvPr id="5" name="Picture 4">
            <a:extLst>
              <a:ext uri="{FF2B5EF4-FFF2-40B4-BE49-F238E27FC236}">
                <a16:creationId xmlns:a16="http://schemas.microsoft.com/office/drawing/2014/main" id="{9CE4FEC1-6415-4018-92EB-A52792397D1A}"/>
              </a:ext>
            </a:extLst>
          </p:cNvPr>
          <p:cNvPicPr>
            <a:picLocks noChangeAspect="1"/>
          </p:cNvPicPr>
          <p:nvPr/>
        </p:nvPicPr>
        <p:blipFill>
          <a:blip r:embed="rId2"/>
          <a:stretch>
            <a:fillRect/>
          </a:stretch>
        </p:blipFill>
        <p:spPr>
          <a:xfrm>
            <a:off x="710214" y="236955"/>
            <a:ext cx="11181045" cy="2275167"/>
          </a:xfrm>
          <a:prstGeom prst="rect">
            <a:avLst/>
          </a:prstGeom>
        </p:spPr>
      </p:pic>
    </p:spTree>
    <p:extLst>
      <p:ext uri="{BB962C8B-B14F-4D97-AF65-F5344CB8AC3E}">
        <p14:creationId xmlns:p14="http://schemas.microsoft.com/office/powerpoint/2010/main" val="390390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A72C17-7558-7047-BAFF-82FA969728DA}"/>
              </a:ext>
            </a:extLst>
          </p:cNvPr>
          <p:cNvSpPr txBox="1"/>
          <p:nvPr/>
        </p:nvSpPr>
        <p:spPr>
          <a:xfrm>
            <a:off x="3400427" y="70949"/>
            <a:ext cx="674139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A7802D"/>
                </a:solidFill>
                <a:effectLst/>
                <a:uLnTx/>
                <a:uFillTx/>
                <a:latin typeface="Geomanist Bold" panose="02000503000000020004" pitchFamily="2" charset="77"/>
                <a:ea typeface="+mn-ea"/>
                <a:cs typeface="+mn-cs"/>
              </a:rPr>
              <a:t>Estatus México2024</a:t>
            </a:r>
          </a:p>
        </p:txBody>
      </p:sp>
      <p:graphicFrame>
        <p:nvGraphicFramePr>
          <p:cNvPr id="6" name="Diagrama 5"/>
          <p:cNvGraphicFramePr/>
          <p:nvPr/>
        </p:nvGraphicFramePr>
        <p:xfrm>
          <a:off x="67700" y="901899"/>
          <a:ext cx="10286999" cy="5309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stretch>
            <a:fillRect/>
          </a:stretch>
        </p:blipFill>
        <p:spPr>
          <a:xfrm>
            <a:off x="406161" y="1077927"/>
            <a:ext cx="3576754" cy="1286493"/>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1070" y="4466492"/>
            <a:ext cx="7684476" cy="2391508"/>
          </a:xfrm>
          <a:prstGeom prst="rect">
            <a:avLst/>
          </a:prstGeom>
        </p:spPr>
      </p:pic>
    </p:spTree>
    <p:extLst>
      <p:ext uri="{BB962C8B-B14F-4D97-AF65-F5344CB8AC3E}">
        <p14:creationId xmlns:p14="http://schemas.microsoft.com/office/powerpoint/2010/main" val="317025172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B9073-BDC0-437A-B397-1860639BA0A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7" name="Straight Connector 6">
            <a:extLst>
              <a:ext uri="{FF2B5EF4-FFF2-40B4-BE49-F238E27FC236}">
                <a16:creationId xmlns:a16="http://schemas.microsoft.com/office/drawing/2014/main" id="{C1BF5077-1F33-450F-BFF1-5FB7FDD2BB0C}"/>
              </a:ext>
              <a:ext uri="{C183D7F6-B498-43B3-948B-1728B52AA6E4}">
                <adec:decorative xmlns:adec="http://schemas.microsoft.com/office/drawing/2017/decorative" val="1"/>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4" name="Title 3" descr="USDA Animal and Plant Health Inspection Service logo">
            <a:extLst>
              <a:ext uri="{FF2B5EF4-FFF2-40B4-BE49-F238E27FC236}">
                <a16:creationId xmlns:a16="http://schemas.microsoft.com/office/drawing/2014/main" id="{6BADA643-5D0D-4A43-BC80-A8A3EA5062D5}"/>
              </a:ext>
            </a:extLst>
          </p:cNvPr>
          <p:cNvSpPr>
            <a:spLocks noGrp="1"/>
          </p:cNvSpPr>
          <p:nvPr>
            <p:ph type="title"/>
          </p:nvPr>
        </p:nvSpPr>
        <p:spPr>
          <a:xfrm>
            <a:off x="3700249" y="-127812"/>
            <a:ext cx="11299202" cy="1325563"/>
          </a:xfrm>
        </p:spPr>
        <p:txBody>
          <a:bodyPr>
            <a:normAutofit/>
          </a:bodyPr>
          <a:lstStyle/>
          <a:p>
            <a:pPr algn="ctr"/>
            <a:r>
              <a:rPr lang="en-US" sz="4000" b="1" dirty="0"/>
              <a:t>U.S. Update 2024</a:t>
            </a:r>
            <a:endParaRPr lang="en-US" sz="4000" b="1" dirty="0">
              <a:latin typeface="+mn-lt"/>
            </a:endParaRPr>
          </a:p>
        </p:txBody>
      </p:sp>
      <p:pic>
        <p:nvPicPr>
          <p:cNvPr id="3" name="Picture 2">
            <a:extLst>
              <a:ext uri="{FF2B5EF4-FFF2-40B4-BE49-F238E27FC236}">
                <a16:creationId xmlns:a16="http://schemas.microsoft.com/office/drawing/2014/main" id="{3DBD9F7C-B9E0-1F34-970E-8201BDC89B60}"/>
              </a:ext>
            </a:extLst>
          </p:cNvPr>
          <p:cNvPicPr>
            <a:picLocks noChangeAspect="1"/>
          </p:cNvPicPr>
          <p:nvPr/>
        </p:nvPicPr>
        <p:blipFill>
          <a:blip r:embed="rId3"/>
          <a:stretch>
            <a:fillRect/>
          </a:stretch>
        </p:blipFill>
        <p:spPr>
          <a:xfrm>
            <a:off x="922332" y="1018578"/>
            <a:ext cx="10463561" cy="5754959"/>
          </a:xfrm>
          <a:prstGeom prst="rect">
            <a:avLst/>
          </a:prstGeom>
        </p:spPr>
      </p:pic>
    </p:spTree>
    <p:extLst>
      <p:ext uri="{BB962C8B-B14F-4D97-AF65-F5344CB8AC3E}">
        <p14:creationId xmlns:p14="http://schemas.microsoft.com/office/powerpoint/2010/main" val="3223178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B9073-BDC0-437A-B397-1860639BA0A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7" name="Straight Connector 6">
            <a:extLst>
              <a:ext uri="{FF2B5EF4-FFF2-40B4-BE49-F238E27FC236}">
                <a16:creationId xmlns:a16="http://schemas.microsoft.com/office/drawing/2014/main" id="{C1BF5077-1F33-450F-BFF1-5FB7FDD2BB0C}"/>
              </a:ext>
              <a:ext uri="{C183D7F6-B498-43B3-948B-1728B52AA6E4}">
                <adec:decorative xmlns:adec="http://schemas.microsoft.com/office/drawing/2017/decorative" val="1"/>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4" name="Title 3" descr="USDA Animal and Plant Health Inspection Service logo">
            <a:extLst>
              <a:ext uri="{FF2B5EF4-FFF2-40B4-BE49-F238E27FC236}">
                <a16:creationId xmlns:a16="http://schemas.microsoft.com/office/drawing/2014/main" id="{6BADA643-5D0D-4A43-BC80-A8A3EA5062D5}"/>
              </a:ext>
            </a:extLst>
          </p:cNvPr>
          <p:cNvSpPr>
            <a:spLocks noGrp="1"/>
          </p:cNvSpPr>
          <p:nvPr>
            <p:ph type="title"/>
          </p:nvPr>
        </p:nvSpPr>
        <p:spPr>
          <a:xfrm>
            <a:off x="3700249" y="-127812"/>
            <a:ext cx="11299202" cy="1325563"/>
          </a:xfrm>
        </p:spPr>
        <p:txBody>
          <a:bodyPr>
            <a:normAutofit/>
          </a:bodyPr>
          <a:lstStyle/>
          <a:p>
            <a:pPr algn="ctr"/>
            <a:r>
              <a:rPr lang="en-US" sz="4000" b="1" dirty="0"/>
              <a:t>U.S. </a:t>
            </a:r>
            <a:r>
              <a:rPr lang="en-US" sz="4000" b="1"/>
              <a:t>Update 2024</a:t>
            </a:r>
            <a:endParaRPr lang="en-US" sz="4000" b="1" dirty="0">
              <a:latin typeface="+mn-lt"/>
            </a:endParaRPr>
          </a:p>
        </p:txBody>
      </p:sp>
      <p:pic>
        <p:nvPicPr>
          <p:cNvPr id="6" name="Picture 5">
            <a:extLst>
              <a:ext uri="{FF2B5EF4-FFF2-40B4-BE49-F238E27FC236}">
                <a16:creationId xmlns:a16="http://schemas.microsoft.com/office/drawing/2014/main" id="{81B4ED83-0D8C-CF24-ADCC-561B75ACD4A5}"/>
              </a:ext>
            </a:extLst>
          </p:cNvPr>
          <p:cNvPicPr>
            <a:picLocks noChangeAspect="1"/>
          </p:cNvPicPr>
          <p:nvPr/>
        </p:nvPicPr>
        <p:blipFill>
          <a:blip r:embed="rId3"/>
          <a:stretch>
            <a:fillRect/>
          </a:stretch>
        </p:blipFill>
        <p:spPr>
          <a:xfrm>
            <a:off x="461950" y="1197751"/>
            <a:ext cx="11268099" cy="3664857"/>
          </a:xfrm>
          <a:prstGeom prst="rect">
            <a:avLst/>
          </a:prstGeom>
        </p:spPr>
      </p:pic>
      <p:sp>
        <p:nvSpPr>
          <p:cNvPr id="10" name="TextBox 9">
            <a:extLst>
              <a:ext uri="{FF2B5EF4-FFF2-40B4-BE49-F238E27FC236}">
                <a16:creationId xmlns:a16="http://schemas.microsoft.com/office/drawing/2014/main" id="{724214C5-C259-F5AF-BCAA-F37F3DF08993}"/>
              </a:ext>
            </a:extLst>
          </p:cNvPr>
          <p:cNvSpPr txBox="1"/>
          <p:nvPr/>
        </p:nvSpPr>
        <p:spPr>
          <a:xfrm>
            <a:off x="3531394" y="5621402"/>
            <a:ext cx="7500936" cy="369332"/>
          </a:xfrm>
          <a:prstGeom prst="rect">
            <a:avLst/>
          </a:prstGeom>
          <a:noFill/>
        </p:spPr>
        <p:txBody>
          <a:bodyPr wrap="square">
            <a:spAutoFit/>
          </a:bodyPr>
          <a:lstStyle/>
          <a:p>
            <a:r>
              <a:rPr lang="en-US" dirty="0">
                <a:hlinkClick r:id="rId4"/>
              </a:rPr>
              <a:t>https://www.aphis.usda.gov/plant-exports/ephyto</a:t>
            </a:r>
            <a:r>
              <a:rPr lang="en-US" dirty="0"/>
              <a:t> </a:t>
            </a:r>
          </a:p>
        </p:txBody>
      </p:sp>
    </p:spTree>
    <p:extLst>
      <p:ext uri="{BB962C8B-B14F-4D97-AF65-F5344CB8AC3E}">
        <p14:creationId xmlns:p14="http://schemas.microsoft.com/office/powerpoint/2010/main" val="268154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br>
              <a:rPr lang="en-US" sz="4800" dirty="0"/>
            </a:b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857251" y="2993412"/>
            <a:ext cx="10713244" cy="626480"/>
          </a:xfrm>
        </p:spPr>
        <p:txBody>
          <a:bodyPr/>
          <a:lstStyle/>
          <a:p>
            <a:pPr>
              <a:lnSpc>
                <a:spcPct val="90000"/>
              </a:lnSpc>
              <a:spcBef>
                <a:spcPct val="0"/>
              </a:spcBef>
            </a:pPr>
            <a:r>
              <a:rPr lang="en-US" sz="2800" b="1" dirty="0">
                <a:solidFill>
                  <a:srgbClr val="0070C0"/>
                </a:solidFill>
                <a:latin typeface="+mn-lt"/>
                <a:ea typeface="Roboto" charset="0"/>
                <a:cs typeface="Roboto" charset="0"/>
              </a:rPr>
              <a:t>Thanks </a:t>
            </a:r>
            <a:r>
              <a:rPr lang="en-US" sz="2800" b="1">
                <a:solidFill>
                  <a:srgbClr val="0070C0"/>
                </a:solidFill>
                <a:latin typeface="+mn-lt"/>
                <a:ea typeface="Roboto" charset="0"/>
                <a:cs typeface="Roboto" charset="0"/>
              </a:rPr>
              <a:t>and Questions?</a:t>
            </a:r>
            <a:endParaRPr lang="en-US" sz="2800" b="1" dirty="0">
              <a:solidFill>
                <a:srgbClr val="0070C0"/>
              </a:solidFill>
              <a:latin typeface="+mn-lt"/>
              <a:ea typeface="Roboto" charset="0"/>
              <a:cs typeface="Roboto" charset="0"/>
            </a:endParaRPr>
          </a:p>
        </p:txBody>
      </p:sp>
      <p:pic>
        <p:nvPicPr>
          <p:cNvPr id="5" name="Picture 4">
            <a:extLst>
              <a:ext uri="{FF2B5EF4-FFF2-40B4-BE49-F238E27FC236}">
                <a16:creationId xmlns:a16="http://schemas.microsoft.com/office/drawing/2014/main" id="{9CE4FEC1-6415-4018-92EB-A52792397D1A}"/>
              </a:ext>
            </a:extLst>
          </p:cNvPr>
          <p:cNvPicPr>
            <a:picLocks noChangeAspect="1"/>
          </p:cNvPicPr>
          <p:nvPr/>
        </p:nvPicPr>
        <p:blipFill>
          <a:blip r:embed="rId2"/>
          <a:stretch>
            <a:fillRect/>
          </a:stretch>
        </p:blipFill>
        <p:spPr>
          <a:xfrm>
            <a:off x="2010920" y="222185"/>
            <a:ext cx="8170160" cy="1662499"/>
          </a:xfrm>
          <a:prstGeom prst="rect">
            <a:avLst/>
          </a:prstGeom>
        </p:spPr>
      </p:pic>
    </p:spTree>
    <p:extLst>
      <p:ext uri="{BB962C8B-B14F-4D97-AF65-F5344CB8AC3E}">
        <p14:creationId xmlns:p14="http://schemas.microsoft.com/office/powerpoint/2010/main" val="124308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endParaRPr lang="en-US" sz="2800" b="1" dirty="0">
              <a:solidFill>
                <a:srgbClr val="0070C0"/>
              </a:solidFill>
              <a:latin typeface="+mn-lt"/>
              <a:ea typeface="Roboto" charset="0"/>
              <a:cs typeface="Roboto" charset="0"/>
            </a:endParaRPr>
          </a:p>
        </p:txBody>
      </p:sp>
      <p:pic>
        <p:nvPicPr>
          <p:cNvPr id="5" name="Picture 4">
            <a:extLst>
              <a:ext uri="{FF2B5EF4-FFF2-40B4-BE49-F238E27FC236}">
                <a16:creationId xmlns:a16="http://schemas.microsoft.com/office/drawing/2014/main" id="{250FC6D6-6701-FE03-69E7-0653C876BA7B}"/>
              </a:ext>
            </a:extLst>
          </p:cNvPr>
          <p:cNvPicPr>
            <a:picLocks noChangeAspect="1"/>
          </p:cNvPicPr>
          <p:nvPr/>
        </p:nvPicPr>
        <p:blipFill>
          <a:blip r:embed="rId2"/>
          <a:stretch>
            <a:fillRect/>
          </a:stretch>
        </p:blipFill>
        <p:spPr>
          <a:xfrm>
            <a:off x="522683" y="167152"/>
            <a:ext cx="11478956" cy="5711134"/>
          </a:xfrm>
          <a:prstGeom prst="rect">
            <a:avLst/>
          </a:prstGeom>
        </p:spPr>
      </p:pic>
    </p:spTree>
    <p:extLst>
      <p:ext uri="{BB962C8B-B14F-4D97-AF65-F5344CB8AC3E}">
        <p14:creationId xmlns:p14="http://schemas.microsoft.com/office/powerpoint/2010/main" val="174820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endParaRPr lang="en-US" sz="2800" b="1" dirty="0">
              <a:solidFill>
                <a:srgbClr val="0070C0"/>
              </a:solidFill>
              <a:latin typeface="+mn-lt"/>
              <a:ea typeface="Roboto" charset="0"/>
              <a:cs typeface="Roboto" charset="0"/>
            </a:endParaRPr>
          </a:p>
        </p:txBody>
      </p:sp>
      <p:sp>
        <p:nvSpPr>
          <p:cNvPr id="7" name="TextBox 6">
            <a:extLst>
              <a:ext uri="{FF2B5EF4-FFF2-40B4-BE49-F238E27FC236}">
                <a16:creationId xmlns:a16="http://schemas.microsoft.com/office/drawing/2014/main" id="{2DF2FE77-3D92-4F09-A403-AB7BA1CB0B9E}"/>
              </a:ext>
            </a:extLst>
          </p:cNvPr>
          <p:cNvSpPr txBox="1"/>
          <p:nvPr/>
        </p:nvSpPr>
        <p:spPr>
          <a:xfrm>
            <a:off x="674703" y="284085"/>
            <a:ext cx="10715347"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45469"/>
                </a:solidFill>
                <a:effectLst/>
                <a:uLnTx/>
                <a:uFillTx/>
                <a:latin typeface="Calibri" panose="020F0502020204030204"/>
                <a:ea typeface="+mn-ea"/>
                <a:cs typeface="+mn-cs"/>
              </a:rPr>
              <a:t>Hub Infographics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hlinkClick r:id="rId2"/>
              </a:rPr>
              <a:t>https://www.ephytoexchange.org/landing/hub/index.html</a:t>
            </a: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4E6EAA9-61DD-AED5-9840-82CBB8CA8F96}"/>
              </a:ext>
            </a:extLst>
          </p:cNvPr>
          <p:cNvPicPr>
            <a:picLocks noChangeAspect="1"/>
          </p:cNvPicPr>
          <p:nvPr/>
        </p:nvPicPr>
        <p:blipFill>
          <a:blip r:embed="rId3"/>
          <a:stretch>
            <a:fillRect/>
          </a:stretch>
        </p:blipFill>
        <p:spPr>
          <a:xfrm>
            <a:off x="621504" y="1490086"/>
            <a:ext cx="11269869" cy="4366427"/>
          </a:xfrm>
          <a:prstGeom prst="rect">
            <a:avLst/>
          </a:prstGeom>
        </p:spPr>
      </p:pic>
    </p:spTree>
    <p:extLst>
      <p:ext uri="{BB962C8B-B14F-4D97-AF65-F5344CB8AC3E}">
        <p14:creationId xmlns:p14="http://schemas.microsoft.com/office/powerpoint/2010/main" val="232187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endParaRPr lang="en-US" sz="2800" b="1" dirty="0">
              <a:solidFill>
                <a:srgbClr val="0070C0"/>
              </a:solidFill>
              <a:latin typeface="+mn-lt"/>
              <a:ea typeface="Roboto" charset="0"/>
              <a:cs typeface="Roboto" charset="0"/>
            </a:endParaRPr>
          </a:p>
        </p:txBody>
      </p:sp>
      <p:sp>
        <p:nvSpPr>
          <p:cNvPr id="7" name="TextBox 6">
            <a:extLst>
              <a:ext uri="{FF2B5EF4-FFF2-40B4-BE49-F238E27FC236}">
                <a16:creationId xmlns:a16="http://schemas.microsoft.com/office/drawing/2014/main" id="{2DF2FE77-3D92-4F09-A403-AB7BA1CB0B9E}"/>
              </a:ext>
            </a:extLst>
          </p:cNvPr>
          <p:cNvSpPr txBox="1"/>
          <p:nvPr/>
        </p:nvSpPr>
        <p:spPr>
          <a:xfrm>
            <a:off x="621505" y="319596"/>
            <a:ext cx="10715347"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445469"/>
                </a:solidFill>
                <a:effectLst/>
                <a:uLnTx/>
                <a:uFillTx/>
                <a:latin typeface="Calibri" panose="020F0502020204030204"/>
                <a:ea typeface="+mn-ea"/>
                <a:cs typeface="+mn-cs"/>
              </a:rPr>
              <a:t>GeNS</a:t>
            </a:r>
            <a:r>
              <a:rPr kumimoji="0" lang="en-US" sz="4800" b="0" i="0" u="none" strike="noStrike" kern="1200" cap="none" spc="0" normalizeH="0" baseline="0" noProof="0" dirty="0">
                <a:ln>
                  <a:noFill/>
                </a:ln>
                <a:solidFill>
                  <a:srgbClr val="445469"/>
                </a:solidFill>
                <a:effectLst/>
                <a:uLnTx/>
                <a:uFillTx/>
                <a:latin typeface="Calibri" panose="020F0502020204030204"/>
                <a:ea typeface="+mn-ea"/>
                <a:cs typeface="+mn-cs"/>
              </a:rPr>
              <a:t> Infographics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hlinkClick r:id="rId2"/>
              </a:rPr>
              <a:t>https://www.ephytoexchange.org/landing/gens/index.html</a:t>
            </a:r>
            <a:r>
              <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D84804A-77F3-C0CD-F382-2188FC02EF4E}"/>
              </a:ext>
            </a:extLst>
          </p:cNvPr>
          <p:cNvPicPr>
            <a:picLocks noChangeAspect="1"/>
          </p:cNvPicPr>
          <p:nvPr/>
        </p:nvPicPr>
        <p:blipFill>
          <a:blip r:embed="rId3"/>
          <a:stretch>
            <a:fillRect/>
          </a:stretch>
        </p:blipFill>
        <p:spPr>
          <a:xfrm>
            <a:off x="621505" y="1421331"/>
            <a:ext cx="11287466" cy="4397121"/>
          </a:xfrm>
          <a:prstGeom prst="rect">
            <a:avLst/>
          </a:prstGeom>
        </p:spPr>
      </p:pic>
    </p:spTree>
    <p:extLst>
      <p:ext uri="{BB962C8B-B14F-4D97-AF65-F5344CB8AC3E}">
        <p14:creationId xmlns:p14="http://schemas.microsoft.com/office/powerpoint/2010/main" val="419734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344399405"/>
              </p:ext>
            </p:extLst>
          </p:nvPr>
        </p:nvGraphicFramePr>
        <p:xfrm>
          <a:off x="1752600" y="1428206"/>
          <a:ext cx="8686800" cy="4820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p:cNvSpPr>
            <a:spLocks noGrp="1"/>
          </p:cNvSpPr>
          <p:nvPr>
            <p:ph type="title"/>
          </p:nvPr>
        </p:nvSpPr>
        <p:spPr>
          <a:xfrm>
            <a:off x="2048691" y="653376"/>
            <a:ext cx="8229601" cy="552760"/>
          </a:xfrm>
          <a:noFill/>
        </p:spPr>
        <p:txBody>
          <a:bodyPr>
            <a:noAutofit/>
          </a:bodyPr>
          <a:lstStyle/>
          <a:p>
            <a:pPr algn="ctr"/>
            <a:r>
              <a:rPr lang="en-US" sz="3200" b="1" dirty="0">
                <a:latin typeface="+mn-lt"/>
              </a:rPr>
              <a:t>2023 NAPPO Expert Group Members</a:t>
            </a:r>
          </a:p>
        </p:txBody>
      </p:sp>
      <p:pic>
        <p:nvPicPr>
          <p:cNvPr id="5"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25401"/>
            <a:ext cx="2874344" cy="488639"/>
          </a:xfrm>
          <a:prstGeom prst="rect">
            <a:avLst/>
          </a:prstGeom>
        </p:spPr>
      </p:pic>
    </p:spTree>
    <p:extLst>
      <p:ext uri="{BB962C8B-B14F-4D97-AF65-F5344CB8AC3E}">
        <p14:creationId xmlns:p14="http://schemas.microsoft.com/office/powerpoint/2010/main" val="314853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523782"/>
            <a:ext cx="10515600" cy="2006354"/>
          </a:xfrm>
        </p:spPr>
        <p:txBody>
          <a:bodyPr/>
          <a:lstStyle/>
          <a:p>
            <a:pPr>
              <a:lnSpc>
                <a:spcPct val="100000"/>
              </a:lnSpc>
            </a:pPr>
            <a:br>
              <a:rPr lang="en-US" sz="4800" dirty="0"/>
            </a:br>
            <a:r>
              <a:rPr lang="en-US" sz="4800" dirty="0" err="1"/>
              <a:t>ePhyto</a:t>
            </a:r>
            <a:r>
              <a:rPr lang="en-US" sz="4800" dirty="0"/>
              <a:t> progress NAPPO</a:t>
            </a: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1349406"/>
            <a:ext cx="10713244" cy="4545367"/>
          </a:xfrm>
        </p:spPr>
        <p:txBody>
          <a:bodyPr/>
          <a:lstStyle/>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Expert Group meetings</a:t>
            </a:r>
          </a:p>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Collaborate and troubleshoot between the NPPOs</a:t>
            </a:r>
          </a:p>
          <a:p>
            <a:pPr marL="1143000" lvl="1" indent="-457200">
              <a:spcBef>
                <a:spcPct val="0"/>
              </a:spcBef>
            </a:pPr>
            <a:r>
              <a:rPr lang="en-US" b="1" dirty="0" err="1">
                <a:solidFill>
                  <a:srgbClr val="0070C0"/>
                </a:solidFill>
                <a:latin typeface="+mn-lt"/>
                <a:ea typeface="Roboto" charset="0"/>
                <a:cs typeface="Roboto" charset="0"/>
              </a:rPr>
              <a:t>ePhytos</a:t>
            </a:r>
            <a:r>
              <a:rPr lang="en-US" b="1" dirty="0">
                <a:solidFill>
                  <a:srgbClr val="0070C0"/>
                </a:solidFill>
                <a:latin typeface="+mn-lt"/>
                <a:ea typeface="Roboto" charset="0"/>
                <a:cs typeface="Roboto" charset="0"/>
              </a:rPr>
              <a:t> not delivered</a:t>
            </a:r>
          </a:p>
          <a:p>
            <a:pPr marL="1143000" lvl="1" indent="-457200">
              <a:spcBef>
                <a:spcPct val="0"/>
              </a:spcBef>
            </a:pPr>
            <a:r>
              <a:rPr lang="en-US" b="1" dirty="0">
                <a:solidFill>
                  <a:srgbClr val="0070C0"/>
                </a:solidFill>
                <a:latin typeface="+mn-lt"/>
                <a:ea typeface="Roboto" charset="0"/>
                <a:cs typeface="Roboto" charset="0"/>
              </a:rPr>
              <a:t>Shipments detained</a:t>
            </a:r>
          </a:p>
          <a:p>
            <a:pPr marL="1143000" lvl="1" indent="-457200">
              <a:spcBef>
                <a:spcPct val="0"/>
              </a:spcBef>
            </a:pPr>
            <a:r>
              <a:rPr lang="en-US" b="1" dirty="0">
                <a:solidFill>
                  <a:srgbClr val="0070C0"/>
                </a:solidFill>
                <a:ea typeface="Roboto" charset="0"/>
                <a:cs typeface="Roboto" charset="0"/>
              </a:rPr>
              <a:t>Harmonization example</a:t>
            </a:r>
          </a:p>
          <a:p>
            <a:pPr marL="1600200" lvl="2" indent="-457200">
              <a:spcBef>
                <a:spcPct val="0"/>
              </a:spcBef>
            </a:pPr>
            <a:r>
              <a:rPr lang="en-US" sz="2400" b="1" dirty="0">
                <a:solidFill>
                  <a:srgbClr val="0070C0"/>
                </a:solidFill>
                <a:latin typeface="+mn-lt"/>
                <a:ea typeface="Roboto" charset="0"/>
                <a:cs typeface="Roboto" charset="0"/>
              </a:rPr>
              <a:t>Tubers versus Vegetables</a:t>
            </a:r>
          </a:p>
          <a:p>
            <a:pPr marL="1600200" lvl="2" indent="-457200">
              <a:spcBef>
                <a:spcPct val="0"/>
              </a:spcBef>
            </a:pPr>
            <a:r>
              <a:rPr lang="en-US" sz="2400" b="1" dirty="0">
                <a:solidFill>
                  <a:srgbClr val="0070C0"/>
                </a:solidFill>
                <a:ea typeface="Roboto" charset="0"/>
                <a:cs typeface="Roboto" charset="0"/>
              </a:rPr>
              <a:t>Propagation versus Consumption</a:t>
            </a:r>
            <a:endParaRPr lang="en-US" sz="2400" b="1" dirty="0">
              <a:solidFill>
                <a:srgbClr val="0070C0"/>
              </a:solidFill>
              <a:latin typeface="+mn-lt"/>
              <a:ea typeface="Roboto" charset="0"/>
              <a:cs typeface="Roboto" charset="0"/>
            </a:endParaRPr>
          </a:p>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Share information</a:t>
            </a:r>
          </a:p>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Participate in regional meetings and industry workshops</a:t>
            </a:r>
          </a:p>
          <a:p>
            <a:pPr marL="457200" indent="-457200" algn="l">
              <a:lnSpc>
                <a:spcPct val="90000"/>
              </a:lnSpc>
              <a:spcBef>
                <a:spcPct val="0"/>
              </a:spcBef>
              <a:buFont typeface="Arial" panose="020B0604020202020204" pitchFamily="34" charset="0"/>
              <a:buChar char="•"/>
            </a:pPr>
            <a:endParaRPr lang="en-US" sz="2800" b="1" dirty="0">
              <a:solidFill>
                <a:srgbClr val="0070C0"/>
              </a:solidFill>
              <a:latin typeface="+mn-lt"/>
              <a:ea typeface="Roboto" charset="0"/>
              <a:cs typeface="Roboto" charset="0"/>
            </a:endParaRPr>
          </a:p>
          <a:p>
            <a:pPr>
              <a:lnSpc>
                <a:spcPct val="90000"/>
              </a:lnSpc>
              <a:spcBef>
                <a:spcPct val="0"/>
              </a:spcBef>
            </a:pPr>
            <a:endParaRPr lang="en-US" sz="2800" b="1" dirty="0">
              <a:solidFill>
                <a:srgbClr val="0070C0"/>
              </a:solidFill>
              <a:latin typeface="+mn-lt"/>
              <a:ea typeface="Roboto" charset="0"/>
              <a:cs typeface="Roboto" charset="0"/>
            </a:endParaRPr>
          </a:p>
        </p:txBody>
      </p:sp>
    </p:spTree>
    <p:extLst>
      <p:ext uri="{BB962C8B-B14F-4D97-AF65-F5344CB8AC3E}">
        <p14:creationId xmlns:p14="http://schemas.microsoft.com/office/powerpoint/2010/main" val="2707154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071" y="330386"/>
            <a:ext cx="8691520" cy="1325563"/>
          </a:xfrm>
        </p:spPr>
        <p:txBody>
          <a:bodyPr/>
          <a:lstStyle/>
          <a:p>
            <a:r>
              <a:rPr lang="en-CA" dirty="0"/>
              <a:t>Electronic Phytosanitary Certification </a:t>
            </a:r>
          </a:p>
        </p:txBody>
      </p:sp>
      <p:sp>
        <p:nvSpPr>
          <p:cNvPr id="5" name="Content Placeholder 2"/>
          <p:cNvSpPr>
            <a:spLocks noGrp="1"/>
          </p:cNvSpPr>
          <p:nvPr>
            <p:ph idx="1"/>
          </p:nvPr>
        </p:nvSpPr>
        <p:spPr>
          <a:xfrm>
            <a:off x="6595100" y="1440383"/>
            <a:ext cx="4463283" cy="446975"/>
          </a:xfrm>
        </p:spPr>
        <p:txBody>
          <a:bodyPr>
            <a:normAutofit/>
          </a:bodyPr>
          <a:lstStyle/>
          <a:p>
            <a:pPr algn="l"/>
            <a:r>
              <a:rPr lang="en-CA" sz="1800" dirty="0">
                <a:solidFill>
                  <a:schemeClr val="tx1">
                    <a:lumMod val="75000"/>
                    <a:lumOff val="25000"/>
                  </a:schemeClr>
                </a:solidFill>
              </a:rPr>
              <a:t>Canada’s update on e-Phyto 2024</a:t>
            </a:r>
          </a:p>
          <a:p>
            <a:pPr algn="l"/>
            <a:endParaRPr lang="en-CA" sz="1800" dirty="0">
              <a:solidFill>
                <a:schemeClr val="tx1">
                  <a:lumMod val="75000"/>
                  <a:lumOff val="25000"/>
                </a:schemeClr>
              </a:solidFill>
            </a:endParaRPr>
          </a:p>
        </p:txBody>
      </p:sp>
    </p:spTree>
    <p:extLst>
      <p:ext uri="{BB962C8B-B14F-4D97-AF65-F5344CB8AC3E}">
        <p14:creationId xmlns:p14="http://schemas.microsoft.com/office/powerpoint/2010/main" val="102628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1" y="176343"/>
            <a:ext cx="3484930" cy="1538677"/>
          </a:xfrm>
          <a:prstGeom prst="rect">
            <a:avLst/>
          </a:prstGeom>
          <a:effectLst>
            <a:softEdge rad="88900"/>
          </a:effectLst>
        </p:spPr>
      </p:pic>
      <p:pic>
        <p:nvPicPr>
          <p:cNvPr id="3" name="Picture 2"/>
          <p:cNvPicPr>
            <a:picLocks noChangeAspect="1"/>
          </p:cNvPicPr>
          <p:nvPr/>
        </p:nvPicPr>
        <p:blipFill>
          <a:blip r:embed="rId3"/>
          <a:stretch>
            <a:fillRect/>
          </a:stretch>
        </p:blipFill>
        <p:spPr>
          <a:xfrm>
            <a:off x="9576427" y="234881"/>
            <a:ext cx="1684658" cy="1421599"/>
          </a:xfrm>
          <a:prstGeom prst="rect">
            <a:avLst/>
          </a:prstGeom>
          <a:effectLst>
            <a:glow rad="228600">
              <a:schemeClr val="accent1">
                <a:lumMod val="20000"/>
                <a:lumOff val="80000"/>
                <a:alpha val="40000"/>
              </a:schemeClr>
            </a:glow>
            <a:reflection endPos="0" dir="5400000" sy="-100000" algn="bl" rotWithShape="0"/>
            <a:softEdge rad="0"/>
          </a:effectLst>
        </p:spPr>
      </p:pic>
      <p:sp>
        <p:nvSpPr>
          <p:cNvPr id="5" name="Content Placeholder 4"/>
          <p:cNvSpPr>
            <a:spLocks noGrp="1"/>
          </p:cNvSpPr>
          <p:nvPr>
            <p:ph idx="1"/>
          </p:nvPr>
        </p:nvSpPr>
        <p:spPr>
          <a:xfrm>
            <a:off x="663462" y="1937777"/>
            <a:ext cx="11318009" cy="4349902"/>
          </a:xfrm>
        </p:spPr>
        <p:txBody>
          <a:bodyPr>
            <a:normAutofit fontScale="25000" lnSpcReduction="20000"/>
          </a:bodyPr>
          <a:lstStyle/>
          <a:p>
            <a:pPr marL="0" indent="0">
              <a:buNone/>
            </a:pPr>
            <a:r>
              <a:rPr lang="en-CA" sz="14400" dirty="0"/>
              <a:t>Canada’s Update on </a:t>
            </a:r>
            <a:r>
              <a:rPr lang="en-CA" sz="14400" dirty="0" err="1"/>
              <a:t>ePhyto</a:t>
            </a:r>
            <a:r>
              <a:rPr lang="en-CA" sz="14400" dirty="0"/>
              <a:t> 2024</a:t>
            </a:r>
          </a:p>
          <a:p>
            <a:pPr marL="0" lvl="0" indent="0">
              <a:buNone/>
            </a:pPr>
            <a:endParaRPr lang="en-US" sz="1300" dirty="0"/>
          </a:p>
          <a:p>
            <a:pPr lvl="0">
              <a:lnSpc>
                <a:spcPct val="120000"/>
              </a:lnSpc>
              <a:spcBef>
                <a:spcPts val="400"/>
              </a:spcBef>
            </a:pPr>
            <a:r>
              <a:rPr lang="en-US" sz="10800" dirty="0"/>
              <a:t>CFIA started sending </a:t>
            </a:r>
            <a:r>
              <a:rPr lang="en-US" sz="10800" dirty="0" err="1"/>
              <a:t>ePhytos</a:t>
            </a:r>
            <a:r>
              <a:rPr lang="en-US" sz="10800" dirty="0"/>
              <a:t> to the US in January 2024.</a:t>
            </a:r>
          </a:p>
          <a:p>
            <a:pPr>
              <a:lnSpc>
                <a:spcPct val="120000"/>
              </a:lnSpc>
              <a:spcBef>
                <a:spcPts val="400"/>
              </a:spcBef>
            </a:pPr>
            <a:r>
              <a:rPr lang="en-US" sz="10800" dirty="0"/>
              <a:t>Some Canadian exporters </a:t>
            </a:r>
            <a:r>
              <a:rPr lang="en-CA" sz="10800" dirty="0"/>
              <a:t>were invited and are using My CFIA to request </a:t>
            </a:r>
            <a:r>
              <a:rPr lang="en-CA" sz="10800" dirty="0" err="1"/>
              <a:t>ePhytos</a:t>
            </a:r>
            <a:r>
              <a:rPr lang="en-CA" sz="10800" dirty="0"/>
              <a:t> as part of a phased and incremental implementation.</a:t>
            </a:r>
          </a:p>
          <a:p>
            <a:pPr>
              <a:lnSpc>
                <a:spcPct val="120000"/>
              </a:lnSpc>
              <a:spcBef>
                <a:spcPts val="400"/>
              </a:spcBef>
            </a:pPr>
            <a:r>
              <a:rPr lang="en-US" sz="10800" dirty="0"/>
              <a:t>Over 1300 </a:t>
            </a:r>
            <a:r>
              <a:rPr lang="en-US" sz="10800" dirty="0" err="1"/>
              <a:t>ePhytos</a:t>
            </a:r>
            <a:r>
              <a:rPr lang="en-US" sz="10800" dirty="0"/>
              <a:t> have been successfully transmitted to the U.S. through the IPPC </a:t>
            </a:r>
            <a:r>
              <a:rPr lang="en-US" sz="10800" dirty="0" err="1"/>
              <a:t>ePhyto</a:t>
            </a:r>
            <a:r>
              <a:rPr lang="en-US" sz="10800" dirty="0"/>
              <a:t> HUB.</a:t>
            </a:r>
          </a:p>
          <a:p>
            <a:pPr>
              <a:lnSpc>
                <a:spcPct val="120000"/>
              </a:lnSpc>
              <a:spcBef>
                <a:spcPts val="400"/>
              </a:spcBef>
            </a:pPr>
            <a:r>
              <a:rPr lang="en-US" sz="10800" dirty="0"/>
              <a:t>As of March 31, 2025, exporters from across Canada will be able to request </a:t>
            </a:r>
            <a:r>
              <a:rPr lang="en-US" sz="10800" dirty="0" err="1"/>
              <a:t>ePhytos</a:t>
            </a:r>
            <a:r>
              <a:rPr lang="en-US" sz="10800" dirty="0"/>
              <a:t> to the US through My CFIA.</a:t>
            </a:r>
            <a:endParaRPr lang="en-CA" sz="10800" dirty="0"/>
          </a:p>
        </p:txBody>
      </p:sp>
      <p:pic>
        <p:nvPicPr>
          <p:cNvPr id="6" name="Picture 5"/>
          <p:cNvPicPr>
            <a:picLocks noChangeAspect="1"/>
          </p:cNvPicPr>
          <p:nvPr/>
        </p:nvPicPr>
        <p:blipFill>
          <a:blip r:embed="rId4"/>
          <a:stretch>
            <a:fillRect/>
          </a:stretch>
        </p:blipFill>
        <p:spPr>
          <a:xfrm>
            <a:off x="4234167" y="176343"/>
            <a:ext cx="5036429" cy="1538678"/>
          </a:xfrm>
          <a:prstGeom prst="rect">
            <a:avLst/>
          </a:prstGeom>
          <a:effectLst>
            <a:softEdge rad="88900"/>
          </a:effectLst>
        </p:spPr>
      </p:pic>
    </p:spTree>
    <p:extLst>
      <p:ext uri="{BB962C8B-B14F-4D97-AF65-F5344CB8AC3E}">
        <p14:creationId xmlns:p14="http://schemas.microsoft.com/office/powerpoint/2010/main" val="356633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8F317AC-82BD-FB4A-99CE-84F3F0F47845}"/>
              </a:ext>
            </a:extLst>
          </p:cNvPr>
          <p:cNvSpPr txBox="1"/>
          <p:nvPr/>
        </p:nvSpPr>
        <p:spPr>
          <a:xfrm>
            <a:off x="5370785" y="1674674"/>
            <a:ext cx="46245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rgbClr val="A7802D"/>
                </a:solidFill>
                <a:effectLst/>
                <a:uLnTx/>
                <a:uFillTx/>
                <a:latin typeface="Geomanist Bold" panose="02000503000000020004" pitchFamily="2" charset="77"/>
                <a:ea typeface="+mn-ea"/>
                <a:cs typeface="+mn-cs"/>
              </a:rPr>
              <a:t>CERTIFICACIÓN ELECTRÓNICA</a:t>
            </a:r>
            <a:br>
              <a:rPr kumimoji="0" lang="es-MX" sz="4400" b="1" i="0" u="none" strike="noStrike" kern="1200" cap="none" spc="0" normalizeH="0" baseline="0" noProof="0" dirty="0">
                <a:ln>
                  <a:noFill/>
                </a:ln>
                <a:solidFill>
                  <a:srgbClr val="A7802D"/>
                </a:solidFill>
                <a:effectLst/>
                <a:uLnTx/>
                <a:uFillTx/>
                <a:latin typeface="Geomanist Bold" panose="02000503000000020004" pitchFamily="2" charset="77"/>
                <a:ea typeface="+mn-ea"/>
                <a:cs typeface="+mn-cs"/>
              </a:rPr>
            </a:br>
            <a:r>
              <a:rPr kumimoji="0" lang="es-MX" sz="4400" b="1" i="0" u="none" strike="noStrike" kern="1200" cap="none" spc="0" normalizeH="0" baseline="0" noProof="0" dirty="0" err="1">
                <a:ln>
                  <a:noFill/>
                </a:ln>
                <a:solidFill>
                  <a:srgbClr val="A7802D"/>
                </a:solidFill>
                <a:effectLst/>
                <a:uLnTx/>
                <a:uFillTx/>
                <a:latin typeface="Geomanist Bold" panose="02000503000000020004" pitchFamily="2" charset="77"/>
                <a:ea typeface="+mn-ea"/>
                <a:cs typeface="+mn-cs"/>
              </a:rPr>
              <a:t>ePhyto</a:t>
            </a:r>
            <a:r>
              <a:rPr kumimoji="0" lang="es-MX" sz="4400" b="1" i="0" u="none" strike="noStrike" kern="1200" cap="none" spc="0" normalizeH="0" baseline="0" noProof="0" dirty="0">
                <a:ln>
                  <a:noFill/>
                </a:ln>
                <a:solidFill>
                  <a:srgbClr val="A7802D"/>
                </a:solidFill>
                <a:effectLst/>
                <a:uLnTx/>
                <a:uFillTx/>
                <a:latin typeface="Geomanist Bold" panose="02000503000000020004" pitchFamily="2" charset="77"/>
                <a:ea typeface="+mn-ea"/>
                <a:cs typeface="+mn-cs"/>
              </a:rPr>
              <a:t> </a:t>
            </a:r>
            <a:endParaRPr kumimoji="0" lang="es-MX" sz="5400" b="1" i="0" u="none" strike="noStrike" kern="1200" cap="none" spc="0" normalizeH="0" baseline="0" noProof="0" dirty="0">
              <a:ln>
                <a:noFill/>
              </a:ln>
              <a:solidFill>
                <a:srgbClr val="A7802D"/>
              </a:solidFill>
              <a:effectLst/>
              <a:uLnTx/>
              <a:uFillTx/>
              <a:latin typeface="Geomanist Bold" panose="02000503000000020004" pitchFamily="2" charset="77"/>
              <a:ea typeface="+mn-ea"/>
              <a:cs typeface="+mn-cs"/>
            </a:endParaRPr>
          </a:p>
        </p:txBody>
      </p:sp>
      <p:sp>
        <p:nvSpPr>
          <p:cNvPr id="3" name="CuadroTexto 2">
            <a:extLst>
              <a:ext uri="{FF2B5EF4-FFF2-40B4-BE49-F238E27FC236}">
                <a16:creationId xmlns:a16="http://schemas.microsoft.com/office/drawing/2014/main" id="{70A72C17-7558-7047-BAFF-82FA969728DA}"/>
              </a:ext>
            </a:extLst>
          </p:cNvPr>
          <p:cNvSpPr txBox="1"/>
          <p:nvPr/>
        </p:nvSpPr>
        <p:spPr>
          <a:xfrm>
            <a:off x="5281447" y="4134094"/>
            <a:ext cx="48032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A7802D"/>
                </a:solidFill>
                <a:effectLst/>
                <a:uLnTx/>
                <a:uFillTx/>
                <a:latin typeface="Geomanist Bold" panose="02000503000000020004" pitchFamily="2" charset="77"/>
                <a:ea typeface="+mn-ea"/>
                <a:cs typeface="+mn-cs"/>
              </a:rPr>
              <a:t>Estatus de México</a:t>
            </a:r>
          </a:p>
        </p:txBody>
      </p:sp>
    </p:spTree>
    <p:extLst>
      <p:ext uri="{BB962C8B-B14F-4D97-AF65-F5344CB8AC3E}">
        <p14:creationId xmlns:p14="http://schemas.microsoft.com/office/powerpoint/2010/main" val="4018201872"/>
      </p:ext>
    </p:extLst>
  </p:cSld>
  <p:clrMapOvr>
    <a:masterClrMapping/>
  </p:clrMapOvr>
  <p:transition spd="slow">
    <p:push dir="u"/>
  </p:transition>
</p:sld>
</file>

<file path=ppt/theme/theme1.xml><?xml version="1.0" encoding="utf-8"?>
<a:theme xmlns:a="http://schemas.openxmlformats.org/drawingml/2006/main" name="1_Office Theme">
  <a:themeElements>
    <a:clrScheme name="Personalizados 2">
      <a:dk1>
        <a:srgbClr val="445469"/>
      </a:dk1>
      <a:lt1>
        <a:srgbClr val="F6F8F8"/>
      </a:lt1>
      <a:dk2>
        <a:srgbClr val="445469"/>
      </a:dk2>
      <a:lt2>
        <a:srgbClr val="FFFFFF"/>
      </a:lt2>
      <a:accent1>
        <a:srgbClr val="1F7638"/>
      </a:accent1>
      <a:accent2>
        <a:srgbClr val="1F762B"/>
      </a:accent2>
      <a:accent3>
        <a:srgbClr val="0F631E"/>
      </a:accent3>
      <a:accent4>
        <a:srgbClr val="048CC5"/>
      </a:accent4>
      <a:accent5>
        <a:srgbClr val="027FBC"/>
      </a:accent5>
      <a:accent6>
        <a:srgbClr val="00759E"/>
      </a:accent6>
      <a:hlink>
        <a:srgbClr val="5B9BD5"/>
      </a:hlink>
      <a:folHlink>
        <a:srgbClr val="70AD4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effectLst>
          <a:outerShdw dir="5400000" sx="95000" sy="95000" algn="ctr" rotWithShape="0">
            <a:prstClr val="black">
              <a:alpha val="5000"/>
            </a:prstClr>
          </a:outerShdw>
        </a:effectLst>
      </a:spPr>
      <a:bodyPr anchor="ctr"/>
      <a:lstStyle>
        <a:defPPr algn="ctr" eaLnBrk="1" latinLnBrk="1" hangingPunct="1">
          <a:defRPr sz="3200">
            <a:ea typeface="굴림" charset="-127"/>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CC0AF4B-71DC-4375-A214-0F3488605615}" vid="{E9B3417C-A5EA-42E9-938D-F950D02A1B8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8" ma:contentTypeDescription="Create a new document." ma:contentTypeScope="" ma:versionID="61e50d27a94aff6ed0da6958732925b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1b297bcc931609e2c0ac29f3ebfb515b"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d07005-8444-42b2-a841-576e386ff06a">
      <Terms xmlns="http://schemas.microsoft.com/office/infopath/2007/PartnerControls"/>
    </lcf76f155ced4ddcb4097134ff3c332f>
    <TaxCatchAll xmlns="826fa057-fb92-41d3-a05d-69389c14cff1" xsi:nil="true"/>
  </documentManagement>
</p:properties>
</file>

<file path=customXml/itemProps1.xml><?xml version="1.0" encoding="utf-8"?>
<ds:datastoreItem xmlns:ds="http://schemas.openxmlformats.org/officeDocument/2006/customXml" ds:itemID="{10003377-00F8-41B1-9837-431E61FA1227}"/>
</file>

<file path=customXml/itemProps2.xml><?xml version="1.0" encoding="utf-8"?>
<ds:datastoreItem xmlns:ds="http://schemas.openxmlformats.org/officeDocument/2006/customXml" ds:itemID="{4008F93E-1B77-47C2-A094-998919A854F1}"/>
</file>

<file path=customXml/itemProps3.xml><?xml version="1.0" encoding="utf-8"?>
<ds:datastoreItem xmlns:ds="http://schemas.openxmlformats.org/officeDocument/2006/customXml" ds:itemID="{E721C4B3-FCC1-4B86-BDD6-880BCA4DF57A}"/>
</file>

<file path=docProps/app.xml><?xml version="1.0" encoding="utf-8"?>
<Properties xmlns="http://schemas.openxmlformats.org/officeDocument/2006/extended-properties" xmlns:vt="http://schemas.openxmlformats.org/officeDocument/2006/docPropsVTypes">
  <TotalTime>7128</TotalTime>
  <Words>374</Words>
  <Application>Microsoft Office PowerPoint</Application>
  <PresentationFormat>Widescreen</PresentationFormat>
  <Paragraphs>61</Paragraphs>
  <Slides>13</Slides>
  <Notes>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13</vt:i4>
      </vt:variant>
    </vt:vector>
  </HeadingPairs>
  <TitlesOfParts>
    <vt:vector size="30" baseType="lpstr">
      <vt:lpstr>Arial</vt:lpstr>
      <vt:lpstr>Calibri</vt:lpstr>
      <vt:lpstr>Calibri Light</vt:lpstr>
      <vt:lpstr>Courier New</vt:lpstr>
      <vt:lpstr>Crimson Text Roman</vt:lpstr>
      <vt:lpstr>Geomanist</vt:lpstr>
      <vt:lpstr>Geomanist Bold</vt:lpstr>
      <vt:lpstr>MadrePatria</vt:lpstr>
      <vt:lpstr>Montserrat Extra</vt:lpstr>
      <vt:lpstr>Roboto</vt:lpstr>
      <vt:lpstr>Roboto Light</vt:lpstr>
      <vt:lpstr>Roboto Regular</vt:lpstr>
      <vt:lpstr>1_Office Theme</vt:lpstr>
      <vt:lpstr>Office Theme</vt:lpstr>
      <vt:lpstr>Theme1</vt:lpstr>
      <vt:lpstr>2_Office Theme</vt:lpstr>
      <vt:lpstr>1_Tema de Office</vt:lpstr>
      <vt:lpstr>   ePhyto progress </vt:lpstr>
      <vt:lpstr> </vt:lpstr>
      <vt:lpstr> </vt:lpstr>
      <vt:lpstr> </vt:lpstr>
      <vt:lpstr>2023 NAPPO Expert Group Members</vt:lpstr>
      <vt:lpstr> ePhyto progress NAPPO</vt:lpstr>
      <vt:lpstr>Electronic Phytosanitary Certification </vt:lpstr>
      <vt:lpstr>PowerPoint Presentation</vt:lpstr>
      <vt:lpstr>PowerPoint Presentation</vt:lpstr>
      <vt:lpstr>PowerPoint Presentation</vt:lpstr>
      <vt:lpstr>U.S. Update 2024</vt:lpstr>
      <vt:lpstr>U.S. Update 2024</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Jessica Maleny Garcia Rios</dc:creator>
  <cp:lastModifiedBy>Dellis, Christian - MRP-APHIS</cp:lastModifiedBy>
  <cp:revision>148</cp:revision>
  <cp:lastPrinted>2020-02-12T14:40:38Z</cp:lastPrinted>
  <dcterms:created xsi:type="dcterms:W3CDTF">2019-07-16T17:03:24Z</dcterms:created>
  <dcterms:modified xsi:type="dcterms:W3CDTF">2024-10-11T15:26:09Z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0x01010080DFBDAA08241146B46D0B1640CC890F</vt:lpwstr>
  </property>
</Properties>
</file>