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648" r:id="rId5"/>
    <p:sldId id="679" r:id="rId6"/>
    <p:sldId id="266" r:id="rId7"/>
    <p:sldId id="645" r:id="rId8"/>
    <p:sldId id="267" r:id="rId9"/>
    <p:sldId id="672" r:id="rId10"/>
    <p:sldId id="675" r:id="rId11"/>
    <p:sldId id="676" r:id="rId12"/>
    <p:sldId id="657" r:id="rId13"/>
    <p:sldId id="661" r:id="rId14"/>
    <p:sldId id="677" r:id="rId15"/>
    <p:sldId id="660" r:id="rId16"/>
    <p:sldId id="658" r:id="rId17"/>
    <p:sldId id="663" r:id="rId18"/>
    <p:sldId id="664" r:id="rId19"/>
    <p:sldId id="28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66"/>
    <a:srgbClr val="002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95E212-728A-4964-8C30-83C7B5390C10}" v="1" dt="2024-10-21T12:41:59.909"/>
  </p1510:revLst>
</p1510:revInfo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01" autoAdjust="0"/>
  </p:normalViewPr>
  <p:slideViewPr>
    <p:cSldViewPr snapToGrid="0" snapToObjects="1">
      <p:cViewPr varScale="1">
        <p:scale>
          <a:sx n="75" d="100"/>
          <a:sy n="75" d="100"/>
        </p:scale>
        <p:origin x="874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bon, Stephanie - MRP-APHIS" userId="b8adf68a-a8e6-4980-8834-2e3ce53f9c12" providerId="ADAL" clId="{183A169A-ED23-4651-8032-833C1C84EF0F}"/>
    <pc:docChg chg="undo custSel modSld sldOrd">
      <pc:chgData name="Dubon, Stephanie - MRP-APHIS" userId="b8adf68a-a8e6-4980-8834-2e3ce53f9c12" providerId="ADAL" clId="{183A169A-ED23-4651-8032-833C1C84EF0F}" dt="2024-10-17T13:47:09.910" v="14" actId="255"/>
      <pc:docMkLst>
        <pc:docMk/>
      </pc:docMkLst>
      <pc:sldChg chg="ord">
        <pc:chgData name="Dubon, Stephanie - MRP-APHIS" userId="b8adf68a-a8e6-4980-8834-2e3ce53f9c12" providerId="ADAL" clId="{183A169A-ED23-4651-8032-833C1C84EF0F}" dt="2024-10-17T13:40:03.750" v="1"/>
        <pc:sldMkLst>
          <pc:docMk/>
          <pc:sldMk cId="3246790216" sldId="658"/>
        </pc:sldMkLst>
      </pc:sldChg>
      <pc:sldChg chg="modSp mod">
        <pc:chgData name="Dubon, Stephanie - MRP-APHIS" userId="b8adf68a-a8e6-4980-8834-2e3ce53f9c12" providerId="ADAL" clId="{183A169A-ED23-4651-8032-833C1C84EF0F}" dt="2024-10-17T13:46:00.837" v="5" actId="255"/>
        <pc:sldMkLst>
          <pc:docMk/>
          <pc:sldMk cId="239573647" sldId="661"/>
        </pc:sldMkLst>
        <pc:graphicFrameChg chg="modGraphic">
          <ac:chgData name="Dubon, Stephanie - MRP-APHIS" userId="b8adf68a-a8e6-4980-8834-2e3ce53f9c12" providerId="ADAL" clId="{183A169A-ED23-4651-8032-833C1C84EF0F}" dt="2024-10-17T13:46:00.837" v="5" actId="255"/>
          <ac:graphicFrameMkLst>
            <pc:docMk/>
            <pc:sldMk cId="239573647" sldId="661"/>
            <ac:graphicFrameMk id="7" creationId="{40EDCCE2-1931-A454-BE01-537B18A181AC}"/>
          </ac:graphicFrameMkLst>
        </pc:graphicFrameChg>
      </pc:sldChg>
      <pc:sldChg chg="modSp mod">
        <pc:chgData name="Dubon, Stephanie - MRP-APHIS" userId="b8adf68a-a8e6-4980-8834-2e3ce53f9c12" providerId="ADAL" clId="{183A169A-ED23-4651-8032-833C1C84EF0F}" dt="2024-10-17T13:47:09.910" v="14" actId="255"/>
        <pc:sldMkLst>
          <pc:docMk/>
          <pc:sldMk cId="1417503409" sldId="664"/>
        </pc:sldMkLst>
        <pc:spChg chg="mod">
          <ac:chgData name="Dubon, Stephanie - MRP-APHIS" userId="b8adf68a-a8e6-4980-8834-2e3ce53f9c12" providerId="ADAL" clId="{183A169A-ED23-4651-8032-833C1C84EF0F}" dt="2024-10-17T13:47:09.910" v="14" actId="255"/>
          <ac:spMkLst>
            <pc:docMk/>
            <pc:sldMk cId="1417503409" sldId="664"/>
            <ac:spMk id="3" creationId="{59F81327-92CF-1DCB-DF7D-D1FA82B26B3E}"/>
          </ac:spMkLst>
        </pc:spChg>
        <pc:spChg chg="mod">
          <ac:chgData name="Dubon, Stephanie - MRP-APHIS" userId="b8adf68a-a8e6-4980-8834-2e3ce53f9c12" providerId="ADAL" clId="{183A169A-ED23-4651-8032-833C1C84EF0F}" dt="2024-10-17T13:46:49.622" v="12" actId="14100"/>
          <ac:spMkLst>
            <pc:docMk/>
            <pc:sldMk cId="1417503409" sldId="664"/>
            <ac:spMk id="8" creationId="{4BCB255C-DDFF-4CA4-8E7F-D564BFF90782}"/>
          </ac:spMkLst>
        </pc:spChg>
        <pc:graphicFrameChg chg="mod">
          <ac:chgData name="Dubon, Stephanie - MRP-APHIS" userId="b8adf68a-a8e6-4980-8834-2e3ce53f9c12" providerId="ADAL" clId="{183A169A-ED23-4651-8032-833C1C84EF0F}" dt="2024-10-17T13:46:58.089" v="13" actId="255"/>
          <ac:graphicFrameMkLst>
            <pc:docMk/>
            <pc:sldMk cId="1417503409" sldId="664"/>
            <ac:graphicFrameMk id="7" creationId="{F9777EFD-4C5E-69E8-C64E-162D70082419}"/>
          </ac:graphicFrameMkLst>
        </pc:graphicFrameChg>
      </pc:sldChg>
    </pc:docChg>
  </pc:docChgLst>
  <pc:docChgLst>
    <pc:chgData name="Alonso Suazo" userId="0ef55b41-83a6-4716-9517-1f59610e4109" providerId="ADAL" clId="{DC95E212-728A-4964-8C30-83C7B5390C10}"/>
    <pc:docChg chg="addSld delSld modSld">
      <pc:chgData name="Alonso Suazo" userId="0ef55b41-83a6-4716-9517-1f59610e4109" providerId="ADAL" clId="{DC95E212-728A-4964-8C30-83C7B5390C10}" dt="2024-10-21T12:41:59.907" v="1"/>
      <pc:docMkLst>
        <pc:docMk/>
      </pc:docMkLst>
      <pc:sldChg chg="add">
        <pc:chgData name="Alonso Suazo" userId="0ef55b41-83a6-4716-9517-1f59610e4109" providerId="ADAL" clId="{DC95E212-728A-4964-8C30-83C7B5390C10}" dt="2024-10-21T12:41:59.907" v="1"/>
        <pc:sldMkLst>
          <pc:docMk/>
          <pc:sldMk cId="4047282450" sldId="679"/>
        </pc:sldMkLst>
      </pc:sldChg>
      <pc:sldChg chg="del">
        <pc:chgData name="Alonso Suazo" userId="0ef55b41-83a6-4716-9517-1f59610e4109" providerId="ADAL" clId="{DC95E212-728A-4964-8C30-83C7B5390C10}" dt="2024-10-21T12:41:53.320" v="0" actId="2696"/>
        <pc:sldMkLst>
          <pc:docMk/>
          <pc:sldMk cId="4239097866" sldId="67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EFA99A-7395-4824-AE28-22ED38EC4641}" type="doc">
      <dgm:prSet loTypeId="urn:microsoft.com/office/officeart/2005/8/layout/chart3" loCatId="cycle" qsTypeId="urn:microsoft.com/office/officeart/2005/8/quickstyle/simple1" qsCatId="simple" csTypeId="urn:microsoft.com/office/officeart/2005/8/colors/colorful5" csCatId="colorful" phldr="1"/>
      <dgm:spPr/>
    </dgm:pt>
    <dgm:pt modelId="{9A01279E-CE3B-462E-B6BA-2BDC3296C828}">
      <dgm:prSet phldrT="[Text]" custT="1"/>
      <dgm:spPr>
        <a:solidFill>
          <a:srgbClr val="0070C0"/>
        </a:solidFill>
      </dgm:spPr>
      <dgm:t>
        <a:bodyPr lIns="0" tIns="0" rIns="0"/>
        <a:lstStyle/>
        <a:p>
          <a:endParaRPr lang="en-US" sz="900" b="1" dirty="0"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7EC83D-29C4-4B5E-ABB0-AC2A5781CF19}" type="parTrans" cxnId="{98A6C825-96BE-4278-A5B8-B6F776662B97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40D786A6-8B09-4C0A-82DE-B4CE1DE79DD4}" type="sibTrans" cxnId="{98A6C825-96BE-4278-A5B8-B6F776662B97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01B6BE7D-E47A-497E-A2A3-057CD0C5FE30}">
      <dgm:prSet phldrT="[Text]" custT="1"/>
      <dgm:spPr>
        <a:solidFill>
          <a:srgbClr val="00B050"/>
        </a:solidFill>
      </dgm:spPr>
      <dgm:t>
        <a:bodyPr/>
        <a:lstStyle/>
        <a:p>
          <a:endParaRPr lang="en-US" sz="900" dirty="0"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4A8F04-0AEF-4415-B814-90D955D7114F}" type="parTrans" cxnId="{9D002CF4-5677-4FE1-9E11-581D25FFD7E3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4D9D6570-46AA-44AB-B17D-E0115580E232}" type="sibTrans" cxnId="{9D002CF4-5677-4FE1-9E11-581D25FFD7E3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FEFCCA1F-A7F0-46BE-8458-F681880C022D}">
      <dgm:prSet phldrT="[Text]" custT="1"/>
      <dgm:spPr>
        <a:solidFill>
          <a:srgbClr val="C00000"/>
        </a:solidFill>
      </dgm:spPr>
      <dgm:t>
        <a:bodyPr/>
        <a:lstStyle/>
        <a:p>
          <a:endParaRPr lang="en-US" sz="1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D6565E-E887-4304-8593-9D3C83747D8A}" type="parTrans" cxnId="{9EFABA54-F508-45AC-8A3D-0F9B79DCA589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00941C82-53B3-4C26-9B02-BF70A4AEB5FF}" type="sibTrans" cxnId="{9EFABA54-F508-45AC-8A3D-0F9B79DCA589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193609C0-966B-4324-A0C3-2A8A445946D9}" type="pres">
      <dgm:prSet presAssocID="{55EFA99A-7395-4824-AE28-22ED38EC4641}" presName="compositeShape" presStyleCnt="0">
        <dgm:presLayoutVars>
          <dgm:chMax val="7"/>
          <dgm:dir/>
          <dgm:resizeHandles val="exact"/>
        </dgm:presLayoutVars>
      </dgm:prSet>
      <dgm:spPr/>
    </dgm:pt>
    <dgm:pt modelId="{38187C36-8607-48D7-8BB8-188CE4CFC6D6}" type="pres">
      <dgm:prSet presAssocID="{55EFA99A-7395-4824-AE28-22ED38EC4641}" presName="wedge1" presStyleLbl="node1" presStyleIdx="0" presStyleCnt="3" custScaleX="101595" custLinFactNeighborX="-6170" custLinFactNeighborY="2699"/>
      <dgm:spPr/>
    </dgm:pt>
    <dgm:pt modelId="{B5B55AF2-FFAE-41AD-9356-F2F7AC0D6E43}" type="pres">
      <dgm:prSet presAssocID="{55EFA99A-7395-4824-AE28-22ED38EC4641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0047EE7-4A97-4402-BC32-3776C4B13680}" type="pres">
      <dgm:prSet presAssocID="{55EFA99A-7395-4824-AE28-22ED38EC4641}" presName="wedge2" presStyleLbl="node1" presStyleIdx="1" presStyleCnt="3"/>
      <dgm:spPr/>
    </dgm:pt>
    <dgm:pt modelId="{6D696983-A49D-4DBF-A46D-F0769EEA2DEE}" type="pres">
      <dgm:prSet presAssocID="{55EFA99A-7395-4824-AE28-22ED38EC4641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A0C7A63-A732-456B-B986-1979E496584F}" type="pres">
      <dgm:prSet presAssocID="{55EFA99A-7395-4824-AE28-22ED38EC4641}" presName="wedge3" presStyleLbl="node1" presStyleIdx="2" presStyleCnt="3" custLinFactNeighborY="-315"/>
      <dgm:spPr/>
    </dgm:pt>
    <dgm:pt modelId="{2EBB966C-F7BF-4654-8F8A-1522C5F85DA0}" type="pres">
      <dgm:prSet presAssocID="{55EFA99A-7395-4824-AE28-22ED38EC4641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71B7AE13-2AD0-4E6C-9E6D-4E3A6275E1D4}" type="presOf" srcId="{9A01279E-CE3B-462E-B6BA-2BDC3296C828}" destId="{B5B55AF2-FFAE-41AD-9356-F2F7AC0D6E43}" srcOrd="1" destOrd="0" presId="urn:microsoft.com/office/officeart/2005/8/layout/chart3"/>
    <dgm:cxn modelId="{98A6C825-96BE-4278-A5B8-B6F776662B97}" srcId="{55EFA99A-7395-4824-AE28-22ED38EC4641}" destId="{9A01279E-CE3B-462E-B6BA-2BDC3296C828}" srcOrd="0" destOrd="0" parTransId="{C47EC83D-29C4-4B5E-ABB0-AC2A5781CF19}" sibTransId="{40D786A6-8B09-4C0A-82DE-B4CE1DE79DD4}"/>
    <dgm:cxn modelId="{5E12EC64-6CBA-46BF-99B2-FE2339E6CACD}" type="presOf" srcId="{01B6BE7D-E47A-497E-A2A3-057CD0C5FE30}" destId="{6D696983-A49D-4DBF-A46D-F0769EEA2DEE}" srcOrd="1" destOrd="0" presId="urn:microsoft.com/office/officeart/2005/8/layout/chart3"/>
    <dgm:cxn modelId="{29A27D69-B429-46E5-B260-9A51C723176C}" type="presOf" srcId="{9A01279E-CE3B-462E-B6BA-2BDC3296C828}" destId="{38187C36-8607-48D7-8BB8-188CE4CFC6D6}" srcOrd="0" destOrd="0" presId="urn:microsoft.com/office/officeart/2005/8/layout/chart3"/>
    <dgm:cxn modelId="{9EFABA54-F508-45AC-8A3D-0F9B79DCA589}" srcId="{55EFA99A-7395-4824-AE28-22ED38EC4641}" destId="{FEFCCA1F-A7F0-46BE-8458-F681880C022D}" srcOrd="2" destOrd="0" parTransId="{D6D6565E-E887-4304-8593-9D3C83747D8A}" sibTransId="{00941C82-53B3-4C26-9B02-BF70A4AEB5FF}"/>
    <dgm:cxn modelId="{7A3BB97D-5407-4310-BBB6-239E29DABC32}" type="presOf" srcId="{FEFCCA1F-A7F0-46BE-8458-F681880C022D}" destId="{2EBB966C-F7BF-4654-8F8A-1522C5F85DA0}" srcOrd="1" destOrd="0" presId="urn:microsoft.com/office/officeart/2005/8/layout/chart3"/>
    <dgm:cxn modelId="{4DC0AB9A-DEFB-4695-8099-7F8A8BBAFD21}" type="presOf" srcId="{FEFCCA1F-A7F0-46BE-8458-F681880C022D}" destId="{1A0C7A63-A732-456B-B986-1979E496584F}" srcOrd="0" destOrd="0" presId="urn:microsoft.com/office/officeart/2005/8/layout/chart3"/>
    <dgm:cxn modelId="{D0D937DB-095D-40A4-8C92-A8D80D15CBF2}" type="presOf" srcId="{55EFA99A-7395-4824-AE28-22ED38EC4641}" destId="{193609C0-966B-4324-A0C3-2A8A445946D9}" srcOrd="0" destOrd="0" presId="urn:microsoft.com/office/officeart/2005/8/layout/chart3"/>
    <dgm:cxn modelId="{9D002CF4-5677-4FE1-9E11-581D25FFD7E3}" srcId="{55EFA99A-7395-4824-AE28-22ED38EC4641}" destId="{01B6BE7D-E47A-497E-A2A3-057CD0C5FE30}" srcOrd="1" destOrd="0" parTransId="{A64A8F04-0AEF-4415-B814-90D955D7114F}" sibTransId="{4D9D6570-46AA-44AB-B17D-E0115580E232}"/>
    <dgm:cxn modelId="{2B7CDCF6-6A8E-4FAA-BADA-2C26771C6618}" type="presOf" srcId="{01B6BE7D-E47A-497E-A2A3-057CD0C5FE30}" destId="{C0047EE7-4A97-4402-BC32-3776C4B13680}" srcOrd="0" destOrd="0" presId="urn:microsoft.com/office/officeart/2005/8/layout/chart3"/>
    <dgm:cxn modelId="{D9AEC4D6-64C4-46C4-A6B7-120405E9540E}" type="presParOf" srcId="{193609C0-966B-4324-A0C3-2A8A445946D9}" destId="{38187C36-8607-48D7-8BB8-188CE4CFC6D6}" srcOrd="0" destOrd="0" presId="urn:microsoft.com/office/officeart/2005/8/layout/chart3"/>
    <dgm:cxn modelId="{B5CAA51B-12A1-4F5F-9F9B-CAD994B2E42F}" type="presParOf" srcId="{193609C0-966B-4324-A0C3-2A8A445946D9}" destId="{B5B55AF2-FFAE-41AD-9356-F2F7AC0D6E43}" srcOrd="1" destOrd="0" presId="urn:microsoft.com/office/officeart/2005/8/layout/chart3"/>
    <dgm:cxn modelId="{162D32D8-D8CB-404F-A7C6-CD8FCD7D6DF1}" type="presParOf" srcId="{193609C0-966B-4324-A0C3-2A8A445946D9}" destId="{C0047EE7-4A97-4402-BC32-3776C4B13680}" srcOrd="2" destOrd="0" presId="urn:microsoft.com/office/officeart/2005/8/layout/chart3"/>
    <dgm:cxn modelId="{83F68486-8212-4059-A6DE-E027F0BB6E65}" type="presParOf" srcId="{193609C0-966B-4324-A0C3-2A8A445946D9}" destId="{6D696983-A49D-4DBF-A46D-F0769EEA2DEE}" srcOrd="3" destOrd="0" presId="urn:microsoft.com/office/officeart/2005/8/layout/chart3"/>
    <dgm:cxn modelId="{62D0D398-AC98-48B5-8D78-AF7108B19852}" type="presParOf" srcId="{193609C0-966B-4324-A0C3-2A8A445946D9}" destId="{1A0C7A63-A732-456B-B986-1979E496584F}" srcOrd="4" destOrd="0" presId="urn:microsoft.com/office/officeart/2005/8/layout/chart3"/>
    <dgm:cxn modelId="{9E414307-CBF9-4FD7-9EE9-71A9B968A9BF}" type="presParOf" srcId="{193609C0-966B-4324-A0C3-2A8A445946D9}" destId="{2EBB966C-F7BF-4654-8F8A-1522C5F85DA0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3B4832-5F04-4B81-8A4E-BE0A55EE978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1ABEA1E0-2E5A-4F9F-B688-82C6D09CA83F}">
      <dgm:prSet phldrT="[Text]" phldr="1"/>
      <dgm:spPr>
        <a:solidFill>
          <a:srgbClr val="C00000"/>
        </a:solidFill>
      </dgm:spPr>
      <dgm:t>
        <a:bodyPr/>
        <a:lstStyle/>
        <a:p>
          <a:endParaRPr lang="en-US" dirty="0"/>
        </a:p>
      </dgm:t>
    </dgm:pt>
    <dgm:pt modelId="{D6DF126F-F452-4CCB-9117-A9A566840ECD}" type="parTrans" cxnId="{76AFC214-D1AE-4934-98B0-B9466FF6AE76}">
      <dgm:prSet/>
      <dgm:spPr/>
      <dgm:t>
        <a:bodyPr/>
        <a:lstStyle/>
        <a:p>
          <a:endParaRPr lang="en-US"/>
        </a:p>
      </dgm:t>
    </dgm:pt>
    <dgm:pt modelId="{3B03740C-B83F-4E6E-9564-68614ED47E7F}" type="sibTrans" cxnId="{76AFC214-D1AE-4934-98B0-B9466FF6AE76}">
      <dgm:prSet/>
      <dgm:spPr/>
      <dgm:t>
        <a:bodyPr/>
        <a:lstStyle/>
        <a:p>
          <a:endParaRPr lang="en-US"/>
        </a:p>
      </dgm:t>
    </dgm:pt>
    <dgm:pt modelId="{7F83572B-8FA7-454B-BD75-B2C6C0B7F7AA}">
      <dgm:prSet phldrT="[Text]" phldr="1"/>
      <dgm:spPr>
        <a:solidFill>
          <a:srgbClr val="00B050"/>
        </a:solidFill>
      </dgm:spPr>
      <dgm:t>
        <a:bodyPr/>
        <a:lstStyle/>
        <a:p>
          <a:endParaRPr lang="en-US" dirty="0"/>
        </a:p>
      </dgm:t>
    </dgm:pt>
    <dgm:pt modelId="{EEBE0DCE-C003-4C27-B3D9-DBBDD510BF07}" type="parTrans" cxnId="{F745A43A-0626-4E7E-8A3E-731A99D19A4D}">
      <dgm:prSet/>
      <dgm:spPr/>
      <dgm:t>
        <a:bodyPr/>
        <a:lstStyle/>
        <a:p>
          <a:endParaRPr lang="en-US"/>
        </a:p>
      </dgm:t>
    </dgm:pt>
    <dgm:pt modelId="{912ABD6A-34BB-4F89-950B-E288E175B873}" type="sibTrans" cxnId="{F745A43A-0626-4E7E-8A3E-731A99D19A4D}">
      <dgm:prSet/>
      <dgm:spPr/>
      <dgm:t>
        <a:bodyPr/>
        <a:lstStyle/>
        <a:p>
          <a:endParaRPr lang="en-US"/>
        </a:p>
      </dgm:t>
    </dgm:pt>
    <dgm:pt modelId="{B423869A-8F7E-464E-B7C2-6272EE14B1BF}">
      <dgm:prSet phldrT="[Text]" phldr="1"/>
      <dgm:spPr>
        <a:solidFill>
          <a:srgbClr val="0070C0"/>
        </a:solidFill>
      </dgm:spPr>
      <dgm:t>
        <a:bodyPr/>
        <a:lstStyle/>
        <a:p>
          <a:endParaRPr lang="en-US" dirty="0"/>
        </a:p>
      </dgm:t>
    </dgm:pt>
    <dgm:pt modelId="{D8847C20-A76B-47FA-A9D5-8C0FE75B5054}" type="parTrans" cxnId="{87846811-FEED-4EA6-B63C-261C23AAB76B}">
      <dgm:prSet/>
      <dgm:spPr/>
      <dgm:t>
        <a:bodyPr/>
        <a:lstStyle/>
        <a:p>
          <a:endParaRPr lang="en-US"/>
        </a:p>
      </dgm:t>
    </dgm:pt>
    <dgm:pt modelId="{9FD5EC03-815C-468C-9D10-B3608F4375DA}" type="sibTrans" cxnId="{87846811-FEED-4EA6-B63C-261C23AAB76B}">
      <dgm:prSet/>
      <dgm:spPr/>
      <dgm:t>
        <a:bodyPr/>
        <a:lstStyle/>
        <a:p>
          <a:endParaRPr lang="en-US"/>
        </a:p>
      </dgm:t>
    </dgm:pt>
    <dgm:pt modelId="{D577EDA3-05EC-4D9A-B7C2-3F551961A396}" type="pres">
      <dgm:prSet presAssocID="{D63B4832-5F04-4B81-8A4E-BE0A55EE9788}" presName="Name0" presStyleCnt="0">
        <dgm:presLayoutVars>
          <dgm:dir/>
          <dgm:resizeHandles val="exact"/>
        </dgm:presLayoutVars>
      </dgm:prSet>
      <dgm:spPr/>
    </dgm:pt>
    <dgm:pt modelId="{FCF0E9E2-D8E5-4760-B281-0EF8A5A6C5B3}" type="pres">
      <dgm:prSet presAssocID="{1ABEA1E0-2E5A-4F9F-B688-82C6D09CA83F}" presName="Name5" presStyleLbl="vennNode1" presStyleIdx="0" presStyleCnt="3">
        <dgm:presLayoutVars>
          <dgm:bulletEnabled val="1"/>
        </dgm:presLayoutVars>
      </dgm:prSet>
      <dgm:spPr/>
    </dgm:pt>
    <dgm:pt modelId="{6457D3BD-96D5-4CB5-8710-F1F15354DA8E}" type="pres">
      <dgm:prSet presAssocID="{3B03740C-B83F-4E6E-9564-68614ED47E7F}" presName="space" presStyleCnt="0"/>
      <dgm:spPr/>
    </dgm:pt>
    <dgm:pt modelId="{381A1E4E-A757-44E6-87AE-80043503E6AD}" type="pres">
      <dgm:prSet presAssocID="{7F83572B-8FA7-454B-BD75-B2C6C0B7F7AA}" presName="Name5" presStyleLbl="vennNode1" presStyleIdx="1" presStyleCnt="3">
        <dgm:presLayoutVars>
          <dgm:bulletEnabled val="1"/>
        </dgm:presLayoutVars>
      </dgm:prSet>
      <dgm:spPr/>
    </dgm:pt>
    <dgm:pt modelId="{B2EE5A7F-C1A7-4740-A862-7F896331EED0}" type="pres">
      <dgm:prSet presAssocID="{912ABD6A-34BB-4F89-950B-E288E175B873}" presName="space" presStyleCnt="0"/>
      <dgm:spPr/>
    </dgm:pt>
    <dgm:pt modelId="{C9D8C2C7-4CAB-4F0F-96CC-AD6BB5F7944B}" type="pres">
      <dgm:prSet presAssocID="{B423869A-8F7E-464E-B7C2-6272EE14B1BF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72EC3F09-76BE-4845-A834-8FF048199451}" type="presOf" srcId="{1ABEA1E0-2E5A-4F9F-B688-82C6D09CA83F}" destId="{FCF0E9E2-D8E5-4760-B281-0EF8A5A6C5B3}" srcOrd="0" destOrd="0" presId="urn:microsoft.com/office/officeart/2005/8/layout/venn3"/>
    <dgm:cxn modelId="{87846811-FEED-4EA6-B63C-261C23AAB76B}" srcId="{D63B4832-5F04-4B81-8A4E-BE0A55EE9788}" destId="{B423869A-8F7E-464E-B7C2-6272EE14B1BF}" srcOrd="2" destOrd="0" parTransId="{D8847C20-A76B-47FA-A9D5-8C0FE75B5054}" sibTransId="{9FD5EC03-815C-468C-9D10-B3608F4375DA}"/>
    <dgm:cxn modelId="{76AFC214-D1AE-4934-98B0-B9466FF6AE76}" srcId="{D63B4832-5F04-4B81-8A4E-BE0A55EE9788}" destId="{1ABEA1E0-2E5A-4F9F-B688-82C6D09CA83F}" srcOrd="0" destOrd="0" parTransId="{D6DF126F-F452-4CCB-9117-A9A566840ECD}" sibTransId="{3B03740C-B83F-4E6E-9564-68614ED47E7F}"/>
    <dgm:cxn modelId="{1B1B5027-88D0-4E6D-8632-968CFD753A2D}" type="presOf" srcId="{B423869A-8F7E-464E-B7C2-6272EE14B1BF}" destId="{C9D8C2C7-4CAB-4F0F-96CC-AD6BB5F7944B}" srcOrd="0" destOrd="0" presId="urn:microsoft.com/office/officeart/2005/8/layout/venn3"/>
    <dgm:cxn modelId="{F745A43A-0626-4E7E-8A3E-731A99D19A4D}" srcId="{D63B4832-5F04-4B81-8A4E-BE0A55EE9788}" destId="{7F83572B-8FA7-454B-BD75-B2C6C0B7F7AA}" srcOrd="1" destOrd="0" parTransId="{EEBE0DCE-C003-4C27-B3D9-DBBDD510BF07}" sibTransId="{912ABD6A-34BB-4F89-950B-E288E175B873}"/>
    <dgm:cxn modelId="{C2F7B86D-F913-42B7-AD93-51E453775F14}" type="presOf" srcId="{D63B4832-5F04-4B81-8A4E-BE0A55EE9788}" destId="{D577EDA3-05EC-4D9A-B7C2-3F551961A396}" srcOrd="0" destOrd="0" presId="urn:microsoft.com/office/officeart/2005/8/layout/venn3"/>
    <dgm:cxn modelId="{ADBAE1A8-A2E6-4190-8F7F-85A761F4E694}" type="presOf" srcId="{7F83572B-8FA7-454B-BD75-B2C6C0B7F7AA}" destId="{381A1E4E-A757-44E6-87AE-80043503E6AD}" srcOrd="0" destOrd="0" presId="urn:microsoft.com/office/officeart/2005/8/layout/venn3"/>
    <dgm:cxn modelId="{7CA64C9F-F354-4DA2-AAC5-624FEF58BA0B}" type="presParOf" srcId="{D577EDA3-05EC-4D9A-B7C2-3F551961A396}" destId="{FCF0E9E2-D8E5-4760-B281-0EF8A5A6C5B3}" srcOrd="0" destOrd="0" presId="urn:microsoft.com/office/officeart/2005/8/layout/venn3"/>
    <dgm:cxn modelId="{BB2B0E5B-7D4D-4DD2-9DC2-306B32D7A0A3}" type="presParOf" srcId="{D577EDA3-05EC-4D9A-B7C2-3F551961A396}" destId="{6457D3BD-96D5-4CB5-8710-F1F15354DA8E}" srcOrd="1" destOrd="0" presId="urn:microsoft.com/office/officeart/2005/8/layout/venn3"/>
    <dgm:cxn modelId="{2728B9D8-7941-4CFF-8566-21DDBD6F59F2}" type="presParOf" srcId="{D577EDA3-05EC-4D9A-B7C2-3F551961A396}" destId="{381A1E4E-A757-44E6-87AE-80043503E6AD}" srcOrd="2" destOrd="0" presId="urn:microsoft.com/office/officeart/2005/8/layout/venn3"/>
    <dgm:cxn modelId="{B9928140-9C27-4E0B-81C7-097C3A11B879}" type="presParOf" srcId="{D577EDA3-05EC-4D9A-B7C2-3F551961A396}" destId="{B2EE5A7F-C1A7-4740-A862-7F896331EED0}" srcOrd="3" destOrd="0" presId="urn:microsoft.com/office/officeart/2005/8/layout/venn3"/>
    <dgm:cxn modelId="{2AA389AE-61D0-4EB2-8D32-0814BBB15020}" type="presParOf" srcId="{D577EDA3-05EC-4D9A-B7C2-3F551961A396}" destId="{C9D8C2C7-4CAB-4F0F-96CC-AD6BB5F7944B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3B4832-5F04-4B81-8A4E-BE0A55EE978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1ABEA1E0-2E5A-4F9F-B688-82C6D09CA83F}">
      <dgm:prSet phldrT="[Text]" phldr="1"/>
      <dgm:spPr>
        <a:solidFill>
          <a:srgbClr val="FFC000"/>
        </a:solidFill>
      </dgm:spPr>
      <dgm:t>
        <a:bodyPr/>
        <a:lstStyle/>
        <a:p>
          <a:endParaRPr lang="en-US" dirty="0"/>
        </a:p>
      </dgm:t>
    </dgm:pt>
    <dgm:pt modelId="{D6DF126F-F452-4CCB-9117-A9A566840ECD}" type="parTrans" cxnId="{76AFC214-D1AE-4934-98B0-B9466FF6AE76}">
      <dgm:prSet/>
      <dgm:spPr/>
      <dgm:t>
        <a:bodyPr/>
        <a:lstStyle/>
        <a:p>
          <a:endParaRPr lang="en-US"/>
        </a:p>
      </dgm:t>
    </dgm:pt>
    <dgm:pt modelId="{3B03740C-B83F-4E6E-9564-68614ED47E7F}" type="sibTrans" cxnId="{76AFC214-D1AE-4934-98B0-B9466FF6AE76}">
      <dgm:prSet/>
      <dgm:spPr/>
      <dgm:t>
        <a:bodyPr/>
        <a:lstStyle/>
        <a:p>
          <a:endParaRPr lang="en-US"/>
        </a:p>
      </dgm:t>
    </dgm:pt>
    <dgm:pt modelId="{7F83572B-8FA7-454B-BD75-B2C6C0B7F7AA}">
      <dgm:prSet phldrT="[Text]" phldr="1"/>
      <dgm:spPr>
        <a:solidFill>
          <a:srgbClr val="00B050"/>
        </a:solidFill>
      </dgm:spPr>
      <dgm:t>
        <a:bodyPr/>
        <a:lstStyle/>
        <a:p>
          <a:endParaRPr lang="en-US" dirty="0"/>
        </a:p>
      </dgm:t>
    </dgm:pt>
    <dgm:pt modelId="{EEBE0DCE-C003-4C27-B3D9-DBBDD510BF07}" type="parTrans" cxnId="{F745A43A-0626-4E7E-8A3E-731A99D19A4D}">
      <dgm:prSet/>
      <dgm:spPr/>
      <dgm:t>
        <a:bodyPr/>
        <a:lstStyle/>
        <a:p>
          <a:endParaRPr lang="en-US"/>
        </a:p>
      </dgm:t>
    </dgm:pt>
    <dgm:pt modelId="{912ABD6A-34BB-4F89-950B-E288E175B873}" type="sibTrans" cxnId="{F745A43A-0626-4E7E-8A3E-731A99D19A4D}">
      <dgm:prSet/>
      <dgm:spPr/>
      <dgm:t>
        <a:bodyPr/>
        <a:lstStyle/>
        <a:p>
          <a:endParaRPr lang="en-US"/>
        </a:p>
      </dgm:t>
    </dgm:pt>
    <dgm:pt modelId="{B423869A-8F7E-464E-B7C2-6272EE14B1BF}">
      <dgm:prSet phldrT="[Text]" phldr="1"/>
      <dgm:spPr>
        <a:solidFill>
          <a:srgbClr val="0070C0"/>
        </a:solidFill>
      </dgm:spPr>
      <dgm:t>
        <a:bodyPr/>
        <a:lstStyle/>
        <a:p>
          <a:endParaRPr lang="en-US" dirty="0"/>
        </a:p>
      </dgm:t>
    </dgm:pt>
    <dgm:pt modelId="{D8847C20-A76B-47FA-A9D5-8C0FE75B5054}" type="parTrans" cxnId="{87846811-FEED-4EA6-B63C-261C23AAB76B}">
      <dgm:prSet/>
      <dgm:spPr/>
      <dgm:t>
        <a:bodyPr/>
        <a:lstStyle/>
        <a:p>
          <a:endParaRPr lang="en-US"/>
        </a:p>
      </dgm:t>
    </dgm:pt>
    <dgm:pt modelId="{9FD5EC03-815C-468C-9D10-B3608F4375DA}" type="sibTrans" cxnId="{87846811-FEED-4EA6-B63C-261C23AAB76B}">
      <dgm:prSet/>
      <dgm:spPr/>
      <dgm:t>
        <a:bodyPr/>
        <a:lstStyle/>
        <a:p>
          <a:endParaRPr lang="en-US"/>
        </a:p>
      </dgm:t>
    </dgm:pt>
    <dgm:pt modelId="{4E27E8B0-F107-4440-95E5-463BBC045CEA}">
      <dgm:prSet phldrT="[Text]"/>
      <dgm:spPr>
        <a:solidFill>
          <a:srgbClr val="C00000"/>
        </a:solidFill>
      </dgm:spPr>
      <dgm:t>
        <a:bodyPr/>
        <a:lstStyle/>
        <a:p>
          <a:endParaRPr lang="en-US" dirty="0"/>
        </a:p>
      </dgm:t>
    </dgm:pt>
    <dgm:pt modelId="{2082599F-2963-4C80-8648-ABB400DAD357}" type="parTrans" cxnId="{71155AEF-4C8B-424A-BC30-0605EFAC5F5A}">
      <dgm:prSet/>
      <dgm:spPr/>
      <dgm:t>
        <a:bodyPr/>
        <a:lstStyle/>
        <a:p>
          <a:endParaRPr lang="en-US"/>
        </a:p>
      </dgm:t>
    </dgm:pt>
    <dgm:pt modelId="{95B00675-9DE0-4F97-BA25-12C5708BE595}" type="sibTrans" cxnId="{71155AEF-4C8B-424A-BC30-0605EFAC5F5A}">
      <dgm:prSet/>
      <dgm:spPr/>
      <dgm:t>
        <a:bodyPr/>
        <a:lstStyle/>
        <a:p>
          <a:endParaRPr lang="en-US"/>
        </a:p>
      </dgm:t>
    </dgm:pt>
    <dgm:pt modelId="{D577EDA3-05EC-4D9A-B7C2-3F551961A396}" type="pres">
      <dgm:prSet presAssocID="{D63B4832-5F04-4B81-8A4E-BE0A55EE9788}" presName="Name0" presStyleCnt="0">
        <dgm:presLayoutVars>
          <dgm:dir/>
          <dgm:resizeHandles val="exact"/>
        </dgm:presLayoutVars>
      </dgm:prSet>
      <dgm:spPr/>
    </dgm:pt>
    <dgm:pt modelId="{FCF0E9E2-D8E5-4760-B281-0EF8A5A6C5B3}" type="pres">
      <dgm:prSet presAssocID="{1ABEA1E0-2E5A-4F9F-B688-82C6D09CA83F}" presName="Name5" presStyleLbl="vennNode1" presStyleIdx="0" presStyleCnt="4">
        <dgm:presLayoutVars>
          <dgm:bulletEnabled val="1"/>
        </dgm:presLayoutVars>
      </dgm:prSet>
      <dgm:spPr/>
    </dgm:pt>
    <dgm:pt modelId="{6457D3BD-96D5-4CB5-8710-F1F15354DA8E}" type="pres">
      <dgm:prSet presAssocID="{3B03740C-B83F-4E6E-9564-68614ED47E7F}" presName="space" presStyleCnt="0"/>
      <dgm:spPr/>
    </dgm:pt>
    <dgm:pt modelId="{5A7DBD92-2BAF-46E6-8532-4C9C023FDCEF}" type="pres">
      <dgm:prSet presAssocID="{4E27E8B0-F107-4440-95E5-463BBC045CEA}" presName="Name5" presStyleLbl="vennNode1" presStyleIdx="1" presStyleCnt="4" custLinFactNeighborX="21012">
        <dgm:presLayoutVars>
          <dgm:bulletEnabled val="1"/>
        </dgm:presLayoutVars>
      </dgm:prSet>
      <dgm:spPr/>
    </dgm:pt>
    <dgm:pt modelId="{88712D7B-2D7E-4084-81CB-AAE438DAD358}" type="pres">
      <dgm:prSet presAssocID="{95B00675-9DE0-4F97-BA25-12C5708BE595}" presName="space" presStyleCnt="0"/>
      <dgm:spPr/>
    </dgm:pt>
    <dgm:pt modelId="{381A1E4E-A757-44E6-87AE-80043503E6AD}" type="pres">
      <dgm:prSet presAssocID="{7F83572B-8FA7-454B-BD75-B2C6C0B7F7AA}" presName="Name5" presStyleLbl="vennNode1" presStyleIdx="2" presStyleCnt="4">
        <dgm:presLayoutVars>
          <dgm:bulletEnabled val="1"/>
        </dgm:presLayoutVars>
      </dgm:prSet>
      <dgm:spPr/>
    </dgm:pt>
    <dgm:pt modelId="{B2EE5A7F-C1A7-4740-A862-7F896331EED0}" type="pres">
      <dgm:prSet presAssocID="{912ABD6A-34BB-4F89-950B-E288E175B873}" presName="space" presStyleCnt="0"/>
      <dgm:spPr/>
    </dgm:pt>
    <dgm:pt modelId="{C9D8C2C7-4CAB-4F0F-96CC-AD6BB5F7944B}" type="pres">
      <dgm:prSet presAssocID="{B423869A-8F7E-464E-B7C2-6272EE14B1BF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72EC3F09-76BE-4845-A834-8FF048199451}" type="presOf" srcId="{1ABEA1E0-2E5A-4F9F-B688-82C6D09CA83F}" destId="{FCF0E9E2-D8E5-4760-B281-0EF8A5A6C5B3}" srcOrd="0" destOrd="0" presId="urn:microsoft.com/office/officeart/2005/8/layout/venn3"/>
    <dgm:cxn modelId="{87846811-FEED-4EA6-B63C-261C23AAB76B}" srcId="{D63B4832-5F04-4B81-8A4E-BE0A55EE9788}" destId="{B423869A-8F7E-464E-B7C2-6272EE14B1BF}" srcOrd="3" destOrd="0" parTransId="{D8847C20-A76B-47FA-A9D5-8C0FE75B5054}" sibTransId="{9FD5EC03-815C-468C-9D10-B3608F4375DA}"/>
    <dgm:cxn modelId="{76AFC214-D1AE-4934-98B0-B9466FF6AE76}" srcId="{D63B4832-5F04-4B81-8A4E-BE0A55EE9788}" destId="{1ABEA1E0-2E5A-4F9F-B688-82C6D09CA83F}" srcOrd="0" destOrd="0" parTransId="{D6DF126F-F452-4CCB-9117-A9A566840ECD}" sibTransId="{3B03740C-B83F-4E6E-9564-68614ED47E7F}"/>
    <dgm:cxn modelId="{1B1B5027-88D0-4E6D-8632-968CFD753A2D}" type="presOf" srcId="{B423869A-8F7E-464E-B7C2-6272EE14B1BF}" destId="{C9D8C2C7-4CAB-4F0F-96CC-AD6BB5F7944B}" srcOrd="0" destOrd="0" presId="urn:microsoft.com/office/officeart/2005/8/layout/venn3"/>
    <dgm:cxn modelId="{F745A43A-0626-4E7E-8A3E-731A99D19A4D}" srcId="{D63B4832-5F04-4B81-8A4E-BE0A55EE9788}" destId="{7F83572B-8FA7-454B-BD75-B2C6C0B7F7AA}" srcOrd="2" destOrd="0" parTransId="{EEBE0DCE-C003-4C27-B3D9-DBBDD510BF07}" sibTransId="{912ABD6A-34BB-4F89-950B-E288E175B873}"/>
    <dgm:cxn modelId="{C2F7B86D-F913-42B7-AD93-51E453775F14}" type="presOf" srcId="{D63B4832-5F04-4B81-8A4E-BE0A55EE9788}" destId="{D577EDA3-05EC-4D9A-B7C2-3F551961A396}" srcOrd="0" destOrd="0" presId="urn:microsoft.com/office/officeart/2005/8/layout/venn3"/>
    <dgm:cxn modelId="{ADBAE1A8-A2E6-4190-8F7F-85A761F4E694}" type="presOf" srcId="{7F83572B-8FA7-454B-BD75-B2C6C0B7F7AA}" destId="{381A1E4E-A757-44E6-87AE-80043503E6AD}" srcOrd="0" destOrd="0" presId="urn:microsoft.com/office/officeart/2005/8/layout/venn3"/>
    <dgm:cxn modelId="{3D7398EA-FFA4-410B-BEB3-E87320452AA9}" type="presOf" srcId="{4E27E8B0-F107-4440-95E5-463BBC045CEA}" destId="{5A7DBD92-2BAF-46E6-8532-4C9C023FDCEF}" srcOrd="0" destOrd="0" presId="urn:microsoft.com/office/officeart/2005/8/layout/venn3"/>
    <dgm:cxn modelId="{71155AEF-4C8B-424A-BC30-0605EFAC5F5A}" srcId="{D63B4832-5F04-4B81-8A4E-BE0A55EE9788}" destId="{4E27E8B0-F107-4440-95E5-463BBC045CEA}" srcOrd="1" destOrd="0" parTransId="{2082599F-2963-4C80-8648-ABB400DAD357}" sibTransId="{95B00675-9DE0-4F97-BA25-12C5708BE595}"/>
    <dgm:cxn modelId="{7CA64C9F-F354-4DA2-AAC5-624FEF58BA0B}" type="presParOf" srcId="{D577EDA3-05EC-4D9A-B7C2-3F551961A396}" destId="{FCF0E9E2-D8E5-4760-B281-0EF8A5A6C5B3}" srcOrd="0" destOrd="0" presId="urn:microsoft.com/office/officeart/2005/8/layout/venn3"/>
    <dgm:cxn modelId="{BB2B0E5B-7D4D-4DD2-9DC2-306B32D7A0A3}" type="presParOf" srcId="{D577EDA3-05EC-4D9A-B7C2-3F551961A396}" destId="{6457D3BD-96D5-4CB5-8710-F1F15354DA8E}" srcOrd="1" destOrd="0" presId="urn:microsoft.com/office/officeart/2005/8/layout/venn3"/>
    <dgm:cxn modelId="{8F656F83-EB58-4D6A-9198-4FEA337A713A}" type="presParOf" srcId="{D577EDA3-05EC-4D9A-B7C2-3F551961A396}" destId="{5A7DBD92-2BAF-46E6-8532-4C9C023FDCEF}" srcOrd="2" destOrd="0" presId="urn:microsoft.com/office/officeart/2005/8/layout/venn3"/>
    <dgm:cxn modelId="{59DC4EE3-D5CB-4BB5-9F03-4A8ABA7EBF41}" type="presParOf" srcId="{D577EDA3-05EC-4D9A-B7C2-3F551961A396}" destId="{88712D7B-2D7E-4084-81CB-AAE438DAD358}" srcOrd="3" destOrd="0" presId="urn:microsoft.com/office/officeart/2005/8/layout/venn3"/>
    <dgm:cxn modelId="{2728B9D8-7941-4CFF-8566-21DDBD6F59F2}" type="presParOf" srcId="{D577EDA3-05EC-4D9A-B7C2-3F551961A396}" destId="{381A1E4E-A757-44E6-87AE-80043503E6AD}" srcOrd="4" destOrd="0" presId="urn:microsoft.com/office/officeart/2005/8/layout/venn3"/>
    <dgm:cxn modelId="{B9928140-9C27-4E0B-81C7-097C3A11B879}" type="presParOf" srcId="{D577EDA3-05EC-4D9A-B7C2-3F551961A396}" destId="{B2EE5A7F-C1A7-4740-A862-7F896331EED0}" srcOrd="5" destOrd="0" presId="urn:microsoft.com/office/officeart/2005/8/layout/venn3"/>
    <dgm:cxn modelId="{2AA389AE-61D0-4EB2-8D32-0814BBB15020}" type="presParOf" srcId="{D577EDA3-05EC-4D9A-B7C2-3F551961A396}" destId="{C9D8C2C7-4CAB-4F0F-96CC-AD6BB5F7944B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C6D9B9-8F97-4395-83BB-9FF574595D9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C167A3E-67B2-4C03-8941-3EF50BB3C2EF}">
      <dgm:prSet phldrT="[Text]"/>
      <dgm:spPr/>
      <dgm:t>
        <a:bodyPr/>
        <a:lstStyle/>
        <a:p>
          <a:r>
            <a:rPr lang="en-US" b="1" dirty="0"/>
            <a:t>New project submitted</a:t>
          </a:r>
        </a:p>
      </dgm:t>
    </dgm:pt>
    <dgm:pt modelId="{045D24E7-7994-49C2-96C6-B6C0C1D468A9}" type="parTrans" cxnId="{F54BC38E-7972-4D2A-B9A0-9C9F5123EBAC}">
      <dgm:prSet/>
      <dgm:spPr/>
      <dgm:t>
        <a:bodyPr/>
        <a:lstStyle/>
        <a:p>
          <a:endParaRPr lang="en-US"/>
        </a:p>
      </dgm:t>
    </dgm:pt>
    <dgm:pt modelId="{0EB438E0-92A4-4927-981F-F8373794BCDB}" type="sibTrans" cxnId="{F54BC38E-7972-4D2A-B9A0-9C9F5123EBAC}">
      <dgm:prSet/>
      <dgm:spPr/>
      <dgm:t>
        <a:bodyPr/>
        <a:lstStyle/>
        <a:p>
          <a:endParaRPr lang="en-US"/>
        </a:p>
      </dgm:t>
    </dgm:pt>
    <dgm:pt modelId="{76D0ADF3-335F-4AEB-88C5-9D384669F1FA}">
      <dgm:prSet phldrT="[Text]"/>
      <dgm:spPr/>
      <dgm:t>
        <a:bodyPr/>
        <a:lstStyle/>
        <a:p>
          <a:r>
            <a:rPr lang="en-US" b="1" dirty="0"/>
            <a:t>EG develops project</a:t>
          </a:r>
        </a:p>
      </dgm:t>
    </dgm:pt>
    <dgm:pt modelId="{F9E04825-55F7-4688-8B27-E7323384723D}" type="parTrans" cxnId="{6A1FF76D-12B4-4D88-829E-AAD81691823A}">
      <dgm:prSet/>
      <dgm:spPr/>
      <dgm:t>
        <a:bodyPr/>
        <a:lstStyle/>
        <a:p>
          <a:endParaRPr lang="en-US"/>
        </a:p>
      </dgm:t>
    </dgm:pt>
    <dgm:pt modelId="{FD40ADAB-0CBD-4C6E-B2A7-0203B75EAD39}" type="sibTrans" cxnId="{6A1FF76D-12B4-4D88-829E-AAD81691823A}">
      <dgm:prSet/>
      <dgm:spPr/>
      <dgm:t>
        <a:bodyPr/>
        <a:lstStyle/>
        <a:p>
          <a:endParaRPr lang="en-US"/>
        </a:p>
      </dgm:t>
    </dgm:pt>
    <dgm:pt modelId="{5B3D704A-CE31-47E0-8E05-458DCAE1813B}">
      <dgm:prSet phldrT="[Text]"/>
      <dgm:spPr/>
      <dgm:t>
        <a:bodyPr/>
        <a:lstStyle/>
        <a:p>
          <a:r>
            <a:rPr lang="en-US" b="1" dirty="0"/>
            <a:t>Country consultation</a:t>
          </a:r>
        </a:p>
      </dgm:t>
    </dgm:pt>
    <dgm:pt modelId="{25C56A87-E501-4D12-9DAB-F28899F5D9F5}" type="parTrans" cxnId="{DF17A777-B571-4947-938E-557F68463DF1}">
      <dgm:prSet/>
      <dgm:spPr/>
      <dgm:t>
        <a:bodyPr/>
        <a:lstStyle/>
        <a:p>
          <a:endParaRPr lang="en-US"/>
        </a:p>
      </dgm:t>
    </dgm:pt>
    <dgm:pt modelId="{23A8F7BC-21FB-45E0-B6C9-76F8E5E023C3}" type="sibTrans" cxnId="{DF17A777-B571-4947-938E-557F68463DF1}">
      <dgm:prSet/>
      <dgm:spPr/>
      <dgm:t>
        <a:bodyPr/>
        <a:lstStyle/>
        <a:p>
          <a:endParaRPr lang="en-US"/>
        </a:p>
      </dgm:t>
    </dgm:pt>
    <dgm:pt modelId="{A6C20731-789E-482F-A322-93DCCFF2DB28}">
      <dgm:prSet phldrT="[Text]"/>
      <dgm:spPr/>
      <dgm:t>
        <a:bodyPr/>
        <a:lstStyle/>
        <a:p>
          <a:r>
            <a:rPr lang="en-US" b="1" dirty="0"/>
            <a:t>Project ranking and approval</a:t>
          </a:r>
        </a:p>
      </dgm:t>
    </dgm:pt>
    <dgm:pt modelId="{B4076AE3-0FBF-4816-BF72-5E4210939365}" type="parTrans" cxnId="{0BA34E23-A885-4392-96A7-A64F9B6D6C4E}">
      <dgm:prSet/>
      <dgm:spPr/>
      <dgm:t>
        <a:bodyPr/>
        <a:lstStyle/>
        <a:p>
          <a:endParaRPr lang="en-US"/>
        </a:p>
      </dgm:t>
    </dgm:pt>
    <dgm:pt modelId="{723464BA-3910-4D91-8B6D-5C39C076B097}" type="sibTrans" cxnId="{0BA34E23-A885-4392-96A7-A64F9B6D6C4E}">
      <dgm:prSet/>
      <dgm:spPr/>
      <dgm:t>
        <a:bodyPr/>
        <a:lstStyle/>
        <a:p>
          <a:endParaRPr lang="en-US"/>
        </a:p>
      </dgm:t>
    </dgm:pt>
    <dgm:pt modelId="{BBE1A113-1BC4-4A1D-B474-44FF9F445579}">
      <dgm:prSet phldrT="[Text]"/>
      <dgm:spPr/>
      <dgm:t>
        <a:bodyPr/>
        <a:lstStyle/>
        <a:p>
          <a:r>
            <a:rPr lang="en-US" b="1" dirty="0"/>
            <a:t>EC approves completed project</a:t>
          </a:r>
        </a:p>
      </dgm:t>
    </dgm:pt>
    <dgm:pt modelId="{3BC16848-6D71-4F54-957D-31D7AE84B549}" type="parTrans" cxnId="{FE506E83-E79B-463A-B438-E0F656498DE0}">
      <dgm:prSet/>
      <dgm:spPr/>
      <dgm:t>
        <a:bodyPr/>
        <a:lstStyle/>
        <a:p>
          <a:endParaRPr lang="en-US"/>
        </a:p>
      </dgm:t>
    </dgm:pt>
    <dgm:pt modelId="{D1E843B5-87BC-4C43-90DA-FF0A8DE1C5AA}" type="sibTrans" cxnId="{FE506E83-E79B-463A-B438-E0F656498DE0}">
      <dgm:prSet/>
      <dgm:spPr/>
      <dgm:t>
        <a:bodyPr/>
        <a:lstStyle/>
        <a:p>
          <a:endParaRPr lang="en-US"/>
        </a:p>
      </dgm:t>
    </dgm:pt>
    <dgm:pt modelId="{2226EBCE-1A99-4C77-B7DF-2BD5C2B18ECE}" type="pres">
      <dgm:prSet presAssocID="{D7C6D9B9-8F97-4395-83BB-9FF574595D9E}" presName="Name0" presStyleCnt="0">
        <dgm:presLayoutVars>
          <dgm:dir/>
          <dgm:animLvl val="lvl"/>
          <dgm:resizeHandles val="exact"/>
        </dgm:presLayoutVars>
      </dgm:prSet>
      <dgm:spPr/>
    </dgm:pt>
    <dgm:pt modelId="{CAF8F7F0-1745-45A3-8639-4A8A28CF36EC}" type="pres">
      <dgm:prSet presAssocID="{1C167A3E-67B2-4C03-8941-3EF50BB3C2EF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CB241B8A-2498-430B-B650-45F6B3ACC863}" type="pres">
      <dgm:prSet presAssocID="{0EB438E0-92A4-4927-981F-F8373794BCDB}" presName="parTxOnlySpace" presStyleCnt="0"/>
      <dgm:spPr/>
    </dgm:pt>
    <dgm:pt modelId="{65284F02-E123-47E7-8109-D78C08E5C1F3}" type="pres">
      <dgm:prSet presAssocID="{A6C20731-789E-482F-A322-93DCCFF2DB28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89E122BA-F9DA-4136-8329-7AE1A456920E}" type="pres">
      <dgm:prSet presAssocID="{723464BA-3910-4D91-8B6D-5C39C076B097}" presName="parTxOnlySpace" presStyleCnt="0"/>
      <dgm:spPr/>
    </dgm:pt>
    <dgm:pt modelId="{64A97215-0495-4506-9748-2F58632F5533}" type="pres">
      <dgm:prSet presAssocID="{76D0ADF3-335F-4AEB-88C5-9D384669F1FA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1DCD991D-F444-4E7C-AE04-7F91A2F2C38B}" type="pres">
      <dgm:prSet presAssocID="{FD40ADAB-0CBD-4C6E-B2A7-0203B75EAD39}" presName="parTxOnlySpace" presStyleCnt="0"/>
      <dgm:spPr/>
    </dgm:pt>
    <dgm:pt modelId="{B8794086-9150-45C0-AC63-443876696D32}" type="pres">
      <dgm:prSet presAssocID="{5B3D704A-CE31-47E0-8E05-458DCAE1813B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91D8EFF5-1432-4FBD-B949-0B180BBFD516}" type="pres">
      <dgm:prSet presAssocID="{23A8F7BC-21FB-45E0-B6C9-76F8E5E023C3}" presName="parTxOnlySpace" presStyleCnt="0"/>
      <dgm:spPr/>
    </dgm:pt>
    <dgm:pt modelId="{90A3B3A5-6738-4436-AF33-46CA98A66218}" type="pres">
      <dgm:prSet presAssocID="{BBE1A113-1BC4-4A1D-B474-44FF9F445579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0BA34E23-A885-4392-96A7-A64F9B6D6C4E}" srcId="{D7C6D9B9-8F97-4395-83BB-9FF574595D9E}" destId="{A6C20731-789E-482F-A322-93DCCFF2DB28}" srcOrd="1" destOrd="0" parTransId="{B4076AE3-0FBF-4816-BF72-5E4210939365}" sibTransId="{723464BA-3910-4D91-8B6D-5C39C076B097}"/>
    <dgm:cxn modelId="{A2A4AA6A-3610-44CB-B91C-FCD583B228BD}" type="presOf" srcId="{A6C20731-789E-482F-A322-93DCCFF2DB28}" destId="{65284F02-E123-47E7-8109-D78C08E5C1F3}" srcOrd="0" destOrd="0" presId="urn:microsoft.com/office/officeart/2005/8/layout/chevron1"/>
    <dgm:cxn modelId="{6A1FF76D-12B4-4D88-829E-AAD81691823A}" srcId="{D7C6D9B9-8F97-4395-83BB-9FF574595D9E}" destId="{76D0ADF3-335F-4AEB-88C5-9D384669F1FA}" srcOrd="2" destOrd="0" parTransId="{F9E04825-55F7-4688-8B27-E7323384723D}" sibTransId="{FD40ADAB-0CBD-4C6E-B2A7-0203B75EAD39}"/>
    <dgm:cxn modelId="{6304946F-DA90-4F95-9C1A-CAC951D34180}" type="presOf" srcId="{5B3D704A-CE31-47E0-8E05-458DCAE1813B}" destId="{B8794086-9150-45C0-AC63-443876696D32}" srcOrd="0" destOrd="0" presId="urn:microsoft.com/office/officeart/2005/8/layout/chevron1"/>
    <dgm:cxn modelId="{DF17A777-B571-4947-938E-557F68463DF1}" srcId="{D7C6D9B9-8F97-4395-83BB-9FF574595D9E}" destId="{5B3D704A-CE31-47E0-8E05-458DCAE1813B}" srcOrd="3" destOrd="0" parTransId="{25C56A87-E501-4D12-9DAB-F28899F5D9F5}" sibTransId="{23A8F7BC-21FB-45E0-B6C9-76F8E5E023C3}"/>
    <dgm:cxn modelId="{FE506E83-E79B-463A-B438-E0F656498DE0}" srcId="{D7C6D9B9-8F97-4395-83BB-9FF574595D9E}" destId="{BBE1A113-1BC4-4A1D-B474-44FF9F445579}" srcOrd="4" destOrd="0" parTransId="{3BC16848-6D71-4F54-957D-31D7AE84B549}" sibTransId="{D1E843B5-87BC-4C43-90DA-FF0A8DE1C5AA}"/>
    <dgm:cxn modelId="{F54BC38E-7972-4D2A-B9A0-9C9F5123EBAC}" srcId="{D7C6D9B9-8F97-4395-83BB-9FF574595D9E}" destId="{1C167A3E-67B2-4C03-8941-3EF50BB3C2EF}" srcOrd="0" destOrd="0" parTransId="{045D24E7-7994-49C2-96C6-B6C0C1D468A9}" sibTransId="{0EB438E0-92A4-4927-981F-F8373794BCDB}"/>
    <dgm:cxn modelId="{CAF54EB8-B83F-4185-9D66-6C8B7930E5FA}" type="presOf" srcId="{76D0ADF3-335F-4AEB-88C5-9D384669F1FA}" destId="{64A97215-0495-4506-9748-2F58632F5533}" srcOrd="0" destOrd="0" presId="urn:microsoft.com/office/officeart/2005/8/layout/chevron1"/>
    <dgm:cxn modelId="{504A83BC-9158-4BEF-A8F6-AD4C39F592FA}" type="presOf" srcId="{BBE1A113-1BC4-4A1D-B474-44FF9F445579}" destId="{90A3B3A5-6738-4436-AF33-46CA98A66218}" srcOrd="0" destOrd="0" presId="urn:microsoft.com/office/officeart/2005/8/layout/chevron1"/>
    <dgm:cxn modelId="{05D6AFBD-37E3-4053-923D-2E43EC85F5E1}" type="presOf" srcId="{1C167A3E-67B2-4C03-8941-3EF50BB3C2EF}" destId="{CAF8F7F0-1745-45A3-8639-4A8A28CF36EC}" srcOrd="0" destOrd="0" presId="urn:microsoft.com/office/officeart/2005/8/layout/chevron1"/>
    <dgm:cxn modelId="{1785D9C9-C15C-4A14-8B0A-CFAE0784F4F7}" type="presOf" srcId="{D7C6D9B9-8F97-4395-83BB-9FF574595D9E}" destId="{2226EBCE-1A99-4C77-B7DF-2BD5C2B18ECE}" srcOrd="0" destOrd="0" presId="urn:microsoft.com/office/officeart/2005/8/layout/chevron1"/>
    <dgm:cxn modelId="{0CAAF9D4-D8F2-470A-B5F4-B18877E24FE3}" type="presParOf" srcId="{2226EBCE-1A99-4C77-B7DF-2BD5C2B18ECE}" destId="{CAF8F7F0-1745-45A3-8639-4A8A28CF36EC}" srcOrd="0" destOrd="0" presId="urn:microsoft.com/office/officeart/2005/8/layout/chevron1"/>
    <dgm:cxn modelId="{24B069FD-3A4D-4AE1-8A67-C904D3799D1F}" type="presParOf" srcId="{2226EBCE-1A99-4C77-B7DF-2BD5C2B18ECE}" destId="{CB241B8A-2498-430B-B650-45F6B3ACC863}" srcOrd="1" destOrd="0" presId="urn:microsoft.com/office/officeart/2005/8/layout/chevron1"/>
    <dgm:cxn modelId="{D6C80248-12E8-484D-9921-4F4C0BE63573}" type="presParOf" srcId="{2226EBCE-1A99-4C77-B7DF-2BD5C2B18ECE}" destId="{65284F02-E123-47E7-8109-D78C08E5C1F3}" srcOrd="2" destOrd="0" presId="urn:microsoft.com/office/officeart/2005/8/layout/chevron1"/>
    <dgm:cxn modelId="{AC42F731-9151-4F80-A71C-FCAD97F8B258}" type="presParOf" srcId="{2226EBCE-1A99-4C77-B7DF-2BD5C2B18ECE}" destId="{89E122BA-F9DA-4136-8329-7AE1A456920E}" srcOrd="3" destOrd="0" presId="urn:microsoft.com/office/officeart/2005/8/layout/chevron1"/>
    <dgm:cxn modelId="{3F2A2611-D47C-43AD-8574-2B904F837334}" type="presParOf" srcId="{2226EBCE-1A99-4C77-B7DF-2BD5C2B18ECE}" destId="{64A97215-0495-4506-9748-2F58632F5533}" srcOrd="4" destOrd="0" presId="urn:microsoft.com/office/officeart/2005/8/layout/chevron1"/>
    <dgm:cxn modelId="{BC23C06F-B800-486E-ADFB-4EFAC93C810C}" type="presParOf" srcId="{2226EBCE-1A99-4C77-B7DF-2BD5C2B18ECE}" destId="{1DCD991D-F444-4E7C-AE04-7F91A2F2C38B}" srcOrd="5" destOrd="0" presId="urn:microsoft.com/office/officeart/2005/8/layout/chevron1"/>
    <dgm:cxn modelId="{D7E4C0D2-F194-4A95-B830-A92ACAF272A0}" type="presParOf" srcId="{2226EBCE-1A99-4C77-B7DF-2BD5C2B18ECE}" destId="{B8794086-9150-45C0-AC63-443876696D32}" srcOrd="6" destOrd="0" presId="urn:microsoft.com/office/officeart/2005/8/layout/chevron1"/>
    <dgm:cxn modelId="{1169BDF8-D279-460E-B992-FACF9821D46F}" type="presParOf" srcId="{2226EBCE-1A99-4C77-B7DF-2BD5C2B18ECE}" destId="{91D8EFF5-1432-4FBD-B949-0B180BBFD516}" srcOrd="7" destOrd="0" presId="urn:microsoft.com/office/officeart/2005/8/layout/chevron1"/>
    <dgm:cxn modelId="{1D5FF033-1F30-44D5-9A02-D9949E3AB07C}" type="presParOf" srcId="{2226EBCE-1A99-4C77-B7DF-2BD5C2B18ECE}" destId="{90A3B3A5-6738-4436-AF33-46CA98A66218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50137F-784F-40E7-9D02-E45300D9A9B0}" type="doc">
      <dgm:prSet loTypeId="urn:microsoft.com/office/officeart/2005/8/layout/orgChart1" loCatId="hierarchy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3E2A6E22-DC33-473D-9575-8D12CA2F0440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EG Chair and Vice-Chair</a:t>
          </a:r>
        </a:p>
      </dgm:t>
    </dgm:pt>
    <dgm:pt modelId="{91807776-1C4A-467A-A26A-0A376B0AF120}" type="parTrans" cxnId="{E256BCA2-630D-4B21-9914-6EF5C26C6F17}">
      <dgm:prSet/>
      <dgm:spPr/>
      <dgm:t>
        <a:bodyPr/>
        <a:lstStyle/>
        <a:p>
          <a:endParaRPr lang="en-US"/>
        </a:p>
      </dgm:t>
    </dgm:pt>
    <dgm:pt modelId="{BEE1C1A4-1134-454E-9F24-2BCB55923473}" type="sibTrans" cxnId="{E256BCA2-630D-4B21-9914-6EF5C26C6F17}">
      <dgm:prSet/>
      <dgm:spPr/>
      <dgm:t>
        <a:bodyPr/>
        <a:lstStyle/>
        <a:p>
          <a:endParaRPr lang="en-US"/>
        </a:p>
      </dgm:t>
    </dgm:pt>
    <dgm:pt modelId="{AD63B059-26E3-4486-979B-D864ADCEA380}">
      <dgm:prSet phldrT="[Text]" custT="1"/>
      <dgm:spPr>
        <a:solidFill>
          <a:srgbClr val="0070C0"/>
        </a:solidFill>
      </dgm:spPr>
      <dgm:t>
        <a:bodyPr/>
        <a:lstStyle/>
        <a:p>
          <a:pPr marL="91440" algn="l"/>
          <a:r>
            <a:rPr lang="en-US" sz="2400" dirty="0"/>
            <a:t>-Government</a:t>
          </a:r>
        </a:p>
        <a:p>
          <a:pPr marL="91440" algn="l">
            <a:buFont typeface="Arial" panose="020B0604020202020204" pitchFamily="34" charset="0"/>
            <a:buChar char="•"/>
          </a:pPr>
          <a:r>
            <a:rPr lang="en-US" sz="2400" dirty="0"/>
            <a:t>-Industry</a:t>
          </a:r>
        </a:p>
        <a:p>
          <a:pPr marL="91440" algn="l">
            <a:buFont typeface="Arial" panose="020B0604020202020204" pitchFamily="34" charset="0"/>
            <a:buChar char="•"/>
          </a:pPr>
          <a:r>
            <a:rPr lang="en-US" sz="2400" dirty="0"/>
            <a:t>-States</a:t>
          </a:r>
        </a:p>
        <a:p>
          <a:pPr marL="91440" algn="l">
            <a:buFont typeface="Arial" panose="020B0604020202020204" pitchFamily="34" charset="0"/>
            <a:buChar char="•"/>
          </a:pPr>
          <a:r>
            <a:rPr lang="en-US" sz="2400" dirty="0"/>
            <a:t>-Academia</a:t>
          </a:r>
        </a:p>
      </dgm:t>
    </dgm:pt>
    <dgm:pt modelId="{94B267AF-70E0-4E9F-BD31-6B2E321C079D}" type="parTrans" cxnId="{532369DE-24F1-48C5-84EB-0BAD7B6695CC}">
      <dgm:prSet/>
      <dgm:spPr/>
      <dgm:t>
        <a:bodyPr/>
        <a:lstStyle/>
        <a:p>
          <a:endParaRPr lang="en-US"/>
        </a:p>
      </dgm:t>
    </dgm:pt>
    <dgm:pt modelId="{C16F7046-0842-4CA8-85CA-5A23F0E37835}" type="sibTrans" cxnId="{532369DE-24F1-48C5-84EB-0BAD7B6695CC}">
      <dgm:prSet/>
      <dgm:spPr/>
      <dgm:t>
        <a:bodyPr/>
        <a:lstStyle/>
        <a:p>
          <a:endParaRPr lang="en-US"/>
        </a:p>
      </dgm:t>
    </dgm:pt>
    <dgm:pt modelId="{EBA562D7-16DD-4CC3-9CDE-7F1D908F2282}">
      <dgm:prSet phldrT="[Text]" custT="1"/>
      <dgm:spPr>
        <a:solidFill>
          <a:srgbClr val="00B050"/>
        </a:solidFill>
      </dgm:spPr>
      <dgm:t>
        <a:bodyPr/>
        <a:lstStyle/>
        <a:p>
          <a:pPr marL="91440" algn="l"/>
          <a:r>
            <a:rPr lang="en-US" sz="2400" dirty="0"/>
            <a:t>-Government</a:t>
          </a:r>
        </a:p>
        <a:p>
          <a:pPr marL="91440" algn="l">
            <a:buFont typeface="Arial" panose="020B0604020202020204" pitchFamily="34" charset="0"/>
            <a:buChar char="•"/>
          </a:pPr>
          <a:r>
            <a:rPr lang="en-US" sz="2400" dirty="0"/>
            <a:t>-Industry</a:t>
          </a:r>
        </a:p>
        <a:p>
          <a:pPr marL="91440" algn="l">
            <a:buFont typeface="Arial" panose="020B0604020202020204" pitchFamily="34" charset="0"/>
            <a:buChar char="•"/>
          </a:pPr>
          <a:r>
            <a:rPr lang="en-US" sz="2400" dirty="0"/>
            <a:t>-States</a:t>
          </a:r>
        </a:p>
        <a:p>
          <a:pPr marL="91440" algn="l">
            <a:buFont typeface="Arial" panose="020B0604020202020204" pitchFamily="34" charset="0"/>
            <a:buChar char="•"/>
          </a:pPr>
          <a:r>
            <a:rPr lang="en-US" sz="2400" dirty="0"/>
            <a:t>-Academia</a:t>
          </a:r>
        </a:p>
      </dgm:t>
    </dgm:pt>
    <dgm:pt modelId="{AC4E1A9F-167F-4C27-B4FB-236521F01B05}" type="parTrans" cxnId="{A54CC84E-4C26-4FBC-A915-BD0A9B77514D}">
      <dgm:prSet/>
      <dgm:spPr/>
      <dgm:t>
        <a:bodyPr/>
        <a:lstStyle/>
        <a:p>
          <a:endParaRPr lang="en-US"/>
        </a:p>
      </dgm:t>
    </dgm:pt>
    <dgm:pt modelId="{A926249A-16B5-4326-8B31-01107C12504B}" type="sibTrans" cxnId="{A54CC84E-4C26-4FBC-A915-BD0A9B77514D}">
      <dgm:prSet/>
      <dgm:spPr/>
      <dgm:t>
        <a:bodyPr/>
        <a:lstStyle/>
        <a:p>
          <a:endParaRPr lang="en-US"/>
        </a:p>
      </dgm:t>
    </dgm:pt>
    <dgm:pt modelId="{4D2AF8DD-AB68-42FD-B640-43C86AC30077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2400" dirty="0"/>
            <a:t>Observers</a:t>
          </a:r>
        </a:p>
        <a:p>
          <a:r>
            <a:rPr lang="en-US" sz="2400" dirty="0"/>
            <a:t>Ad-hoc members</a:t>
          </a:r>
        </a:p>
      </dgm:t>
    </dgm:pt>
    <dgm:pt modelId="{F9603C3E-24DD-4060-8687-2B1D5B48AFE6}" type="parTrans" cxnId="{27608F24-1B6F-4A81-B134-4AA3E6944396}">
      <dgm:prSet/>
      <dgm:spPr/>
      <dgm:t>
        <a:bodyPr/>
        <a:lstStyle/>
        <a:p>
          <a:endParaRPr lang="en-US"/>
        </a:p>
      </dgm:t>
    </dgm:pt>
    <dgm:pt modelId="{5D32FBFF-C18D-46E0-901B-61C52BD11FE5}" type="sibTrans" cxnId="{27608F24-1B6F-4A81-B134-4AA3E6944396}">
      <dgm:prSet/>
      <dgm:spPr/>
      <dgm:t>
        <a:bodyPr/>
        <a:lstStyle/>
        <a:p>
          <a:endParaRPr lang="en-US"/>
        </a:p>
      </dgm:t>
    </dgm:pt>
    <dgm:pt modelId="{E6642B31-0EEA-439B-BEA5-86D25183595D}">
      <dgm:prSet phldrT="[Text]" custT="1"/>
      <dgm:spPr>
        <a:solidFill>
          <a:srgbClr val="C00000"/>
        </a:solidFill>
      </dgm:spPr>
      <dgm:t>
        <a:bodyPr/>
        <a:lstStyle/>
        <a:p>
          <a:pPr marL="91440" algn="l">
            <a:buFont typeface="Arial" panose="020B0604020202020204" pitchFamily="34" charset="0"/>
            <a:buChar char="•"/>
          </a:pPr>
          <a:r>
            <a:rPr lang="en-US" sz="2400" dirty="0"/>
            <a:t>-Government</a:t>
          </a:r>
        </a:p>
        <a:p>
          <a:pPr marL="91440" algn="l">
            <a:buFont typeface="Arial" panose="020B0604020202020204" pitchFamily="34" charset="0"/>
            <a:buChar char="•"/>
          </a:pPr>
          <a:r>
            <a:rPr lang="en-US" sz="2400" dirty="0"/>
            <a:t>-Industry</a:t>
          </a:r>
        </a:p>
        <a:p>
          <a:pPr marL="91440" algn="l">
            <a:buFont typeface="Arial" panose="020B0604020202020204" pitchFamily="34" charset="0"/>
            <a:buChar char="•"/>
          </a:pPr>
          <a:r>
            <a:rPr lang="en-US" sz="2400" dirty="0"/>
            <a:t>-Provinces</a:t>
          </a:r>
        </a:p>
        <a:p>
          <a:pPr marL="91440" algn="l">
            <a:buFont typeface="Arial" panose="020B0604020202020204" pitchFamily="34" charset="0"/>
            <a:buChar char="•"/>
          </a:pPr>
          <a:r>
            <a:rPr lang="en-US" sz="2400" dirty="0"/>
            <a:t>-Academia</a:t>
          </a:r>
        </a:p>
      </dgm:t>
    </dgm:pt>
    <dgm:pt modelId="{B76EC38B-A953-481C-8015-7F411BD6AC28}" type="parTrans" cxnId="{DF6AFE73-F011-4FCB-AC6A-AD9FD6E3456E}">
      <dgm:prSet/>
      <dgm:spPr/>
      <dgm:t>
        <a:bodyPr/>
        <a:lstStyle/>
        <a:p>
          <a:endParaRPr lang="en-US"/>
        </a:p>
      </dgm:t>
    </dgm:pt>
    <dgm:pt modelId="{29E6B5BD-E4BD-457D-A80A-6AB3FF6B29E7}" type="sibTrans" cxnId="{DF6AFE73-F011-4FCB-AC6A-AD9FD6E3456E}">
      <dgm:prSet/>
      <dgm:spPr/>
      <dgm:t>
        <a:bodyPr/>
        <a:lstStyle/>
        <a:p>
          <a:endParaRPr lang="en-US"/>
        </a:p>
      </dgm:t>
    </dgm:pt>
    <dgm:pt modelId="{BB6FEE14-5DC4-4AD5-97B3-4FCCFEDE82AC}" type="pres">
      <dgm:prSet presAssocID="{0A50137F-784F-40E7-9D02-E45300D9A9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AB1C26F-D7B9-4ACE-AB17-5924EB7E754E}" type="pres">
      <dgm:prSet presAssocID="{3E2A6E22-DC33-473D-9575-8D12CA2F0440}" presName="hierRoot1" presStyleCnt="0">
        <dgm:presLayoutVars>
          <dgm:hierBranch val="init"/>
        </dgm:presLayoutVars>
      </dgm:prSet>
      <dgm:spPr/>
    </dgm:pt>
    <dgm:pt modelId="{B775E5ED-D09D-4AB4-8F9B-25368073681D}" type="pres">
      <dgm:prSet presAssocID="{3E2A6E22-DC33-473D-9575-8D12CA2F0440}" presName="rootComposite1" presStyleCnt="0"/>
      <dgm:spPr/>
    </dgm:pt>
    <dgm:pt modelId="{32FD72A7-682D-455F-90E8-BF14C2C8950A}" type="pres">
      <dgm:prSet presAssocID="{3E2A6E22-DC33-473D-9575-8D12CA2F0440}" presName="rootText1" presStyleLbl="node0" presStyleIdx="0" presStyleCnt="1" custScaleX="131941">
        <dgm:presLayoutVars>
          <dgm:chPref val="3"/>
        </dgm:presLayoutVars>
      </dgm:prSet>
      <dgm:spPr/>
    </dgm:pt>
    <dgm:pt modelId="{76DB62C8-E1CD-45BC-8FCA-B46A64CD1C03}" type="pres">
      <dgm:prSet presAssocID="{3E2A6E22-DC33-473D-9575-8D12CA2F0440}" presName="rootConnector1" presStyleLbl="node1" presStyleIdx="0" presStyleCnt="0"/>
      <dgm:spPr/>
    </dgm:pt>
    <dgm:pt modelId="{4CCA2205-BE87-4F52-BAF7-7EB003673E46}" type="pres">
      <dgm:prSet presAssocID="{3E2A6E22-DC33-473D-9575-8D12CA2F0440}" presName="hierChild2" presStyleCnt="0"/>
      <dgm:spPr/>
    </dgm:pt>
    <dgm:pt modelId="{616D1660-7022-4B59-82EB-1C59C3CB8A5E}" type="pres">
      <dgm:prSet presAssocID="{B76EC38B-A953-481C-8015-7F411BD6AC28}" presName="Name37" presStyleLbl="parChTrans1D2" presStyleIdx="0" presStyleCnt="4"/>
      <dgm:spPr/>
    </dgm:pt>
    <dgm:pt modelId="{093EE4E3-8711-46FF-98AE-9E4661D07B43}" type="pres">
      <dgm:prSet presAssocID="{E6642B31-0EEA-439B-BEA5-86D25183595D}" presName="hierRoot2" presStyleCnt="0">
        <dgm:presLayoutVars>
          <dgm:hierBranch val="init"/>
        </dgm:presLayoutVars>
      </dgm:prSet>
      <dgm:spPr/>
    </dgm:pt>
    <dgm:pt modelId="{4C17409C-586C-4BF6-BE92-6A52C1DAC673}" type="pres">
      <dgm:prSet presAssocID="{E6642B31-0EEA-439B-BEA5-86D25183595D}" presName="rootComposite" presStyleCnt="0"/>
      <dgm:spPr/>
    </dgm:pt>
    <dgm:pt modelId="{90E57026-F968-4C7B-9C2E-AA3A1BA74732}" type="pres">
      <dgm:prSet presAssocID="{E6642B31-0EEA-439B-BEA5-86D25183595D}" presName="rootText" presStyleLbl="node2" presStyleIdx="0" presStyleCnt="4" custScaleY="256545" custLinFactNeighborX="1236" custLinFactNeighborY="357">
        <dgm:presLayoutVars>
          <dgm:chPref val="3"/>
        </dgm:presLayoutVars>
      </dgm:prSet>
      <dgm:spPr/>
    </dgm:pt>
    <dgm:pt modelId="{017E18EC-7954-47AB-B119-6FB606B94E0B}" type="pres">
      <dgm:prSet presAssocID="{E6642B31-0EEA-439B-BEA5-86D25183595D}" presName="rootConnector" presStyleLbl="node2" presStyleIdx="0" presStyleCnt="4"/>
      <dgm:spPr/>
    </dgm:pt>
    <dgm:pt modelId="{32BD9C9D-97F3-4AB9-B537-9A7FD86E080C}" type="pres">
      <dgm:prSet presAssocID="{E6642B31-0EEA-439B-BEA5-86D25183595D}" presName="hierChild4" presStyleCnt="0"/>
      <dgm:spPr/>
    </dgm:pt>
    <dgm:pt modelId="{075F55EB-64D5-4C85-8F49-E9B02CDFC7B0}" type="pres">
      <dgm:prSet presAssocID="{E6642B31-0EEA-439B-BEA5-86D25183595D}" presName="hierChild5" presStyleCnt="0"/>
      <dgm:spPr/>
    </dgm:pt>
    <dgm:pt modelId="{03AC13DF-3C23-42CE-BC31-3279AE113144}" type="pres">
      <dgm:prSet presAssocID="{94B267AF-70E0-4E9F-BD31-6B2E321C079D}" presName="Name37" presStyleLbl="parChTrans1D2" presStyleIdx="1" presStyleCnt="4"/>
      <dgm:spPr/>
    </dgm:pt>
    <dgm:pt modelId="{284AB186-76DD-4C1D-ACA1-A811A311DCED}" type="pres">
      <dgm:prSet presAssocID="{AD63B059-26E3-4486-979B-D864ADCEA380}" presName="hierRoot2" presStyleCnt="0">
        <dgm:presLayoutVars>
          <dgm:hierBranch val="init"/>
        </dgm:presLayoutVars>
      </dgm:prSet>
      <dgm:spPr/>
    </dgm:pt>
    <dgm:pt modelId="{EB2F847D-4550-49F3-8B0E-890A9CDF6A38}" type="pres">
      <dgm:prSet presAssocID="{AD63B059-26E3-4486-979B-D864ADCEA380}" presName="rootComposite" presStyleCnt="0"/>
      <dgm:spPr/>
    </dgm:pt>
    <dgm:pt modelId="{6187A762-D9DE-4919-80C8-4805B2FE5E39}" type="pres">
      <dgm:prSet presAssocID="{AD63B059-26E3-4486-979B-D864ADCEA380}" presName="rootText" presStyleLbl="node2" presStyleIdx="1" presStyleCnt="4" custScaleY="249449">
        <dgm:presLayoutVars>
          <dgm:chPref val="3"/>
        </dgm:presLayoutVars>
      </dgm:prSet>
      <dgm:spPr/>
    </dgm:pt>
    <dgm:pt modelId="{1429CC97-AA84-4AD7-9A0C-C29F4824577C}" type="pres">
      <dgm:prSet presAssocID="{AD63B059-26E3-4486-979B-D864ADCEA380}" presName="rootConnector" presStyleLbl="node2" presStyleIdx="1" presStyleCnt="4"/>
      <dgm:spPr/>
    </dgm:pt>
    <dgm:pt modelId="{92BDD0A4-A040-4441-954E-75254763B375}" type="pres">
      <dgm:prSet presAssocID="{AD63B059-26E3-4486-979B-D864ADCEA380}" presName="hierChild4" presStyleCnt="0"/>
      <dgm:spPr/>
    </dgm:pt>
    <dgm:pt modelId="{3F867EE3-4ED0-4E36-9A4E-4437BD9B96D6}" type="pres">
      <dgm:prSet presAssocID="{AD63B059-26E3-4486-979B-D864ADCEA380}" presName="hierChild5" presStyleCnt="0"/>
      <dgm:spPr/>
    </dgm:pt>
    <dgm:pt modelId="{55075773-2CA6-41ED-856A-F4CBBB9F2B59}" type="pres">
      <dgm:prSet presAssocID="{AC4E1A9F-167F-4C27-B4FB-236521F01B05}" presName="Name37" presStyleLbl="parChTrans1D2" presStyleIdx="2" presStyleCnt="4"/>
      <dgm:spPr/>
    </dgm:pt>
    <dgm:pt modelId="{B960DE94-20B9-4167-AFD8-FB43727973E7}" type="pres">
      <dgm:prSet presAssocID="{EBA562D7-16DD-4CC3-9CDE-7F1D908F2282}" presName="hierRoot2" presStyleCnt="0">
        <dgm:presLayoutVars>
          <dgm:hierBranch val="init"/>
        </dgm:presLayoutVars>
      </dgm:prSet>
      <dgm:spPr/>
    </dgm:pt>
    <dgm:pt modelId="{1B7364A9-4A30-422B-BBE4-32D519696A21}" type="pres">
      <dgm:prSet presAssocID="{EBA562D7-16DD-4CC3-9CDE-7F1D908F2282}" presName="rootComposite" presStyleCnt="0"/>
      <dgm:spPr/>
    </dgm:pt>
    <dgm:pt modelId="{FCD4345B-F602-4421-826F-8405F5B48BA5}" type="pres">
      <dgm:prSet presAssocID="{EBA562D7-16DD-4CC3-9CDE-7F1D908F2282}" presName="rootText" presStyleLbl="node2" presStyleIdx="2" presStyleCnt="4" custScaleY="254646">
        <dgm:presLayoutVars>
          <dgm:chPref val="3"/>
        </dgm:presLayoutVars>
      </dgm:prSet>
      <dgm:spPr/>
    </dgm:pt>
    <dgm:pt modelId="{85EF4872-7EAB-4C58-BB8F-BB0657B7B920}" type="pres">
      <dgm:prSet presAssocID="{EBA562D7-16DD-4CC3-9CDE-7F1D908F2282}" presName="rootConnector" presStyleLbl="node2" presStyleIdx="2" presStyleCnt="4"/>
      <dgm:spPr/>
    </dgm:pt>
    <dgm:pt modelId="{06E8FAC4-29AB-4992-AAE7-C2177408AF90}" type="pres">
      <dgm:prSet presAssocID="{EBA562D7-16DD-4CC3-9CDE-7F1D908F2282}" presName="hierChild4" presStyleCnt="0"/>
      <dgm:spPr/>
    </dgm:pt>
    <dgm:pt modelId="{206E9209-752A-46A5-B2C3-A6EF2F083B9C}" type="pres">
      <dgm:prSet presAssocID="{EBA562D7-16DD-4CC3-9CDE-7F1D908F2282}" presName="hierChild5" presStyleCnt="0"/>
      <dgm:spPr/>
    </dgm:pt>
    <dgm:pt modelId="{E1DD58F2-08A9-4D08-8E4E-9D69A61C574A}" type="pres">
      <dgm:prSet presAssocID="{F9603C3E-24DD-4060-8687-2B1D5B48AFE6}" presName="Name37" presStyleLbl="parChTrans1D2" presStyleIdx="3" presStyleCnt="4"/>
      <dgm:spPr/>
    </dgm:pt>
    <dgm:pt modelId="{C113D9E1-EE3B-4E90-B9D1-7E3773CA43FC}" type="pres">
      <dgm:prSet presAssocID="{4D2AF8DD-AB68-42FD-B640-43C86AC30077}" presName="hierRoot2" presStyleCnt="0">
        <dgm:presLayoutVars>
          <dgm:hierBranch val="init"/>
        </dgm:presLayoutVars>
      </dgm:prSet>
      <dgm:spPr/>
    </dgm:pt>
    <dgm:pt modelId="{367C0BDA-15F2-447C-8A18-514070A3B6C1}" type="pres">
      <dgm:prSet presAssocID="{4D2AF8DD-AB68-42FD-B640-43C86AC30077}" presName="rootComposite" presStyleCnt="0"/>
      <dgm:spPr/>
    </dgm:pt>
    <dgm:pt modelId="{5AE02F1C-C5C2-45CD-AA12-0651720A4258}" type="pres">
      <dgm:prSet presAssocID="{4D2AF8DD-AB68-42FD-B640-43C86AC30077}" presName="rootText" presStyleLbl="node2" presStyleIdx="3" presStyleCnt="4" custScaleY="181788">
        <dgm:presLayoutVars>
          <dgm:chPref val="3"/>
        </dgm:presLayoutVars>
      </dgm:prSet>
      <dgm:spPr/>
    </dgm:pt>
    <dgm:pt modelId="{874EF9CA-F4F1-49B9-890A-F56F9085D636}" type="pres">
      <dgm:prSet presAssocID="{4D2AF8DD-AB68-42FD-B640-43C86AC30077}" presName="rootConnector" presStyleLbl="node2" presStyleIdx="3" presStyleCnt="4"/>
      <dgm:spPr/>
    </dgm:pt>
    <dgm:pt modelId="{3E1F0AB2-91DF-40A6-93F8-C8911D77C503}" type="pres">
      <dgm:prSet presAssocID="{4D2AF8DD-AB68-42FD-B640-43C86AC30077}" presName="hierChild4" presStyleCnt="0"/>
      <dgm:spPr/>
    </dgm:pt>
    <dgm:pt modelId="{3C3EF650-85D8-427B-A0C3-5810078892B7}" type="pres">
      <dgm:prSet presAssocID="{4D2AF8DD-AB68-42FD-B640-43C86AC30077}" presName="hierChild5" presStyleCnt="0"/>
      <dgm:spPr/>
    </dgm:pt>
    <dgm:pt modelId="{248B4D77-0A1D-41A3-9D0C-B45C57DE0E45}" type="pres">
      <dgm:prSet presAssocID="{3E2A6E22-DC33-473D-9575-8D12CA2F0440}" presName="hierChild3" presStyleCnt="0"/>
      <dgm:spPr/>
    </dgm:pt>
  </dgm:ptLst>
  <dgm:cxnLst>
    <dgm:cxn modelId="{6200110F-54F8-4F7D-847A-F732A4B4A450}" type="presOf" srcId="{B76EC38B-A953-481C-8015-7F411BD6AC28}" destId="{616D1660-7022-4B59-82EB-1C59C3CB8A5E}" srcOrd="0" destOrd="0" presId="urn:microsoft.com/office/officeart/2005/8/layout/orgChart1"/>
    <dgm:cxn modelId="{27608F24-1B6F-4A81-B134-4AA3E6944396}" srcId="{3E2A6E22-DC33-473D-9575-8D12CA2F0440}" destId="{4D2AF8DD-AB68-42FD-B640-43C86AC30077}" srcOrd="3" destOrd="0" parTransId="{F9603C3E-24DD-4060-8687-2B1D5B48AFE6}" sibTransId="{5D32FBFF-C18D-46E0-901B-61C52BD11FE5}"/>
    <dgm:cxn modelId="{62C1BC25-B8DE-448C-91A2-8F877B95724D}" type="presOf" srcId="{AC4E1A9F-167F-4C27-B4FB-236521F01B05}" destId="{55075773-2CA6-41ED-856A-F4CBBB9F2B59}" srcOrd="0" destOrd="0" presId="urn:microsoft.com/office/officeart/2005/8/layout/orgChart1"/>
    <dgm:cxn modelId="{B4EEE830-5CE0-4339-9016-20AEA2F887E5}" type="presOf" srcId="{EBA562D7-16DD-4CC3-9CDE-7F1D908F2282}" destId="{FCD4345B-F602-4421-826F-8405F5B48BA5}" srcOrd="0" destOrd="0" presId="urn:microsoft.com/office/officeart/2005/8/layout/orgChart1"/>
    <dgm:cxn modelId="{74325935-5CEF-49F2-B712-DC1DC53CC126}" type="presOf" srcId="{F9603C3E-24DD-4060-8687-2B1D5B48AFE6}" destId="{E1DD58F2-08A9-4D08-8E4E-9D69A61C574A}" srcOrd="0" destOrd="0" presId="urn:microsoft.com/office/officeart/2005/8/layout/orgChart1"/>
    <dgm:cxn modelId="{A54CC84E-4C26-4FBC-A915-BD0A9B77514D}" srcId="{3E2A6E22-DC33-473D-9575-8D12CA2F0440}" destId="{EBA562D7-16DD-4CC3-9CDE-7F1D908F2282}" srcOrd="2" destOrd="0" parTransId="{AC4E1A9F-167F-4C27-B4FB-236521F01B05}" sibTransId="{A926249A-16B5-4326-8B31-01107C12504B}"/>
    <dgm:cxn modelId="{D6F8F073-2C06-4606-904A-13E77DA83A61}" type="presOf" srcId="{0A50137F-784F-40E7-9D02-E45300D9A9B0}" destId="{BB6FEE14-5DC4-4AD5-97B3-4FCCFEDE82AC}" srcOrd="0" destOrd="0" presId="urn:microsoft.com/office/officeart/2005/8/layout/orgChart1"/>
    <dgm:cxn modelId="{DF6AFE73-F011-4FCB-AC6A-AD9FD6E3456E}" srcId="{3E2A6E22-DC33-473D-9575-8D12CA2F0440}" destId="{E6642B31-0EEA-439B-BEA5-86D25183595D}" srcOrd="0" destOrd="0" parTransId="{B76EC38B-A953-481C-8015-7F411BD6AC28}" sibTransId="{29E6B5BD-E4BD-457D-A80A-6AB3FF6B29E7}"/>
    <dgm:cxn modelId="{F6A36D57-CAAE-4D9E-AC20-A1436ADEA771}" type="presOf" srcId="{4D2AF8DD-AB68-42FD-B640-43C86AC30077}" destId="{874EF9CA-F4F1-49B9-890A-F56F9085D636}" srcOrd="1" destOrd="0" presId="urn:microsoft.com/office/officeart/2005/8/layout/orgChart1"/>
    <dgm:cxn modelId="{9345C07F-718E-47C0-8E98-F2ED3441DAD6}" type="presOf" srcId="{4D2AF8DD-AB68-42FD-B640-43C86AC30077}" destId="{5AE02F1C-C5C2-45CD-AA12-0651720A4258}" srcOrd="0" destOrd="0" presId="urn:microsoft.com/office/officeart/2005/8/layout/orgChart1"/>
    <dgm:cxn modelId="{16BCF282-3B34-46ED-8444-849DD0A5131A}" type="presOf" srcId="{3E2A6E22-DC33-473D-9575-8D12CA2F0440}" destId="{76DB62C8-E1CD-45BC-8FCA-B46A64CD1C03}" srcOrd="1" destOrd="0" presId="urn:microsoft.com/office/officeart/2005/8/layout/orgChart1"/>
    <dgm:cxn modelId="{0CFA0C96-AA34-4725-B7BA-94D53DC8AE18}" type="presOf" srcId="{94B267AF-70E0-4E9F-BD31-6B2E321C079D}" destId="{03AC13DF-3C23-42CE-BC31-3279AE113144}" srcOrd="0" destOrd="0" presId="urn:microsoft.com/office/officeart/2005/8/layout/orgChart1"/>
    <dgm:cxn modelId="{E256BCA2-630D-4B21-9914-6EF5C26C6F17}" srcId="{0A50137F-784F-40E7-9D02-E45300D9A9B0}" destId="{3E2A6E22-DC33-473D-9575-8D12CA2F0440}" srcOrd="0" destOrd="0" parTransId="{91807776-1C4A-467A-A26A-0A376B0AF120}" sibTransId="{BEE1C1A4-1134-454E-9F24-2BCB55923473}"/>
    <dgm:cxn modelId="{368795C7-CADA-43EC-8432-C3C7AAFA0C86}" type="presOf" srcId="{AD63B059-26E3-4486-979B-D864ADCEA380}" destId="{1429CC97-AA84-4AD7-9A0C-C29F4824577C}" srcOrd="1" destOrd="0" presId="urn:microsoft.com/office/officeart/2005/8/layout/orgChart1"/>
    <dgm:cxn modelId="{A3A48ECB-3B29-474F-83D2-17EC7B606924}" type="presOf" srcId="{EBA562D7-16DD-4CC3-9CDE-7F1D908F2282}" destId="{85EF4872-7EAB-4C58-BB8F-BB0657B7B920}" srcOrd="1" destOrd="0" presId="urn:microsoft.com/office/officeart/2005/8/layout/orgChart1"/>
    <dgm:cxn modelId="{E2DA38CC-C54E-48AC-9736-0E53222A0B55}" type="presOf" srcId="{E6642B31-0EEA-439B-BEA5-86D25183595D}" destId="{017E18EC-7954-47AB-B119-6FB606B94E0B}" srcOrd="1" destOrd="0" presId="urn:microsoft.com/office/officeart/2005/8/layout/orgChart1"/>
    <dgm:cxn modelId="{020C89D5-512C-4690-A039-C439932AA089}" type="presOf" srcId="{AD63B059-26E3-4486-979B-D864ADCEA380}" destId="{6187A762-D9DE-4919-80C8-4805B2FE5E39}" srcOrd="0" destOrd="0" presId="urn:microsoft.com/office/officeart/2005/8/layout/orgChart1"/>
    <dgm:cxn modelId="{532369DE-24F1-48C5-84EB-0BAD7B6695CC}" srcId="{3E2A6E22-DC33-473D-9575-8D12CA2F0440}" destId="{AD63B059-26E3-4486-979B-D864ADCEA380}" srcOrd="1" destOrd="0" parTransId="{94B267AF-70E0-4E9F-BD31-6B2E321C079D}" sibTransId="{C16F7046-0842-4CA8-85CA-5A23F0E37835}"/>
    <dgm:cxn modelId="{686FD0EB-9C59-4384-9674-40E0AB43B819}" type="presOf" srcId="{E6642B31-0EEA-439B-BEA5-86D25183595D}" destId="{90E57026-F968-4C7B-9C2E-AA3A1BA74732}" srcOrd="0" destOrd="0" presId="urn:microsoft.com/office/officeart/2005/8/layout/orgChart1"/>
    <dgm:cxn modelId="{A9F356FC-91D1-41DC-8ACD-096908BC461A}" type="presOf" srcId="{3E2A6E22-DC33-473D-9575-8D12CA2F0440}" destId="{32FD72A7-682D-455F-90E8-BF14C2C8950A}" srcOrd="0" destOrd="0" presId="urn:microsoft.com/office/officeart/2005/8/layout/orgChart1"/>
    <dgm:cxn modelId="{C92B366D-C64A-48E1-A4D5-0F569BDA535F}" type="presParOf" srcId="{BB6FEE14-5DC4-4AD5-97B3-4FCCFEDE82AC}" destId="{CAB1C26F-D7B9-4ACE-AB17-5924EB7E754E}" srcOrd="0" destOrd="0" presId="urn:microsoft.com/office/officeart/2005/8/layout/orgChart1"/>
    <dgm:cxn modelId="{A6CEF44C-104C-4F82-88CC-F7B50F5C7C87}" type="presParOf" srcId="{CAB1C26F-D7B9-4ACE-AB17-5924EB7E754E}" destId="{B775E5ED-D09D-4AB4-8F9B-25368073681D}" srcOrd="0" destOrd="0" presId="urn:microsoft.com/office/officeart/2005/8/layout/orgChart1"/>
    <dgm:cxn modelId="{67E55DA4-68F0-40D1-9C41-C62378EAC09A}" type="presParOf" srcId="{B775E5ED-D09D-4AB4-8F9B-25368073681D}" destId="{32FD72A7-682D-455F-90E8-BF14C2C8950A}" srcOrd="0" destOrd="0" presId="urn:microsoft.com/office/officeart/2005/8/layout/orgChart1"/>
    <dgm:cxn modelId="{317568FD-B708-4E7B-A551-B34CD7A6DCFE}" type="presParOf" srcId="{B775E5ED-D09D-4AB4-8F9B-25368073681D}" destId="{76DB62C8-E1CD-45BC-8FCA-B46A64CD1C03}" srcOrd="1" destOrd="0" presId="urn:microsoft.com/office/officeart/2005/8/layout/orgChart1"/>
    <dgm:cxn modelId="{6B2379DE-1FFF-4834-83A5-94FB867636CB}" type="presParOf" srcId="{CAB1C26F-D7B9-4ACE-AB17-5924EB7E754E}" destId="{4CCA2205-BE87-4F52-BAF7-7EB003673E46}" srcOrd="1" destOrd="0" presId="urn:microsoft.com/office/officeart/2005/8/layout/orgChart1"/>
    <dgm:cxn modelId="{AEF4764D-AF28-4207-8B57-0215F339B550}" type="presParOf" srcId="{4CCA2205-BE87-4F52-BAF7-7EB003673E46}" destId="{616D1660-7022-4B59-82EB-1C59C3CB8A5E}" srcOrd="0" destOrd="0" presId="urn:microsoft.com/office/officeart/2005/8/layout/orgChart1"/>
    <dgm:cxn modelId="{4583B535-2539-400F-932B-58E3790A81F3}" type="presParOf" srcId="{4CCA2205-BE87-4F52-BAF7-7EB003673E46}" destId="{093EE4E3-8711-46FF-98AE-9E4661D07B43}" srcOrd="1" destOrd="0" presId="urn:microsoft.com/office/officeart/2005/8/layout/orgChart1"/>
    <dgm:cxn modelId="{45A4DD2A-7DAB-4C20-9301-E850C40DA0AD}" type="presParOf" srcId="{093EE4E3-8711-46FF-98AE-9E4661D07B43}" destId="{4C17409C-586C-4BF6-BE92-6A52C1DAC673}" srcOrd="0" destOrd="0" presId="urn:microsoft.com/office/officeart/2005/8/layout/orgChart1"/>
    <dgm:cxn modelId="{64DC206A-FCC6-4DAF-9E16-59BC0F38A993}" type="presParOf" srcId="{4C17409C-586C-4BF6-BE92-6A52C1DAC673}" destId="{90E57026-F968-4C7B-9C2E-AA3A1BA74732}" srcOrd="0" destOrd="0" presId="urn:microsoft.com/office/officeart/2005/8/layout/orgChart1"/>
    <dgm:cxn modelId="{3A96233F-59DC-4407-8B54-71025E390E8C}" type="presParOf" srcId="{4C17409C-586C-4BF6-BE92-6A52C1DAC673}" destId="{017E18EC-7954-47AB-B119-6FB606B94E0B}" srcOrd="1" destOrd="0" presId="urn:microsoft.com/office/officeart/2005/8/layout/orgChart1"/>
    <dgm:cxn modelId="{3089298C-E7D7-48B2-A0D0-7634B9511C1D}" type="presParOf" srcId="{093EE4E3-8711-46FF-98AE-9E4661D07B43}" destId="{32BD9C9D-97F3-4AB9-B537-9A7FD86E080C}" srcOrd="1" destOrd="0" presId="urn:microsoft.com/office/officeart/2005/8/layout/orgChart1"/>
    <dgm:cxn modelId="{A2E38403-C977-4B8D-9057-CF0AFAF75435}" type="presParOf" srcId="{093EE4E3-8711-46FF-98AE-9E4661D07B43}" destId="{075F55EB-64D5-4C85-8F49-E9B02CDFC7B0}" srcOrd="2" destOrd="0" presId="urn:microsoft.com/office/officeart/2005/8/layout/orgChart1"/>
    <dgm:cxn modelId="{D1DB8CA8-EB3B-4EF8-BA0D-CB254A929C7D}" type="presParOf" srcId="{4CCA2205-BE87-4F52-BAF7-7EB003673E46}" destId="{03AC13DF-3C23-42CE-BC31-3279AE113144}" srcOrd="2" destOrd="0" presId="urn:microsoft.com/office/officeart/2005/8/layout/orgChart1"/>
    <dgm:cxn modelId="{20A319BC-0A01-4970-BF7A-8F4B8FFE107B}" type="presParOf" srcId="{4CCA2205-BE87-4F52-BAF7-7EB003673E46}" destId="{284AB186-76DD-4C1D-ACA1-A811A311DCED}" srcOrd="3" destOrd="0" presId="urn:microsoft.com/office/officeart/2005/8/layout/orgChart1"/>
    <dgm:cxn modelId="{541F19F0-8468-4FCB-A6C9-945DEBA3C1F0}" type="presParOf" srcId="{284AB186-76DD-4C1D-ACA1-A811A311DCED}" destId="{EB2F847D-4550-49F3-8B0E-890A9CDF6A38}" srcOrd="0" destOrd="0" presId="urn:microsoft.com/office/officeart/2005/8/layout/orgChart1"/>
    <dgm:cxn modelId="{68A237A7-8BA9-4B2C-943D-6E2CD3C83A49}" type="presParOf" srcId="{EB2F847D-4550-49F3-8B0E-890A9CDF6A38}" destId="{6187A762-D9DE-4919-80C8-4805B2FE5E39}" srcOrd="0" destOrd="0" presId="urn:microsoft.com/office/officeart/2005/8/layout/orgChart1"/>
    <dgm:cxn modelId="{AC1D89BE-F16F-4FE0-AC72-E4A8FB38540C}" type="presParOf" srcId="{EB2F847D-4550-49F3-8B0E-890A9CDF6A38}" destId="{1429CC97-AA84-4AD7-9A0C-C29F4824577C}" srcOrd="1" destOrd="0" presId="urn:microsoft.com/office/officeart/2005/8/layout/orgChart1"/>
    <dgm:cxn modelId="{A087E3D5-18E1-4D26-B281-16F1A9DAF59F}" type="presParOf" srcId="{284AB186-76DD-4C1D-ACA1-A811A311DCED}" destId="{92BDD0A4-A040-4441-954E-75254763B375}" srcOrd="1" destOrd="0" presId="urn:microsoft.com/office/officeart/2005/8/layout/orgChart1"/>
    <dgm:cxn modelId="{66BA6D3E-DD2C-4505-B339-FF9C55101159}" type="presParOf" srcId="{284AB186-76DD-4C1D-ACA1-A811A311DCED}" destId="{3F867EE3-4ED0-4E36-9A4E-4437BD9B96D6}" srcOrd="2" destOrd="0" presId="urn:microsoft.com/office/officeart/2005/8/layout/orgChart1"/>
    <dgm:cxn modelId="{BCC17ABE-5CC7-499A-A80C-789C0F0D297F}" type="presParOf" srcId="{4CCA2205-BE87-4F52-BAF7-7EB003673E46}" destId="{55075773-2CA6-41ED-856A-F4CBBB9F2B59}" srcOrd="4" destOrd="0" presId="urn:microsoft.com/office/officeart/2005/8/layout/orgChart1"/>
    <dgm:cxn modelId="{D6126F95-A565-4569-95D6-DD980D765920}" type="presParOf" srcId="{4CCA2205-BE87-4F52-BAF7-7EB003673E46}" destId="{B960DE94-20B9-4167-AFD8-FB43727973E7}" srcOrd="5" destOrd="0" presId="urn:microsoft.com/office/officeart/2005/8/layout/orgChart1"/>
    <dgm:cxn modelId="{4E12B5CF-05DA-4BB2-9490-EE996E59806F}" type="presParOf" srcId="{B960DE94-20B9-4167-AFD8-FB43727973E7}" destId="{1B7364A9-4A30-422B-BBE4-32D519696A21}" srcOrd="0" destOrd="0" presId="urn:microsoft.com/office/officeart/2005/8/layout/orgChart1"/>
    <dgm:cxn modelId="{37183EC6-4427-4D8E-94ED-A3FF52F888EE}" type="presParOf" srcId="{1B7364A9-4A30-422B-BBE4-32D519696A21}" destId="{FCD4345B-F602-4421-826F-8405F5B48BA5}" srcOrd="0" destOrd="0" presId="urn:microsoft.com/office/officeart/2005/8/layout/orgChart1"/>
    <dgm:cxn modelId="{E6F894DF-ECED-4C8A-8A6A-87AC8CBA07E1}" type="presParOf" srcId="{1B7364A9-4A30-422B-BBE4-32D519696A21}" destId="{85EF4872-7EAB-4C58-BB8F-BB0657B7B920}" srcOrd="1" destOrd="0" presId="urn:microsoft.com/office/officeart/2005/8/layout/orgChart1"/>
    <dgm:cxn modelId="{B19432C2-3D26-47D2-944A-0C8351307CA3}" type="presParOf" srcId="{B960DE94-20B9-4167-AFD8-FB43727973E7}" destId="{06E8FAC4-29AB-4992-AAE7-C2177408AF90}" srcOrd="1" destOrd="0" presId="urn:microsoft.com/office/officeart/2005/8/layout/orgChart1"/>
    <dgm:cxn modelId="{D900DA77-9E53-49E7-BCD6-64807794D19B}" type="presParOf" srcId="{B960DE94-20B9-4167-AFD8-FB43727973E7}" destId="{206E9209-752A-46A5-B2C3-A6EF2F083B9C}" srcOrd="2" destOrd="0" presId="urn:microsoft.com/office/officeart/2005/8/layout/orgChart1"/>
    <dgm:cxn modelId="{42FE1180-D585-48AC-909A-E1899846A241}" type="presParOf" srcId="{4CCA2205-BE87-4F52-BAF7-7EB003673E46}" destId="{E1DD58F2-08A9-4D08-8E4E-9D69A61C574A}" srcOrd="6" destOrd="0" presId="urn:microsoft.com/office/officeart/2005/8/layout/orgChart1"/>
    <dgm:cxn modelId="{E4672962-1F3F-4084-AC79-B6E4DA1E31AC}" type="presParOf" srcId="{4CCA2205-BE87-4F52-BAF7-7EB003673E46}" destId="{C113D9E1-EE3B-4E90-B9D1-7E3773CA43FC}" srcOrd="7" destOrd="0" presId="urn:microsoft.com/office/officeart/2005/8/layout/orgChart1"/>
    <dgm:cxn modelId="{8F5501F9-369C-4EA9-91DA-98E7B7172465}" type="presParOf" srcId="{C113D9E1-EE3B-4E90-B9D1-7E3773CA43FC}" destId="{367C0BDA-15F2-447C-8A18-514070A3B6C1}" srcOrd="0" destOrd="0" presId="urn:microsoft.com/office/officeart/2005/8/layout/orgChart1"/>
    <dgm:cxn modelId="{FFA20BC8-7124-46EA-B9DB-4173727099F1}" type="presParOf" srcId="{367C0BDA-15F2-447C-8A18-514070A3B6C1}" destId="{5AE02F1C-C5C2-45CD-AA12-0651720A4258}" srcOrd="0" destOrd="0" presId="urn:microsoft.com/office/officeart/2005/8/layout/orgChart1"/>
    <dgm:cxn modelId="{BF6D77E6-54C3-4951-A0CF-EA9C1791CDB2}" type="presParOf" srcId="{367C0BDA-15F2-447C-8A18-514070A3B6C1}" destId="{874EF9CA-F4F1-49B9-890A-F56F9085D636}" srcOrd="1" destOrd="0" presId="urn:microsoft.com/office/officeart/2005/8/layout/orgChart1"/>
    <dgm:cxn modelId="{9B4EA589-9FC1-4F81-9214-053CE39E74B6}" type="presParOf" srcId="{C113D9E1-EE3B-4E90-B9D1-7E3773CA43FC}" destId="{3E1F0AB2-91DF-40A6-93F8-C8911D77C503}" srcOrd="1" destOrd="0" presId="urn:microsoft.com/office/officeart/2005/8/layout/orgChart1"/>
    <dgm:cxn modelId="{4DB7C497-F5C7-430C-8609-00B1F46C1DB7}" type="presParOf" srcId="{C113D9E1-EE3B-4E90-B9D1-7E3773CA43FC}" destId="{3C3EF650-85D8-427B-A0C3-5810078892B7}" srcOrd="2" destOrd="0" presId="urn:microsoft.com/office/officeart/2005/8/layout/orgChart1"/>
    <dgm:cxn modelId="{FA30B98E-4043-4ABC-9249-E57BDD31FAEA}" type="presParOf" srcId="{CAB1C26F-D7B9-4ACE-AB17-5924EB7E754E}" destId="{248B4D77-0A1D-41A3-9D0C-B45C57DE0E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187C36-8607-48D7-8BB8-188CE4CFC6D6}">
      <dsp:nvSpPr>
        <dsp:cNvPr id="0" name=""/>
        <dsp:cNvSpPr/>
      </dsp:nvSpPr>
      <dsp:spPr>
        <a:xfrm>
          <a:off x="181737" y="183573"/>
          <a:ext cx="1737365" cy="1710089"/>
        </a:xfrm>
        <a:prstGeom prst="pie">
          <a:avLst>
            <a:gd name="adj1" fmla="val 16200000"/>
            <a:gd name="adj2" fmla="val 180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b="1" kern="1200" dirty="0"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26326" y="499125"/>
        <a:ext cx="589463" cy="570029"/>
      </dsp:txXfrm>
    </dsp:sp>
    <dsp:sp modelId="{C0047EE7-4A97-4402-BC32-3776C4B13680}">
      <dsp:nvSpPr>
        <dsp:cNvPr id="0" name=""/>
        <dsp:cNvSpPr/>
      </dsp:nvSpPr>
      <dsp:spPr>
        <a:xfrm>
          <a:off x="212737" y="188313"/>
          <a:ext cx="1710089" cy="1710089"/>
        </a:xfrm>
        <a:prstGeom prst="pie">
          <a:avLst>
            <a:gd name="adj1" fmla="val 1800000"/>
            <a:gd name="adj2" fmla="val 900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0976" y="1267298"/>
        <a:ext cx="773611" cy="529313"/>
      </dsp:txXfrm>
    </dsp:sp>
    <dsp:sp modelId="{1A0C7A63-A732-456B-B986-1979E496584F}">
      <dsp:nvSpPr>
        <dsp:cNvPr id="0" name=""/>
        <dsp:cNvSpPr/>
      </dsp:nvSpPr>
      <dsp:spPr>
        <a:xfrm>
          <a:off x="212737" y="182926"/>
          <a:ext cx="1710089" cy="1710089"/>
        </a:xfrm>
        <a:prstGeom prst="pie">
          <a:avLst>
            <a:gd name="adj1" fmla="val 9000000"/>
            <a:gd name="adj2" fmla="val 1620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5961" y="518837"/>
        <a:ext cx="580208" cy="5700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0E9E2-D8E5-4760-B281-0EF8A5A6C5B3}">
      <dsp:nvSpPr>
        <dsp:cNvPr id="0" name=""/>
        <dsp:cNvSpPr/>
      </dsp:nvSpPr>
      <dsp:spPr>
        <a:xfrm>
          <a:off x="842" y="599314"/>
          <a:ext cx="736452" cy="736452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529" tIns="17780" rIns="40529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08693" y="707165"/>
        <a:ext cx="520750" cy="520750"/>
      </dsp:txXfrm>
    </dsp:sp>
    <dsp:sp modelId="{381A1E4E-A757-44E6-87AE-80043503E6AD}">
      <dsp:nvSpPr>
        <dsp:cNvPr id="0" name=""/>
        <dsp:cNvSpPr/>
      </dsp:nvSpPr>
      <dsp:spPr>
        <a:xfrm>
          <a:off x="590003" y="599314"/>
          <a:ext cx="736452" cy="736452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529" tIns="17780" rIns="40529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697854" y="707165"/>
        <a:ext cx="520750" cy="520750"/>
      </dsp:txXfrm>
    </dsp:sp>
    <dsp:sp modelId="{C9D8C2C7-4CAB-4F0F-96CC-AD6BB5F7944B}">
      <dsp:nvSpPr>
        <dsp:cNvPr id="0" name=""/>
        <dsp:cNvSpPr/>
      </dsp:nvSpPr>
      <dsp:spPr>
        <a:xfrm>
          <a:off x="1179165" y="599314"/>
          <a:ext cx="736452" cy="736452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529" tIns="17780" rIns="40529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287016" y="707165"/>
        <a:ext cx="520750" cy="5207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0E9E2-D8E5-4760-B281-0EF8A5A6C5B3}">
      <dsp:nvSpPr>
        <dsp:cNvPr id="0" name=""/>
        <dsp:cNvSpPr/>
      </dsp:nvSpPr>
      <dsp:spPr>
        <a:xfrm>
          <a:off x="722" y="743418"/>
          <a:ext cx="725315" cy="72531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917" tIns="17780" rIns="39917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06942" y="849638"/>
        <a:ext cx="512875" cy="512875"/>
      </dsp:txXfrm>
    </dsp:sp>
    <dsp:sp modelId="{5A7DBD92-2BAF-46E6-8532-4C9C023FDCEF}">
      <dsp:nvSpPr>
        <dsp:cNvPr id="0" name=""/>
        <dsp:cNvSpPr/>
      </dsp:nvSpPr>
      <dsp:spPr>
        <a:xfrm>
          <a:off x="611456" y="743418"/>
          <a:ext cx="725315" cy="72531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917" tIns="40640" rIns="39917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</dsp:txBody>
      <dsp:txXfrm>
        <a:off x="717676" y="849638"/>
        <a:ext cx="512875" cy="512875"/>
      </dsp:txXfrm>
    </dsp:sp>
    <dsp:sp modelId="{381A1E4E-A757-44E6-87AE-80043503E6AD}">
      <dsp:nvSpPr>
        <dsp:cNvPr id="0" name=""/>
        <dsp:cNvSpPr/>
      </dsp:nvSpPr>
      <dsp:spPr>
        <a:xfrm>
          <a:off x="1161228" y="743418"/>
          <a:ext cx="725315" cy="72531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917" tIns="17780" rIns="39917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267448" y="849638"/>
        <a:ext cx="512875" cy="512875"/>
      </dsp:txXfrm>
    </dsp:sp>
    <dsp:sp modelId="{C9D8C2C7-4CAB-4F0F-96CC-AD6BB5F7944B}">
      <dsp:nvSpPr>
        <dsp:cNvPr id="0" name=""/>
        <dsp:cNvSpPr/>
      </dsp:nvSpPr>
      <dsp:spPr>
        <a:xfrm>
          <a:off x="1741481" y="743418"/>
          <a:ext cx="725315" cy="72531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9917" tIns="17780" rIns="39917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847701" y="849638"/>
        <a:ext cx="512875" cy="5128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F8F7F0-1745-45A3-8639-4A8A28CF36EC}">
      <dsp:nvSpPr>
        <dsp:cNvPr id="0" name=""/>
        <dsp:cNvSpPr/>
      </dsp:nvSpPr>
      <dsp:spPr>
        <a:xfrm>
          <a:off x="1690" y="279854"/>
          <a:ext cx="1504318" cy="60172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New project submitted</a:t>
          </a:r>
        </a:p>
      </dsp:txBody>
      <dsp:txXfrm>
        <a:off x="302554" y="279854"/>
        <a:ext cx="902591" cy="601727"/>
      </dsp:txXfrm>
    </dsp:sp>
    <dsp:sp modelId="{65284F02-E123-47E7-8109-D78C08E5C1F3}">
      <dsp:nvSpPr>
        <dsp:cNvPr id="0" name=""/>
        <dsp:cNvSpPr/>
      </dsp:nvSpPr>
      <dsp:spPr>
        <a:xfrm>
          <a:off x="1355576" y="279854"/>
          <a:ext cx="1504318" cy="60172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Project ranking and approval</a:t>
          </a:r>
        </a:p>
      </dsp:txBody>
      <dsp:txXfrm>
        <a:off x="1656440" y="279854"/>
        <a:ext cx="902591" cy="601727"/>
      </dsp:txXfrm>
    </dsp:sp>
    <dsp:sp modelId="{64A97215-0495-4506-9748-2F58632F5533}">
      <dsp:nvSpPr>
        <dsp:cNvPr id="0" name=""/>
        <dsp:cNvSpPr/>
      </dsp:nvSpPr>
      <dsp:spPr>
        <a:xfrm>
          <a:off x="2709463" y="279854"/>
          <a:ext cx="1504318" cy="60172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EG develops project</a:t>
          </a:r>
        </a:p>
      </dsp:txBody>
      <dsp:txXfrm>
        <a:off x="3010327" y="279854"/>
        <a:ext cx="902591" cy="601727"/>
      </dsp:txXfrm>
    </dsp:sp>
    <dsp:sp modelId="{B8794086-9150-45C0-AC63-443876696D32}">
      <dsp:nvSpPr>
        <dsp:cNvPr id="0" name=""/>
        <dsp:cNvSpPr/>
      </dsp:nvSpPr>
      <dsp:spPr>
        <a:xfrm>
          <a:off x="4063350" y="279854"/>
          <a:ext cx="1504318" cy="60172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Country consultation</a:t>
          </a:r>
        </a:p>
      </dsp:txBody>
      <dsp:txXfrm>
        <a:off x="4364214" y="279854"/>
        <a:ext cx="902591" cy="601727"/>
      </dsp:txXfrm>
    </dsp:sp>
    <dsp:sp modelId="{90A3B3A5-6738-4436-AF33-46CA98A66218}">
      <dsp:nvSpPr>
        <dsp:cNvPr id="0" name=""/>
        <dsp:cNvSpPr/>
      </dsp:nvSpPr>
      <dsp:spPr>
        <a:xfrm>
          <a:off x="5417237" y="279854"/>
          <a:ext cx="1504318" cy="60172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EC approves completed project</a:t>
          </a:r>
        </a:p>
      </dsp:txBody>
      <dsp:txXfrm>
        <a:off x="5718101" y="279854"/>
        <a:ext cx="902591" cy="6017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DD58F2-08A9-4D08-8E4E-9D69A61C574A}">
      <dsp:nvSpPr>
        <dsp:cNvPr id="0" name=""/>
        <dsp:cNvSpPr/>
      </dsp:nvSpPr>
      <dsp:spPr>
        <a:xfrm>
          <a:off x="4586140" y="1264075"/>
          <a:ext cx="3591893" cy="415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795"/>
              </a:lnTo>
              <a:lnTo>
                <a:pt x="3591893" y="207795"/>
              </a:lnTo>
              <a:lnTo>
                <a:pt x="3591893" y="415590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75773-2CA6-41ED-856A-F4CBBB9F2B59}">
      <dsp:nvSpPr>
        <dsp:cNvPr id="0" name=""/>
        <dsp:cNvSpPr/>
      </dsp:nvSpPr>
      <dsp:spPr>
        <a:xfrm>
          <a:off x="4586140" y="1264075"/>
          <a:ext cx="1197297" cy="415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795"/>
              </a:lnTo>
              <a:lnTo>
                <a:pt x="1197297" y="207795"/>
              </a:lnTo>
              <a:lnTo>
                <a:pt x="1197297" y="415590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C13DF-3C23-42CE-BC31-3279AE113144}">
      <dsp:nvSpPr>
        <dsp:cNvPr id="0" name=""/>
        <dsp:cNvSpPr/>
      </dsp:nvSpPr>
      <dsp:spPr>
        <a:xfrm>
          <a:off x="3388842" y="1264075"/>
          <a:ext cx="1197297" cy="415590"/>
        </a:xfrm>
        <a:custGeom>
          <a:avLst/>
          <a:gdLst/>
          <a:ahLst/>
          <a:cxnLst/>
          <a:rect l="0" t="0" r="0" b="0"/>
          <a:pathLst>
            <a:path>
              <a:moveTo>
                <a:pt x="1197297" y="0"/>
              </a:moveTo>
              <a:lnTo>
                <a:pt x="1197297" y="207795"/>
              </a:lnTo>
              <a:lnTo>
                <a:pt x="0" y="207795"/>
              </a:lnTo>
              <a:lnTo>
                <a:pt x="0" y="415590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D1660-7022-4B59-82EB-1C59C3CB8A5E}">
      <dsp:nvSpPr>
        <dsp:cNvPr id="0" name=""/>
        <dsp:cNvSpPr/>
      </dsp:nvSpPr>
      <dsp:spPr>
        <a:xfrm>
          <a:off x="1018707" y="1264075"/>
          <a:ext cx="3567433" cy="419123"/>
        </a:xfrm>
        <a:custGeom>
          <a:avLst/>
          <a:gdLst/>
          <a:ahLst/>
          <a:cxnLst/>
          <a:rect l="0" t="0" r="0" b="0"/>
          <a:pathLst>
            <a:path>
              <a:moveTo>
                <a:pt x="3567433" y="0"/>
              </a:moveTo>
              <a:lnTo>
                <a:pt x="3567433" y="211328"/>
              </a:lnTo>
              <a:lnTo>
                <a:pt x="0" y="211328"/>
              </a:lnTo>
              <a:lnTo>
                <a:pt x="0" y="419123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FD72A7-682D-455F-90E8-BF14C2C8950A}">
      <dsp:nvSpPr>
        <dsp:cNvPr id="0" name=""/>
        <dsp:cNvSpPr/>
      </dsp:nvSpPr>
      <dsp:spPr>
        <a:xfrm>
          <a:off x="3280581" y="274572"/>
          <a:ext cx="2611118" cy="989502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EG Chair and Vice-Chair</a:t>
          </a:r>
        </a:p>
      </dsp:txBody>
      <dsp:txXfrm>
        <a:off x="3280581" y="274572"/>
        <a:ext cx="2611118" cy="989502"/>
      </dsp:txXfrm>
    </dsp:sp>
    <dsp:sp modelId="{90E57026-F968-4C7B-9C2E-AA3A1BA74732}">
      <dsp:nvSpPr>
        <dsp:cNvPr id="0" name=""/>
        <dsp:cNvSpPr/>
      </dsp:nvSpPr>
      <dsp:spPr>
        <a:xfrm>
          <a:off x="29205" y="1683198"/>
          <a:ext cx="1979004" cy="2538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9144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/>
            <a:t>-Government</a:t>
          </a:r>
        </a:p>
        <a:p>
          <a:pPr marL="9144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/>
            <a:t>-Industry</a:t>
          </a:r>
        </a:p>
        <a:p>
          <a:pPr marL="9144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/>
            <a:t>-Provinces</a:t>
          </a:r>
        </a:p>
        <a:p>
          <a:pPr marL="9144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/>
            <a:t>-Academia</a:t>
          </a:r>
        </a:p>
      </dsp:txBody>
      <dsp:txXfrm>
        <a:off x="29205" y="1683198"/>
        <a:ext cx="1979004" cy="2538518"/>
      </dsp:txXfrm>
    </dsp:sp>
    <dsp:sp modelId="{6187A762-D9DE-4919-80C8-4805B2FE5E39}">
      <dsp:nvSpPr>
        <dsp:cNvPr id="0" name=""/>
        <dsp:cNvSpPr/>
      </dsp:nvSpPr>
      <dsp:spPr>
        <a:xfrm>
          <a:off x="2399340" y="1679666"/>
          <a:ext cx="1979004" cy="2468303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9144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-Government</a:t>
          </a:r>
        </a:p>
        <a:p>
          <a:pPr marL="9144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/>
            <a:t>-Industry</a:t>
          </a:r>
        </a:p>
        <a:p>
          <a:pPr marL="9144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/>
            <a:t>-States</a:t>
          </a:r>
        </a:p>
        <a:p>
          <a:pPr marL="9144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/>
            <a:t>-Academia</a:t>
          </a:r>
        </a:p>
      </dsp:txBody>
      <dsp:txXfrm>
        <a:off x="2399340" y="1679666"/>
        <a:ext cx="1979004" cy="2468303"/>
      </dsp:txXfrm>
    </dsp:sp>
    <dsp:sp modelId="{FCD4345B-F602-4421-826F-8405F5B48BA5}">
      <dsp:nvSpPr>
        <dsp:cNvPr id="0" name=""/>
        <dsp:cNvSpPr/>
      </dsp:nvSpPr>
      <dsp:spPr>
        <a:xfrm>
          <a:off x="4793935" y="1679666"/>
          <a:ext cx="1979004" cy="2519728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9144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-Government</a:t>
          </a:r>
        </a:p>
        <a:p>
          <a:pPr marL="9144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/>
            <a:t>-Industry</a:t>
          </a:r>
        </a:p>
        <a:p>
          <a:pPr marL="9144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/>
            <a:t>-States</a:t>
          </a:r>
        </a:p>
        <a:p>
          <a:pPr marL="9144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/>
            <a:t>-Academia</a:t>
          </a:r>
        </a:p>
      </dsp:txBody>
      <dsp:txXfrm>
        <a:off x="4793935" y="1679666"/>
        <a:ext cx="1979004" cy="2519728"/>
      </dsp:txXfrm>
    </dsp:sp>
    <dsp:sp modelId="{5AE02F1C-C5C2-45CD-AA12-0651720A4258}">
      <dsp:nvSpPr>
        <dsp:cNvPr id="0" name=""/>
        <dsp:cNvSpPr/>
      </dsp:nvSpPr>
      <dsp:spPr>
        <a:xfrm>
          <a:off x="7188531" y="1679666"/>
          <a:ext cx="1979004" cy="1798796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Observers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Ad-hoc members</a:t>
          </a:r>
        </a:p>
      </dsp:txBody>
      <dsp:txXfrm>
        <a:off x="7188531" y="1679666"/>
        <a:ext cx="1979004" cy="1798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8A5BD-6F17-44B3-9FBA-3EA560BD40E1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5A309-0C3E-4147-93C1-ED2F11A9D6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48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82AAD-77C8-48F6-B8CD-03D4DE2B6F4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920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7E84A-E821-4CB1-B94C-DD79EBF0BB5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073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82AAD-77C8-48F6-B8CD-03D4DE2B6F4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308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82AAD-77C8-48F6-B8CD-03D4DE2B6F4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352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10CC9A-3752-552B-9BE7-FA9155941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4E8BFD-DAD3-1804-FAE8-684AE334D0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3A9A8F-F2E8-7B35-4E34-516D62D9A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C0CBF-9367-BE00-B891-5934AFB47D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82AAD-77C8-48F6-B8CD-03D4DE2B6F4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75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82AAD-77C8-48F6-B8CD-03D4DE2B6F4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279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82AAD-77C8-48F6-B8CD-03D4DE2B6F4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361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10CC9A-3752-552B-9BE7-FA9155941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4E8BFD-DAD3-1804-FAE8-684AE334D0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3A9A8F-F2E8-7B35-4E34-516D62D9A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C0CBF-9367-BE00-B891-5934AFB47D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82AAD-77C8-48F6-B8CD-03D4DE2B6F4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36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80507-B838-03B2-6AC3-702F4C290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52DCEE-7CB6-5349-DAD4-594C04BC37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63B157-5078-486A-AC4B-2DD007B5B4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CD4B9-7C97-08E7-FF25-E5E5369AD0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82AAD-77C8-48F6-B8CD-03D4DE2B6F4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437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8487-A364-420C-A612-830B98E624AC}" type="datetime1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5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BBD2-937E-41F8-A2D7-5DF3FB834CEB}" type="datetime1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1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840F-E1DA-499A-BE3C-EC6F0B57F0DB}" type="datetime1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31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8071-F7EC-42E5-9387-6FD1F6F8A5B1}" type="datetime1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59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A630-BD4F-4FA7-8A34-E82D0BD02B0A}" type="datetime1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6AD2-149E-4B4B-8ADE-112322A97687}" type="datetime1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32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0692-FF4F-4A5E-8A8F-7042412C5017}" type="datetime1">
              <a:rPr lang="en-US" smtClean="0"/>
              <a:t>10/21/2024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56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8D47-5F39-4BDF-A77D-41842FF99DB4}" type="datetime1">
              <a:rPr lang="en-US" smtClean="0"/>
              <a:t>10/21/2024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17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9791-7E68-4ED5-BED6-2C9F4A499289}" type="datetime1">
              <a:rPr lang="en-US" smtClean="0"/>
              <a:t>10/21/2024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19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F73F-DB11-4A48-BE9C-00E20CC552F9}" type="datetime1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8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9770-5F39-46BF-9567-DD2D4FDDD2AD}" type="datetime1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1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FB160-7D2C-47C6-90FE-C246DC994834}" type="datetime1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7C728-5218-8E41-BD52-95328715D2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33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ppo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5.jp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10" Type="http://schemas.openxmlformats.org/officeDocument/2006/relationships/image" Target="../media/image1.jpg"/><Relationship Id="rId4" Type="http://schemas.openxmlformats.org/officeDocument/2006/relationships/hyperlink" Target="http://fromthepagesoflove.blogspot.com/2010/09/refuse-to-let-it-grow.html" TargetMode="External"/><Relationship Id="rId9" Type="http://schemas.microsoft.com/office/2007/relationships/diagramDrawing" Target="../diagrams/drawing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11" Type="http://schemas.openxmlformats.org/officeDocument/2006/relationships/image" Target="../media/image1.jpg"/><Relationship Id="rId5" Type="http://schemas.openxmlformats.org/officeDocument/2006/relationships/diagramQuickStyle" Target="../diagrams/quickStyle5.xml"/><Relationship Id="rId10" Type="http://schemas.openxmlformats.org/officeDocument/2006/relationships/image" Target="../media/image11.jpeg"/><Relationship Id="rId4" Type="http://schemas.openxmlformats.org/officeDocument/2006/relationships/diagramLayout" Target="../diagrams/layout5.xml"/><Relationship Id="rId9" Type="http://schemas.openxmlformats.org/officeDocument/2006/relationships/image" Target="../media/image10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Yes_Check_Circle.sv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diagramQuickStyle" Target="../diagrams/quickStyle2.xml"/><Relationship Id="rId18" Type="http://schemas.openxmlformats.org/officeDocument/2006/relationships/diagramQuickStyle" Target="../diagrams/quickStyle3.xml"/><Relationship Id="rId3" Type="http://schemas.openxmlformats.org/officeDocument/2006/relationships/diagramData" Target="../diagrams/data1.xml"/><Relationship Id="rId21" Type="http://schemas.openxmlformats.org/officeDocument/2006/relationships/image" Target="../media/image12.jpeg"/><Relationship Id="rId7" Type="http://schemas.microsoft.com/office/2007/relationships/diagramDrawing" Target="../diagrams/drawing1.xml"/><Relationship Id="rId12" Type="http://schemas.openxmlformats.org/officeDocument/2006/relationships/diagramLayout" Target="../diagrams/layout2.xml"/><Relationship Id="rId17" Type="http://schemas.openxmlformats.org/officeDocument/2006/relationships/diagramLayout" Target="../diagrams/layout3.xml"/><Relationship Id="rId2" Type="http://schemas.openxmlformats.org/officeDocument/2006/relationships/notesSlide" Target="../notesSlides/notesSlide2.xml"/><Relationship Id="rId16" Type="http://schemas.openxmlformats.org/officeDocument/2006/relationships/diagramData" Target="../diagrams/data3.xml"/><Relationship Id="rId20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Data" Target="../diagrams/data2.xml"/><Relationship Id="rId5" Type="http://schemas.openxmlformats.org/officeDocument/2006/relationships/diagramQuickStyle" Target="../diagrams/quickStyle1.xml"/><Relationship Id="rId15" Type="http://schemas.microsoft.com/office/2007/relationships/diagramDrawing" Target="../diagrams/drawing2.xml"/><Relationship Id="rId10" Type="http://schemas.openxmlformats.org/officeDocument/2006/relationships/image" Target="../media/image11.jpeg"/><Relationship Id="rId19" Type="http://schemas.openxmlformats.org/officeDocument/2006/relationships/diagramColors" Target="../diagrams/colors3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0.jpg"/><Relationship Id="rId14" Type="http://schemas.openxmlformats.org/officeDocument/2006/relationships/diagramColors" Target="../diagrams/colors2.xml"/><Relationship Id="rId2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BDCF2A2-46DB-BF2F-59B1-704724CB0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3187" y="2531996"/>
            <a:ext cx="8590309" cy="2774518"/>
          </a:xfrm>
        </p:spPr>
        <p:txBody>
          <a:bodyPr>
            <a:normAutofit/>
          </a:bodyPr>
          <a:lstStyle/>
          <a:p>
            <a:r>
              <a:rPr lang="en-US" dirty="0"/>
              <a:t>NAPPO Advisory Management Committee (AMC) and the NAPPO Work Program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C4D37B93-2D5D-BB42-6062-F1CFB0AAD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5865257"/>
            <a:ext cx="6400800" cy="673655"/>
          </a:xfrm>
        </p:spPr>
        <p:txBody>
          <a:bodyPr>
            <a:normAutofit/>
          </a:bodyPr>
          <a:lstStyle/>
          <a:p>
            <a:r>
              <a:rPr lang="en-US" dirty="0"/>
              <a:t>October 23,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1C7C9-4863-D7B0-211F-3897F688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BD1444-2A3A-13F1-7FB4-D3FEA85B4054}"/>
              </a:ext>
            </a:extLst>
          </p:cNvPr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D7915ADD-4147-5B0D-2D85-567DFE5B86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169"/>
          <a:stretch/>
        </p:blipFill>
        <p:spPr>
          <a:xfrm>
            <a:off x="2931610" y="992743"/>
            <a:ext cx="6328781" cy="1253504"/>
          </a:xfrm>
          <a:prstGeom prst="rect">
            <a:avLst/>
          </a:prstGeom>
        </p:spPr>
      </p:pic>
      <p:pic>
        <p:nvPicPr>
          <p:cNvPr id="2" name="Picture 1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312B96B2-B2F1-C7DA-3195-E4BCD023A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169"/>
          <a:stretch/>
        </p:blipFill>
        <p:spPr>
          <a:xfrm>
            <a:off x="194566" y="63380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74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5362253-BB78-408A-9AF6-34D9A7EC41DE}"/>
              </a:ext>
            </a:extLst>
          </p:cNvPr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D6803F-1827-410D-A756-7C72C550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Content Placeholder 1">
            <a:extLst>
              <a:ext uri="{FF2B5EF4-FFF2-40B4-BE49-F238E27FC236}">
                <a16:creationId xmlns:a16="http://schemas.microsoft.com/office/drawing/2014/main" id="{40EDCCE2-1931-A454-BE01-537B18A181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8487648"/>
              </p:ext>
            </p:extLst>
          </p:nvPr>
        </p:nvGraphicFramePr>
        <p:xfrm>
          <a:off x="537327" y="894080"/>
          <a:ext cx="11045073" cy="546227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306302">
                  <a:extLst>
                    <a:ext uri="{9D8B030D-6E8A-4147-A177-3AD203B41FA5}">
                      <a16:colId xmlns:a16="http://schemas.microsoft.com/office/drawing/2014/main" val="41698509"/>
                    </a:ext>
                  </a:extLst>
                </a:gridCol>
                <a:gridCol w="7738771">
                  <a:extLst>
                    <a:ext uri="{9D8B030D-6E8A-4147-A177-3AD203B41FA5}">
                      <a16:colId xmlns:a16="http://schemas.microsoft.com/office/drawing/2014/main" val="1182054991"/>
                    </a:ext>
                  </a:extLst>
                </a:gridCol>
              </a:tblGrid>
              <a:tr h="778117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Examples of NAPPO Projects –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www.NAPPO.org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sz="28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965314"/>
                  </a:ext>
                </a:extLst>
              </a:tr>
              <a:tr h="977735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Regional Standards for Phytosanitary Measures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</a:rPr>
                        <a:t>41 RSPMs as of October 2024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502125322"/>
                  </a:ext>
                </a:extLst>
              </a:tr>
              <a:tr h="977735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Ongoing Projects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indent="0">
                        <a:buFont typeface="Courier New" panose="02070309020205020404" pitchFamily="49" charset="0"/>
                        <a:buNone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</a:rPr>
                        <a:t>Phytosanitary Alert System – www.pestalerts.org </a:t>
                      </a:r>
                    </a:p>
                    <a:p>
                      <a:pPr marL="285750" lvl="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</a:rPr>
                        <a:t>Official Pest Reports and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Emerging Pest Alerts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494279671"/>
                  </a:ext>
                </a:extLst>
              </a:tr>
              <a:tr h="1096432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Workshops and Symposia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Implementation of ISPM 15 in the Americas (2016)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International Symposium on Risk-Based Sampling (2017)</a:t>
                      </a:r>
                    </a:p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Implementation of ISPM 38 in the Americas (2019)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909451897"/>
                  </a:ext>
                </a:extLst>
              </a:tr>
              <a:tr h="977735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Science and Technology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</a:rPr>
                        <a:t> documents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ST-8: 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</a:rPr>
                        <a:t>Contaminating organisms affecting trade in wood commodities and forestry products (2021)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451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Position document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</a:rPr>
                        <a:t>P-7: Asian gypsy moth (AGM) specified risk periods in Japan, Russia, Republic of Korea, and China (2021)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3ECE538C-8B07-539F-EF06-9FE05971F18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4169"/>
          <a:stretch/>
        </p:blipFill>
        <p:spPr>
          <a:xfrm>
            <a:off x="45039" y="69853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7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5F9A2-0C8C-0986-082E-0658AF26E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8B2357D-AEF8-0A4A-E567-1735474B3F7D}"/>
              </a:ext>
            </a:extLst>
          </p:cNvPr>
          <p:cNvSpPr/>
          <p:nvPr/>
        </p:nvSpPr>
        <p:spPr>
          <a:xfrm>
            <a:off x="2616352" y="866711"/>
            <a:ext cx="69592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3200" b="1" dirty="0"/>
              <a:t>2024 NAPPO Call for Projects</a:t>
            </a:r>
            <a:endParaRPr lang="en-CA" sz="1600" b="1" dirty="0">
              <a:cs typeface="Arial" panose="020B0604020202020204" pitchFamily="34" charset="0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5B93280B-04B3-7966-158F-14B16B8386AB}"/>
              </a:ext>
            </a:extLst>
          </p:cNvPr>
          <p:cNvSpPr txBox="1">
            <a:spLocks noChangeArrowheads="1"/>
          </p:cNvSpPr>
          <p:nvPr/>
        </p:nvSpPr>
        <p:spPr>
          <a:xfrm>
            <a:off x="4932868" y="1770371"/>
            <a:ext cx="6567833" cy="49072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First step in the NAPPO standard setting process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Topics can be new standards, revisions to standards, workshops, etc.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Open May - June 2024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NAPPO Advisory Management Committee reviewed 4 projects received and made recommendations to the Executive Committee for the 2025 Work Program</a:t>
            </a:r>
          </a:p>
          <a:p>
            <a:endParaRPr lang="en-US" sz="3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71F7E9-FF36-DE8B-EBAF-E3E3328E9B13}"/>
              </a:ext>
            </a:extLst>
          </p:cNvPr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ABF27B-6195-9454-023F-415F0E29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Picture 2" descr="Idea Clipart Vectors &amp; Illustrations for Free Download">
            <a:extLst>
              <a:ext uri="{FF2B5EF4-FFF2-40B4-BE49-F238E27FC236}">
                <a16:creationId xmlns:a16="http://schemas.microsoft.com/office/drawing/2014/main" id="{40895BD5-EE1E-C77D-9F5D-F9A6D17E4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717" y="2195979"/>
            <a:ext cx="3709544" cy="315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CD109D2D-AB85-C9B6-872C-FE868BA36A1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4169"/>
          <a:stretch/>
        </p:blipFill>
        <p:spPr>
          <a:xfrm>
            <a:off x="148734" y="49592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87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0AE40F8-536B-418F-9B7C-38022404562E}"/>
              </a:ext>
            </a:extLst>
          </p:cNvPr>
          <p:cNvSpPr/>
          <p:nvPr/>
        </p:nvSpPr>
        <p:spPr>
          <a:xfrm>
            <a:off x="2552713" y="914274"/>
            <a:ext cx="69592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3200" b="1" dirty="0"/>
              <a:t>How are projects prioritized?</a:t>
            </a:r>
            <a:endParaRPr lang="en-CA" sz="1600" b="1" dirty="0">
              <a:cs typeface="Arial" panose="020B0604020202020204" pitchFamily="34" charset="0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660A96E-E97E-444D-9322-AE96B4124A03}"/>
              </a:ext>
            </a:extLst>
          </p:cNvPr>
          <p:cNvSpPr txBox="1">
            <a:spLocks noChangeArrowheads="1"/>
          </p:cNvSpPr>
          <p:nvPr/>
        </p:nvSpPr>
        <p:spPr>
          <a:xfrm>
            <a:off x="933254" y="2050818"/>
            <a:ext cx="8985315" cy="4270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8625" lvl="1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Linkage to NPPO mission and strategic priorities</a:t>
            </a:r>
            <a:endParaRPr lang="en-US" sz="2800" b="1" dirty="0"/>
          </a:p>
          <a:p>
            <a:pPr marL="428625" lvl="1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Alignment with regional strategic priorities</a:t>
            </a:r>
          </a:p>
          <a:p>
            <a:pPr marL="428625" lvl="1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Harmonization value for North America</a:t>
            </a:r>
          </a:p>
          <a:p>
            <a:pPr marL="428625" lvl="1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Focus on pests of concern to member countries</a:t>
            </a:r>
          </a:p>
          <a:p>
            <a:pPr marL="428625" lvl="1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Availability of technical and scientific expertise</a:t>
            </a:r>
          </a:p>
          <a:p>
            <a:pPr marL="428625" lvl="1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“Completeness”, including resources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362253-BB78-408A-9AF6-34D9A7EC41DE}"/>
              </a:ext>
            </a:extLst>
          </p:cNvPr>
          <p:cNvSpPr/>
          <p:nvPr/>
        </p:nvSpPr>
        <p:spPr>
          <a:xfrm>
            <a:off x="0" y="-10049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D6803F-1827-410D-A756-7C72C550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6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DF9855F9-944B-AD57-71CB-CF7B40D302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4169"/>
          <a:stretch/>
        </p:blipFill>
        <p:spPr>
          <a:xfrm>
            <a:off x="121573" y="65008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367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0AE40F8-536B-418F-9B7C-38022404562E}"/>
              </a:ext>
            </a:extLst>
          </p:cNvPr>
          <p:cNvSpPr/>
          <p:nvPr/>
        </p:nvSpPr>
        <p:spPr>
          <a:xfrm>
            <a:off x="2486110" y="1109075"/>
            <a:ext cx="69592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3200" b="1" dirty="0">
                <a:cs typeface="Arial" panose="020B0604020202020204" pitchFamily="34" charset="0"/>
              </a:rPr>
              <a:t>NAPPO project life cycle</a:t>
            </a:r>
            <a:endParaRPr lang="en-CA" sz="1600" b="1" dirty="0"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362253-BB78-408A-9AF6-34D9A7EC41DE}"/>
              </a:ext>
            </a:extLst>
          </p:cNvPr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D6803F-1827-410D-A756-7C72C550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1F7A31B-AEA4-BA68-B329-B1D27B088F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86110" y="1758836"/>
            <a:ext cx="7579462" cy="4737543"/>
          </a:xfrm>
          <a:prstGeom prst="rect">
            <a:avLst/>
          </a:prstGeom>
        </p:spPr>
      </p:pic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B0742F05-422A-7FB5-0235-FCA9CB31B5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1765695"/>
              </p:ext>
            </p:extLst>
          </p:nvPr>
        </p:nvGraphicFramePr>
        <p:xfrm>
          <a:off x="2927173" y="5447492"/>
          <a:ext cx="6923246" cy="1161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0D24EAA-D0A0-FB08-38AE-B7B838FB076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r="14169"/>
          <a:stretch/>
        </p:blipFill>
        <p:spPr>
          <a:xfrm>
            <a:off x="125279" y="69713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90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5F9A2-0C8C-0986-082E-0658AF26E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8B2357D-AEF8-0A4A-E567-1735474B3F7D}"/>
              </a:ext>
            </a:extLst>
          </p:cNvPr>
          <p:cNvSpPr/>
          <p:nvPr/>
        </p:nvSpPr>
        <p:spPr>
          <a:xfrm>
            <a:off x="2616352" y="830451"/>
            <a:ext cx="69592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3200" b="1" dirty="0"/>
              <a:t>NAPPO Expert Groups</a:t>
            </a:r>
            <a:endParaRPr lang="en-CA" sz="1600" b="1" dirty="0">
              <a:cs typeface="Arial" panose="020B0604020202020204" pitchFamily="34" charset="0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5B93280B-04B3-7966-158F-14B16B8386AB}"/>
              </a:ext>
            </a:extLst>
          </p:cNvPr>
          <p:cNvSpPr txBox="1">
            <a:spLocks noChangeArrowheads="1"/>
          </p:cNvSpPr>
          <p:nvPr/>
        </p:nvSpPr>
        <p:spPr>
          <a:xfrm>
            <a:off x="1159632" y="1833845"/>
            <a:ext cx="9643486" cy="4270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Subject matter experts from government or appointed by government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Experts from industry (identified by the IAG; appointed by the AMC)</a:t>
            </a:r>
          </a:p>
          <a:p>
            <a:endParaRPr lang="en-US" sz="2800" dirty="0"/>
          </a:p>
          <a:p>
            <a:r>
              <a:rPr lang="en-US" sz="2800" dirty="0"/>
              <a:t>Experts from academia and non-governmental organizations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71F7E9-FF36-DE8B-EBAF-E3E3328E9B13}"/>
              </a:ext>
            </a:extLst>
          </p:cNvPr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ABF27B-6195-9454-023F-415F0E29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Picture 6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B4E93A2-5E5F-2CC3-1B3C-B651FD7A1A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4169"/>
          <a:stretch/>
        </p:blipFill>
        <p:spPr>
          <a:xfrm>
            <a:off x="152043" y="69853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958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6D6469-AA21-FCDF-74B6-93E3F87CA4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9F81327-92CF-1DCB-DF7D-D1FA82B26B3E}"/>
              </a:ext>
            </a:extLst>
          </p:cNvPr>
          <p:cNvSpPr/>
          <p:nvPr/>
        </p:nvSpPr>
        <p:spPr>
          <a:xfrm>
            <a:off x="2559151" y="897478"/>
            <a:ext cx="69592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3600" b="1" dirty="0"/>
              <a:t>NAPPO Expert Groups</a:t>
            </a:r>
            <a:endParaRPr lang="en-CA" sz="3600" b="1" dirty="0"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A96EF3-DE9E-3749-DDC8-7AAF9D5330DB}"/>
              </a:ext>
            </a:extLst>
          </p:cNvPr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DC66C0-B7F9-7015-5B3E-AA99A552F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9777EFD-4C5E-69E8-C64E-162D70082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548181"/>
              </p:ext>
            </p:extLst>
          </p:nvPr>
        </p:nvGraphicFramePr>
        <p:xfrm>
          <a:off x="1329179" y="1798747"/>
          <a:ext cx="9172281" cy="4492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4BCB255C-DDFF-4CA4-8E7F-D564BFF90782}"/>
              </a:ext>
            </a:extLst>
          </p:cNvPr>
          <p:cNvSpPr/>
          <p:nvPr/>
        </p:nvSpPr>
        <p:spPr>
          <a:xfrm>
            <a:off x="2089906" y="5821585"/>
            <a:ext cx="469245" cy="469920"/>
          </a:xfrm>
          <a:prstGeom prst="ellipse">
            <a:avLst/>
          </a:prstGeom>
          <a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3560789"/>
              <a:satOff val="15872"/>
              <a:lumOff val="1402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80F95A6-C258-CC86-C3F1-549BAE535E46}"/>
              </a:ext>
            </a:extLst>
          </p:cNvPr>
          <p:cNvSpPr/>
          <p:nvPr/>
        </p:nvSpPr>
        <p:spPr>
          <a:xfrm>
            <a:off x="4576618" y="5725562"/>
            <a:ext cx="464598" cy="469920"/>
          </a:xfrm>
          <a:prstGeom prst="ellipse">
            <a:avLst/>
          </a:prstGeom>
          <a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7121577"/>
              <a:satOff val="31745"/>
              <a:lumOff val="2805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0698805-7408-04BC-4DE8-03A1197CC229}"/>
              </a:ext>
            </a:extLst>
          </p:cNvPr>
          <p:cNvSpPr/>
          <p:nvPr/>
        </p:nvSpPr>
        <p:spPr>
          <a:xfrm>
            <a:off x="6918486" y="5725562"/>
            <a:ext cx="464599" cy="469920"/>
          </a:xfrm>
          <a:prstGeom prst="ellipse">
            <a:avLst/>
          </a:prstGeom>
          <a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10682366"/>
              <a:satOff val="47617"/>
              <a:lumOff val="4207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CBC7B305-55DA-3243-48EC-9386BA96C9BD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14169"/>
          <a:stretch/>
        </p:blipFill>
        <p:spPr>
          <a:xfrm>
            <a:off x="45039" y="69853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03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A76EA-58EE-409A-A212-E3B8D99419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35438BE-5932-4C36-9496-CEA2ACA0C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EDC520-9B5F-4EBB-913C-7809849D6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6CF55A37-7ED3-0110-98A8-7C65FE728F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169"/>
          <a:stretch/>
        </p:blipFill>
        <p:spPr>
          <a:xfrm>
            <a:off x="113133" y="69853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875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5362253-BB78-408A-9AF6-34D9A7EC41DE}"/>
              </a:ext>
            </a:extLst>
          </p:cNvPr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2AB7133-8DCB-C7C8-02CB-97B32E01E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7360" y="731837"/>
            <a:ext cx="8788400" cy="63817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Contact Your Country AMC Member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D6803F-1827-410D-A756-7C72C550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0D24EAA-D0A0-FB08-38AE-B7B838FB07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4169"/>
          <a:stretch/>
        </p:blipFill>
        <p:spPr>
          <a:xfrm>
            <a:off x="112045" y="67349"/>
            <a:ext cx="2889443" cy="572295"/>
          </a:xfrm>
          <a:prstGeom prst="rect">
            <a:avLst/>
          </a:prstGeom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BB7665D4-CD2E-F5DA-78C4-8A64B3DF7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603" y="1394857"/>
            <a:ext cx="1121698" cy="151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8171E60-396F-E855-39F0-4B3856AD1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713" y="1413670"/>
            <a:ext cx="3810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951F0A5-0B58-D667-06F4-4CDCBC10D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6300" y="1370014"/>
            <a:ext cx="6794500" cy="53514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Tanya Staffen</a:t>
            </a:r>
            <a:br>
              <a:rPr lang="en-US" sz="2400" dirty="0"/>
            </a:br>
            <a:r>
              <a:rPr lang="en-US" sz="2400" dirty="0"/>
              <a:t>Canadian Food Inspection Agency (CFIA)</a:t>
            </a:r>
            <a:br>
              <a:rPr lang="en-US" sz="2400" dirty="0"/>
            </a:br>
            <a:r>
              <a:rPr lang="en-US" sz="2400" dirty="0"/>
              <a:t>Email: Tanya.Staffen@inspection.gc.ca</a:t>
            </a:r>
          </a:p>
          <a:p>
            <a:pPr marL="0" indent="0">
              <a:buNone/>
            </a:pPr>
            <a:endParaRPr lang="en-US" sz="2400" dirty="0">
              <a:solidFill>
                <a:srgbClr val="0064D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64D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64D2"/>
              </a:solidFill>
            </a:endParaRPr>
          </a:p>
          <a:p>
            <a:pPr marL="0" indent="0">
              <a:buNone/>
            </a:pPr>
            <a:r>
              <a:rPr lang="en-US" sz="2400" b="1" dirty="0"/>
              <a:t>Stephanie Dubon</a:t>
            </a:r>
          </a:p>
          <a:p>
            <a:pPr marL="0" indent="0">
              <a:buNone/>
            </a:pPr>
            <a:r>
              <a:rPr lang="en-US" sz="2400" dirty="0"/>
              <a:t>Plant Protection and Quarantine</a:t>
            </a:r>
          </a:p>
          <a:p>
            <a:pPr marL="0" indent="0">
              <a:buNone/>
            </a:pPr>
            <a:r>
              <a:rPr lang="en-US" sz="2400" dirty="0"/>
              <a:t>Email: Stephanie.M.Dubon@usda.gov</a:t>
            </a:r>
          </a:p>
          <a:p>
            <a:pPr marL="0" indent="0">
              <a:buNone/>
            </a:pPr>
            <a:r>
              <a:rPr lang="de-DE" sz="2400" dirty="0"/>
              <a:t> 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b="1" dirty="0"/>
              <a:t>Ana Lilia Montealegre</a:t>
            </a:r>
          </a:p>
          <a:p>
            <a:pPr marL="0" indent="0">
              <a:buNone/>
            </a:pPr>
            <a:r>
              <a:rPr lang="de-DE" sz="2400" dirty="0"/>
              <a:t>SENASICA-SADER</a:t>
            </a:r>
          </a:p>
          <a:p>
            <a:pPr marL="0" indent="0">
              <a:buNone/>
            </a:pPr>
            <a:r>
              <a:rPr lang="fr-FR" sz="2400" dirty="0"/>
              <a:t>Email: Ana.Montealegre@senasica.gob.mx</a:t>
            </a:r>
            <a:endParaRPr lang="en-US" sz="2400" dirty="0"/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2DB5E60F-0C41-2DB1-D400-AD6B3813A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713" y="3181350"/>
            <a:ext cx="38100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">
            <a:extLst>
              <a:ext uri="{FF2B5EF4-FFF2-40B4-BE49-F238E27FC236}">
                <a16:creationId xmlns:a16="http://schemas.microsoft.com/office/drawing/2014/main" id="{CD331D9B-8897-6EB7-D5DE-1B260EC00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56" y="3154618"/>
            <a:ext cx="1121697" cy="1518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A00A5600-D260-10D8-2EB5-60DE97B19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920" y="4914378"/>
            <a:ext cx="1263633" cy="155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>
            <a:extLst>
              <a:ext uri="{FF2B5EF4-FFF2-40B4-BE49-F238E27FC236}">
                <a16:creationId xmlns:a16="http://schemas.microsoft.com/office/drawing/2014/main" id="{3916DDB2-9624-5DDA-711A-25F2ADC6A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713" y="4938278"/>
            <a:ext cx="38100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282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35438BE-5932-4C36-9496-CEA2ACA0C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4078" y="1595338"/>
            <a:ext cx="5419817" cy="4525963"/>
          </a:xfrm>
        </p:spPr>
        <p:txBody>
          <a:bodyPr>
            <a:normAutofit/>
          </a:bodyPr>
          <a:lstStyle/>
          <a:p>
            <a:r>
              <a:rPr lang="en-US" dirty="0"/>
              <a:t>Learn more about the AMC</a:t>
            </a:r>
          </a:p>
          <a:p>
            <a:r>
              <a:rPr lang="en-US" dirty="0"/>
              <a:t>2024 Accomplishments</a:t>
            </a:r>
          </a:p>
          <a:p>
            <a:r>
              <a:rPr lang="en-US" dirty="0"/>
              <a:t>Looking ahead into 2025</a:t>
            </a:r>
          </a:p>
          <a:p>
            <a:r>
              <a:rPr lang="en-US" dirty="0"/>
              <a:t>How the AMC contributed to the 2024 and 2025 NAPPO Work Programs</a:t>
            </a:r>
          </a:p>
          <a:p>
            <a:r>
              <a:rPr lang="en-US" dirty="0"/>
              <a:t>2024 Call for Projects and its outcomes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24843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4232" y="1015426"/>
            <a:ext cx="4559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Overview</a:t>
            </a: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BEC5098D-B7B5-4AF9-9A59-2A6ED50710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10476" y="2324100"/>
            <a:ext cx="2600325" cy="260032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E1851A-AE25-443C-A246-797155D44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D0E5F20-A8EB-1BB4-01C8-478A3084C46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4169"/>
          <a:stretch/>
        </p:blipFill>
        <p:spPr>
          <a:xfrm>
            <a:off x="74439" y="67349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794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936FD522-C097-448D-BFE5-EE02A0EDFF09}"/>
              </a:ext>
            </a:extLst>
          </p:cNvPr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C414DAD-CABD-2849-7563-031E1862DCFB}"/>
              </a:ext>
            </a:extLst>
          </p:cNvPr>
          <p:cNvSpPr/>
          <p:nvPr/>
        </p:nvSpPr>
        <p:spPr>
          <a:xfrm>
            <a:off x="4113703" y="2661336"/>
            <a:ext cx="4110040" cy="232048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aphicFrame>
        <p:nvGraphicFramePr>
          <p:cNvPr id="20" name="Diagram 19"/>
          <p:cNvGraphicFramePr/>
          <p:nvPr/>
        </p:nvGraphicFramePr>
        <p:xfrm>
          <a:off x="3519298" y="2055084"/>
          <a:ext cx="2237353" cy="2035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690632" y="2171638"/>
            <a:ext cx="1993387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Calibri"/>
              </a:rPr>
              <a:t>NAPPO Secretariat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02210" y="4409968"/>
            <a:ext cx="391206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500" b="1" dirty="0">
                <a:solidFill>
                  <a:prstClr val="black"/>
                </a:solidFill>
                <a:latin typeface="Calibri"/>
              </a:rPr>
              <a:t>Advisory and Management Committee </a:t>
            </a:r>
            <a:r>
              <a:rPr lang="en-US" sz="1400" b="1" dirty="0">
                <a:solidFill>
                  <a:srgbClr val="00B050"/>
                </a:solidFill>
              </a:rPr>
              <a:t>(</a:t>
            </a:r>
            <a:r>
              <a:rPr lang="en-US" sz="1400" b="1" dirty="0">
                <a:solidFill>
                  <a:srgbClr val="00B050"/>
                </a:solidFill>
                <a:latin typeface="Calibri"/>
              </a:rPr>
              <a:t>AMC)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71923" y="1840001"/>
            <a:ext cx="237544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500" b="1" dirty="0">
                <a:solidFill>
                  <a:prstClr val="black"/>
                </a:solidFill>
                <a:latin typeface="Calibri"/>
              </a:rPr>
              <a:t>Executive Committee </a:t>
            </a:r>
            <a:r>
              <a:rPr lang="en-US" sz="1400" b="1" dirty="0">
                <a:solidFill>
                  <a:srgbClr val="00B050"/>
                </a:solidFill>
                <a:latin typeface="Calibri"/>
              </a:rPr>
              <a:t>(EC)</a:t>
            </a:r>
          </a:p>
        </p:txBody>
      </p:sp>
      <p:sp>
        <p:nvSpPr>
          <p:cNvPr id="14" name="Oval 13"/>
          <p:cNvSpPr/>
          <p:nvPr/>
        </p:nvSpPr>
        <p:spPr>
          <a:xfrm>
            <a:off x="3990379" y="2663007"/>
            <a:ext cx="395520" cy="395520"/>
          </a:xfrm>
          <a:prstGeom prst="ellipse">
            <a:avLst/>
          </a:prstGeom>
          <a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3560789"/>
              <a:satOff val="15872"/>
              <a:lumOff val="1402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791077" y="2661335"/>
            <a:ext cx="395520" cy="395520"/>
          </a:xfrm>
          <a:prstGeom prst="ellipse">
            <a:avLst/>
          </a:prstGeom>
          <a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7121577"/>
              <a:satOff val="31745"/>
              <a:lumOff val="2805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385899" y="3333488"/>
            <a:ext cx="395520" cy="395520"/>
          </a:xfrm>
          <a:prstGeom prst="ellipse">
            <a:avLst/>
          </a:prstGeom>
          <a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10682366"/>
              <a:satOff val="47617"/>
              <a:lumOff val="4207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27543" y="3817117"/>
            <a:ext cx="2125509" cy="5386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500" b="1" dirty="0">
                <a:solidFill>
                  <a:prstClr val="black"/>
                </a:solidFill>
                <a:latin typeface="Calibri"/>
              </a:rPr>
              <a:t>Industry Advisory Group </a:t>
            </a:r>
            <a:r>
              <a:rPr lang="en-US" sz="1400" b="1" dirty="0">
                <a:solidFill>
                  <a:srgbClr val="00B050"/>
                </a:solidFill>
              </a:rPr>
              <a:t>(</a:t>
            </a:r>
            <a:r>
              <a:rPr lang="en-US" sz="1400" b="1" dirty="0">
                <a:solidFill>
                  <a:srgbClr val="00B050"/>
                </a:solidFill>
                <a:latin typeface="Calibri"/>
              </a:rPr>
              <a:t>IAG)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E50B9-6A47-4583-A3A4-6218E0D0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73526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NAPPO Governance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EF94DFD-9F45-4714-BBC1-C3A9F02131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6804381"/>
              </p:ext>
            </p:extLst>
          </p:nvPr>
        </p:nvGraphicFramePr>
        <p:xfrm>
          <a:off x="7265514" y="3908733"/>
          <a:ext cx="1916460" cy="19350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23" name="Oval 22">
            <a:extLst>
              <a:ext uri="{FF2B5EF4-FFF2-40B4-BE49-F238E27FC236}">
                <a16:creationId xmlns:a16="http://schemas.microsoft.com/office/drawing/2014/main" id="{62FCEA84-6CD3-4C7B-9BED-3B0B92CEB113}"/>
              </a:ext>
            </a:extLst>
          </p:cNvPr>
          <p:cNvSpPr/>
          <p:nvPr/>
        </p:nvSpPr>
        <p:spPr>
          <a:xfrm>
            <a:off x="7432657" y="4678511"/>
            <a:ext cx="395520" cy="395520"/>
          </a:xfrm>
          <a:prstGeom prst="ellipse">
            <a:avLst/>
          </a:prstGeom>
          <a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3560789"/>
              <a:satOff val="15872"/>
              <a:lumOff val="1402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23A3A36-0E36-4908-862D-1F3CDCEE0205}"/>
              </a:ext>
            </a:extLst>
          </p:cNvPr>
          <p:cNvSpPr/>
          <p:nvPr/>
        </p:nvSpPr>
        <p:spPr>
          <a:xfrm>
            <a:off x="8025983" y="4659872"/>
            <a:ext cx="395520" cy="395520"/>
          </a:xfrm>
          <a:prstGeom prst="ellipse">
            <a:avLst/>
          </a:prstGeom>
          <a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10682366"/>
              <a:satOff val="47617"/>
              <a:lumOff val="4207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C0FC75B-EC27-4FAB-B330-1133BA446614}"/>
              </a:ext>
            </a:extLst>
          </p:cNvPr>
          <p:cNvSpPr/>
          <p:nvPr/>
        </p:nvSpPr>
        <p:spPr>
          <a:xfrm>
            <a:off x="8620004" y="4678511"/>
            <a:ext cx="395520" cy="395520"/>
          </a:xfrm>
          <a:prstGeom prst="ellipse">
            <a:avLst/>
          </a:prstGeom>
          <a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7121577"/>
              <a:satOff val="31745"/>
              <a:lumOff val="2805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graphicFrame>
        <p:nvGraphicFramePr>
          <p:cNvPr id="27" name="Diagram 26">
            <a:extLst>
              <a:ext uri="{FF2B5EF4-FFF2-40B4-BE49-F238E27FC236}">
                <a16:creationId xmlns:a16="http://schemas.microsoft.com/office/drawing/2014/main" id="{8110DE2D-920C-49D4-BE95-253CD6724692}"/>
              </a:ext>
            </a:extLst>
          </p:cNvPr>
          <p:cNvGraphicFramePr/>
          <p:nvPr/>
        </p:nvGraphicFramePr>
        <p:xfrm>
          <a:off x="3547659" y="4104455"/>
          <a:ext cx="2467520" cy="2212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sp>
        <p:nvSpPr>
          <p:cNvPr id="28" name="Oval 27">
            <a:extLst>
              <a:ext uri="{FF2B5EF4-FFF2-40B4-BE49-F238E27FC236}">
                <a16:creationId xmlns:a16="http://schemas.microsoft.com/office/drawing/2014/main" id="{1A533D31-7121-43AD-8EBF-878FBD494BBE}"/>
              </a:ext>
            </a:extLst>
          </p:cNvPr>
          <p:cNvSpPr/>
          <p:nvPr/>
        </p:nvSpPr>
        <p:spPr>
          <a:xfrm>
            <a:off x="3652676" y="4956029"/>
            <a:ext cx="501888" cy="470272"/>
          </a:xfrm>
          <a:prstGeom prst="ellipse">
            <a:avLst/>
          </a:prstGeom>
          <a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A075898-E4AC-4276-9D71-8AF6F85E47A4}"/>
              </a:ext>
            </a:extLst>
          </p:cNvPr>
          <p:cNvSpPr/>
          <p:nvPr/>
        </p:nvSpPr>
        <p:spPr>
          <a:xfrm>
            <a:off x="4296337" y="4993405"/>
            <a:ext cx="395520" cy="395520"/>
          </a:xfrm>
          <a:prstGeom prst="ellipse">
            <a:avLst/>
          </a:prstGeom>
          <a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3560789"/>
              <a:satOff val="15872"/>
              <a:lumOff val="1402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77B8537-7F9C-400D-81CA-5DB543602BC0}"/>
              </a:ext>
            </a:extLst>
          </p:cNvPr>
          <p:cNvSpPr/>
          <p:nvPr/>
        </p:nvSpPr>
        <p:spPr>
          <a:xfrm>
            <a:off x="4863096" y="5008896"/>
            <a:ext cx="395520" cy="395520"/>
          </a:xfrm>
          <a:prstGeom prst="ellipse">
            <a:avLst/>
          </a:prstGeom>
          <a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10682366"/>
              <a:satOff val="47617"/>
              <a:lumOff val="4207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D66A1B2-5A5E-497A-A0EE-8F5D2A5BF3CD}"/>
              </a:ext>
            </a:extLst>
          </p:cNvPr>
          <p:cNvSpPr/>
          <p:nvPr/>
        </p:nvSpPr>
        <p:spPr>
          <a:xfrm>
            <a:off x="5451843" y="5022731"/>
            <a:ext cx="395520" cy="395520"/>
          </a:xfrm>
          <a:prstGeom prst="ellipse">
            <a:avLst/>
          </a:prstGeom>
          <a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7121577"/>
              <a:satOff val="31745"/>
              <a:lumOff val="2805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9C403F-DAD4-442E-AA99-271F89BE9538}"/>
              </a:ext>
            </a:extLst>
          </p:cNvPr>
          <p:cNvSpPr/>
          <p:nvPr/>
        </p:nvSpPr>
        <p:spPr>
          <a:xfrm>
            <a:off x="7227541" y="2569599"/>
            <a:ext cx="919568" cy="85940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AE297DC-6706-4F99-B880-FE5AFF0C9FB1}"/>
              </a:ext>
            </a:extLst>
          </p:cNvPr>
          <p:cNvSpPr/>
          <p:nvPr/>
        </p:nvSpPr>
        <p:spPr>
          <a:xfrm>
            <a:off x="7360573" y="2701832"/>
            <a:ext cx="677516" cy="584776"/>
          </a:xfrm>
          <a:prstGeom prst="ellipse">
            <a:avLst/>
          </a:prstGeom>
          <a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D7E923-D5CC-4E03-9A11-9BC6895E5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EFFADB93-07B3-8217-9C86-77427ABE1231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r="14169"/>
          <a:stretch/>
        </p:blipFill>
        <p:spPr>
          <a:xfrm>
            <a:off x="83866" y="67349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25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35438BE-5932-4C36-9496-CEA2ACA0C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8633"/>
            <a:ext cx="10972800" cy="4525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dirty="0"/>
              <a:t>Advisory and Management Committee (AMC)/ </a:t>
            </a:r>
            <a:r>
              <a:rPr lang="es-ES" sz="2800" dirty="0">
                <a:solidFill>
                  <a:schemeClr val="accent1"/>
                </a:solidFill>
              </a:rPr>
              <a:t>El Comité Consultivo y de Manejo (CCM)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dirty="0"/>
              <a:t>At least one representative from each NPPO (Canada, U.S., Mexico).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dirty="0"/>
              <a:t>The NAPPO Chief Scientist (CS) and Technical Director (TD) are also AMC members. 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015426"/>
            <a:ext cx="7376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About the NAPPO AMC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9CA32D-5ADA-4940-8227-645CECD3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7FA637CF-03FD-30EB-FAD4-9966B69ECF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169"/>
          <a:stretch/>
        </p:blipFill>
        <p:spPr>
          <a:xfrm>
            <a:off x="74438" y="67349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457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F0B05E6-0FBC-54AB-9E4A-9FABB7C0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731837"/>
            <a:ext cx="8229600" cy="685801"/>
          </a:xfrm>
        </p:spPr>
        <p:txBody>
          <a:bodyPr>
            <a:normAutofit fontScale="90000"/>
          </a:bodyPr>
          <a:lstStyle/>
          <a:p>
            <a:r>
              <a:rPr lang="en-US" dirty="0"/>
              <a:t>AMC Roles and Responsibilities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35438BE-5932-4C36-9496-CEA2ACA0C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8264" y="1600201"/>
            <a:ext cx="4749538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Discusses and makes recommendations to the EC on strategic, project-related, and logistic issues that may impact NAPPO operations and deliverables.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Identifies and supports expert group members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Liaises between the Secretariat and EC members, experts, industry, and other stakeholders in their country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411D867-FFD1-762B-5484-9570A14921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Provides: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day-to-day oversight of NAPPO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expert input and direction on financial, programmatic, and operational issues at NAPPO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strategic direction to the EC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Assists in management and delivery of the NAPPO work program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9CA32D-5ADA-4940-8227-645CECD3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C637C728-5218-8E41-BD52-95328715D22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7FA637CF-03FD-30EB-FAD4-9966B69ECF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169"/>
          <a:stretch/>
        </p:blipFill>
        <p:spPr>
          <a:xfrm>
            <a:off x="93292" y="67349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609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F0B05E6-0FBC-54AB-9E4A-9FABB7C0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731837"/>
            <a:ext cx="8229600" cy="685801"/>
          </a:xfrm>
        </p:spPr>
        <p:txBody>
          <a:bodyPr>
            <a:normAutofit fontScale="90000"/>
          </a:bodyPr>
          <a:lstStyle/>
          <a:p>
            <a:r>
              <a:rPr lang="en-US" dirty="0"/>
              <a:t>AMC Accomplishments in 2024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35438BE-5932-4C36-9496-CEA2ACA0C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8835" y="1659365"/>
            <a:ext cx="4960074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dirty="0"/>
              <a:t>January: NAPPO-EPPO Meeting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dirty="0"/>
              <a:t>February: Consultation on Seeds Specification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dirty="0"/>
              <a:t>March: NAPPO standards adopted - DD 5, Guidance doc on ISPM 25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dirty="0"/>
              <a:t>April: Provided speakers for CPM Side Session on systems approaches and Science Session on e-Commerce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dirty="0"/>
              <a:t>June: Call for Projects and its outcomes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581BCCC-0DB9-3025-3BD0-C5ECFCE25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1116" y="1706746"/>
            <a:ext cx="5219307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200" dirty="0"/>
              <a:t>Long-term: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200" dirty="0"/>
              <a:t>Assisted with staffing process for the new CS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200" dirty="0"/>
              <a:t>Prepared for the 2024 Annual Meeting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200" dirty="0"/>
              <a:t>Identified and supported experts for NAPPO projects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200" dirty="0"/>
              <a:t>Shaped the 2024 NAPPO Work Program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9CA32D-5ADA-4940-8227-645CECD3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C637C728-5218-8E41-BD52-95328715D22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7FA637CF-03FD-30EB-FAD4-9966B69ECF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169"/>
          <a:stretch/>
        </p:blipFill>
        <p:spPr>
          <a:xfrm>
            <a:off x="102719" y="67349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565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F0B05E6-0FBC-54AB-9E4A-9FABB7C0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911" y="869831"/>
            <a:ext cx="9569777" cy="868364"/>
          </a:xfrm>
        </p:spPr>
        <p:txBody>
          <a:bodyPr>
            <a:noAutofit/>
          </a:bodyPr>
          <a:lstStyle/>
          <a:p>
            <a:r>
              <a:rPr lang="en-US" sz="3200" dirty="0"/>
              <a:t>AMC – Looking ahead into 2025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35438BE-5932-4C36-9496-CEA2ACA0C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6459" y="1990107"/>
            <a:ext cx="9083512" cy="41957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January: NAPPO-EPPO Meeting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Prepare for the 2025 Annual Meeting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Identify and support experts for NAPPO projects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Shape the 2025 NAPPO Work Program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Assist with review and writing of the NAPPO newsletter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9CA32D-5ADA-4940-8227-645CECD3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C637C728-5218-8E41-BD52-95328715D22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7FA637CF-03FD-30EB-FAD4-9966B69ECF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169"/>
          <a:stretch/>
        </p:blipFill>
        <p:spPr>
          <a:xfrm>
            <a:off x="93292" y="67349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4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0AE40F8-536B-418F-9B7C-38022404562E}"/>
              </a:ext>
            </a:extLst>
          </p:cNvPr>
          <p:cNvSpPr/>
          <p:nvPr/>
        </p:nvSpPr>
        <p:spPr>
          <a:xfrm>
            <a:off x="2512659" y="949750"/>
            <a:ext cx="69592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CA" sz="3200" b="1" dirty="0"/>
              <a:t>NAPPO Work Program</a:t>
            </a:r>
            <a:endParaRPr lang="en-CA" sz="1600" b="1" dirty="0">
              <a:cs typeface="Arial" panose="020B0604020202020204" pitchFamily="34" charset="0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660A96E-E97E-444D-9322-AE96B4124A03}"/>
              </a:ext>
            </a:extLst>
          </p:cNvPr>
          <p:cNvSpPr txBox="1">
            <a:spLocks noChangeArrowheads="1"/>
          </p:cNvSpPr>
          <p:nvPr/>
        </p:nvSpPr>
        <p:spPr>
          <a:xfrm>
            <a:off x="923962" y="1894139"/>
            <a:ext cx="5531605" cy="41705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CA" sz="2400" dirty="0"/>
              <a:t>Updated and approved annually by the Executive Committee.</a:t>
            </a:r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CA" sz="2400" dirty="0"/>
              <a:t>Typically has 15 +/- active projects.</a:t>
            </a:r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CA" sz="2400" dirty="0"/>
              <a:t>Project work is conducted and developed by Expert Groups (EGs) and managed by the AMC and Secretariat.</a:t>
            </a:r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CA" sz="2400" dirty="0"/>
              <a:t>About 70% of EGs have industry members.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362253-BB78-408A-9AF6-34D9A7EC41DE}"/>
              </a:ext>
            </a:extLst>
          </p:cNvPr>
          <p:cNvSpPr/>
          <p:nvPr/>
        </p:nvSpPr>
        <p:spPr>
          <a:xfrm>
            <a:off x="0" y="1"/>
            <a:ext cx="12192000" cy="706993"/>
          </a:xfrm>
          <a:prstGeom prst="rect">
            <a:avLst/>
          </a:prstGeom>
          <a:solidFill>
            <a:srgbClr val="002D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D6803F-1827-410D-A756-7C72C550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C728-5218-8E41-BD52-95328715D22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71FDDE-3EED-3B15-828E-5B84CE7C550F}"/>
              </a:ext>
            </a:extLst>
          </p:cNvPr>
          <p:cNvSpPr txBox="1"/>
          <p:nvPr/>
        </p:nvSpPr>
        <p:spPr>
          <a:xfrm>
            <a:off x="3429291" y="6051448"/>
            <a:ext cx="55316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https://nappo.org/english/governance/work-program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6CCCEF-23E6-655D-3D26-9284FD9375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0949" y="1999543"/>
            <a:ext cx="3619893" cy="3692291"/>
          </a:xfrm>
          <a:prstGeom prst="rect">
            <a:avLst/>
          </a:prstGeom>
        </p:spPr>
      </p:pic>
      <p:pic>
        <p:nvPicPr>
          <p:cNvPr id="9" name="Picture 8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FF14756B-4E20-BA2E-1DAA-89AAD2E78DE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4169"/>
          <a:stretch/>
        </p:blipFill>
        <p:spPr>
          <a:xfrm>
            <a:off x="119151" y="51601"/>
            <a:ext cx="2889443" cy="5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481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8" ma:contentTypeDescription="Create a new document." ma:contentTypeScope="" ma:versionID="61e50d27a94aff6ed0da6958732925b4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1b297bcc931609e2c0ac29f3ebfb515b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1d07005-8444-42b2-a841-576e386ff06a">
      <Terms xmlns="http://schemas.microsoft.com/office/infopath/2007/PartnerControls"/>
    </lcf76f155ced4ddcb4097134ff3c332f>
    <TaxCatchAll xmlns="826fa057-fb92-41d3-a05d-69389c14cf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53F445-7098-496C-965E-07636F05F9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07005-8444-42b2-a841-576e386ff06a"/>
    <ds:schemaRef ds:uri="826fa057-fb92-41d3-a05d-69389c14c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174116-EFBC-494B-980A-FA074C870ABD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70df7401-1370-4e58-8f13-9e93e977f8c2"/>
    <ds:schemaRef ds:uri="577f3bad-8b9a-41b3-a7d2-02e38d503c62"/>
    <ds:schemaRef ds:uri="946b1f3c-ad30-4bca-9395-c2c4ea552107"/>
    <ds:schemaRef ds:uri="http://www.w3.org/XML/1998/namespace"/>
    <ds:schemaRef ds:uri="51d07005-8444-42b2-a841-576e386ff06a"/>
    <ds:schemaRef ds:uri="826fa057-fb92-41d3-a05d-69389c14cff1"/>
  </ds:schemaRefs>
</ds:datastoreItem>
</file>

<file path=customXml/itemProps3.xml><?xml version="1.0" encoding="utf-8"?>
<ds:datastoreItem xmlns:ds="http://schemas.openxmlformats.org/officeDocument/2006/customXml" ds:itemID="{6CC3E2FC-2131-4AC8-A564-D9845D7B9F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2687</TotalTime>
  <Words>769</Words>
  <Application>Microsoft Office PowerPoint</Application>
  <PresentationFormat>Widescreen</PresentationFormat>
  <Paragraphs>143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Courier New</vt:lpstr>
      <vt:lpstr>Office Theme</vt:lpstr>
      <vt:lpstr>NAPPO Advisory Management Committee (AMC) and the NAPPO Work Program</vt:lpstr>
      <vt:lpstr>Contact Your Country AMC Member</vt:lpstr>
      <vt:lpstr>PowerPoint Presentation</vt:lpstr>
      <vt:lpstr>NAPPO Governance</vt:lpstr>
      <vt:lpstr>PowerPoint Presentation</vt:lpstr>
      <vt:lpstr>AMC Roles and Responsibilities</vt:lpstr>
      <vt:lpstr>AMC Accomplishments in 2024</vt:lpstr>
      <vt:lpstr>AMC – Looking ahead into 2025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Alonso Suazo</cp:lastModifiedBy>
  <cp:revision>87</cp:revision>
  <cp:lastPrinted>2012-10-23T11:48:32Z</cp:lastPrinted>
  <dcterms:created xsi:type="dcterms:W3CDTF">2012-10-22T18:54:08Z</dcterms:created>
  <dcterms:modified xsi:type="dcterms:W3CDTF">2024-10-21T12:42:02Z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0x01010080DFBDAA08241146B46D0B1640CC890F</vt:lpwstr>
  </property>
  <property fmtid="{D5CDD505-2E9C-101B-9397-08002B2CF9AE}" pid="3" name="_dlc_DocIdItemGuid">
    <vt:lpwstr>517a82ac-b44f-417c-a4a4-22170da0c36a</vt:lpwstr>
  </property>
  <property fmtid="{D5CDD505-2E9C-101B-9397-08002B2CF9AE}" pid="4" name="MediaServiceImageTags">
    <vt:lpwstr/>
  </property>
</Properties>
</file>