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14"/>
  </p:notesMasterIdLst>
  <p:sldIdLst>
    <p:sldId id="284" r:id="rId4"/>
    <p:sldId id="256" r:id="rId5"/>
    <p:sldId id="272" r:id="rId6"/>
    <p:sldId id="283" r:id="rId7"/>
    <p:sldId id="279" r:id="rId8"/>
    <p:sldId id="280" r:id="rId9"/>
    <p:sldId id="274" r:id="rId10"/>
    <p:sldId id="285" r:id="rId11"/>
    <p:sldId id="275" r:id="rId12"/>
    <p:sldId id="276" r:id="rId1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651BFAB-6296-4404-9B3A-1DFAC5F25890}" v="19" dt="2024-10-10T18:35:34.62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956" autoAdjust="0"/>
    <p:restoredTop sz="94061" autoAdjust="0"/>
  </p:normalViewPr>
  <p:slideViewPr>
    <p:cSldViewPr snapToGrid="0">
      <p:cViewPr varScale="1">
        <p:scale>
          <a:sx n="79" d="100"/>
          <a:sy n="79" d="100"/>
        </p:scale>
        <p:origin x="11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microsoft.com/office/2016/11/relationships/changesInfo" Target="changesInfos/changesInfo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go Arredondo" userId="4857d58f-02c1-4ae8-816c-f36c63671e7f" providerId="ADAL" clId="{9651BFAB-6296-4404-9B3A-1DFAC5F25890}"/>
    <pc:docChg chg="undo redo custSel addSld delSld modSld delMainMaster">
      <pc:chgData name="Hugo Arredondo" userId="4857d58f-02c1-4ae8-816c-f36c63671e7f" providerId="ADAL" clId="{9651BFAB-6296-4404-9B3A-1DFAC5F25890}" dt="2024-10-10T18:59:56.429" v="2634" actId="1076"/>
      <pc:docMkLst>
        <pc:docMk/>
      </pc:docMkLst>
      <pc:sldChg chg="addSp delSp modSp mod modNotesTx">
        <pc:chgData name="Hugo Arredondo" userId="4857d58f-02c1-4ae8-816c-f36c63671e7f" providerId="ADAL" clId="{9651BFAB-6296-4404-9B3A-1DFAC5F25890}" dt="2024-10-10T17:45:43.367" v="2364" actId="1035"/>
        <pc:sldMkLst>
          <pc:docMk/>
          <pc:sldMk cId="3292506789" sldId="256"/>
        </pc:sldMkLst>
        <pc:spChg chg="mod">
          <ac:chgData name="Hugo Arredondo" userId="4857d58f-02c1-4ae8-816c-f36c63671e7f" providerId="ADAL" clId="{9651BFAB-6296-4404-9B3A-1DFAC5F25890}" dt="2024-10-03T15:10:37.169" v="323" actId="1035"/>
          <ac:spMkLst>
            <pc:docMk/>
            <pc:sldMk cId="3292506789" sldId="256"/>
            <ac:spMk id="8" creationId="{DFA66D54-0EFF-D9C0-573B-B3C7948E9489}"/>
          </ac:spMkLst>
        </pc:spChg>
        <pc:graphicFrameChg chg="mod modGraphic">
          <ac:chgData name="Hugo Arredondo" userId="4857d58f-02c1-4ae8-816c-f36c63671e7f" providerId="ADAL" clId="{9651BFAB-6296-4404-9B3A-1DFAC5F25890}" dt="2024-10-10T17:45:43.367" v="2364" actId="1035"/>
          <ac:graphicFrameMkLst>
            <pc:docMk/>
            <pc:sldMk cId="3292506789" sldId="256"/>
            <ac:graphicFrameMk id="10" creationId="{5DFB10E9-0A7E-0F11-66DB-D150BAAA6C73}"/>
          </ac:graphicFrameMkLst>
        </pc:graphicFrameChg>
        <pc:picChg chg="del mod">
          <ac:chgData name="Hugo Arredondo" userId="4857d58f-02c1-4ae8-816c-f36c63671e7f" providerId="ADAL" clId="{9651BFAB-6296-4404-9B3A-1DFAC5F25890}" dt="2024-10-03T14:57:39.063" v="143" actId="478"/>
          <ac:picMkLst>
            <pc:docMk/>
            <pc:sldMk cId="3292506789" sldId="256"/>
            <ac:picMk id="2" creationId="{5B56FF93-DD61-F394-24CC-29031BEBFC91}"/>
          </ac:picMkLst>
        </pc:picChg>
        <pc:picChg chg="add mod">
          <ac:chgData name="Hugo Arredondo" userId="4857d58f-02c1-4ae8-816c-f36c63671e7f" providerId="ADAL" clId="{9651BFAB-6296-4404-9B3A-1DFAC5F25890}" dt="2024-10-03T14:57:44.115" v="144"/>
          <ac:picMkLst>
            <pc:docMk/>
            <pc:sldMk cId="3292506789" sldId="256"/>
            <ac:picMk id="3" creationId="{D9574E36-D7D7-6F30-A6E5-FCCB03BF315E}"/>
          </ac:picMkLst>
        </pc:picChg>
      </pc:sldChg>
      <pc:sldChg chg="del">
        <pc:chgData name="Hugo Arredondo" userId="4857d58f-02c1-4ae8-816c-f36c63671e7f" providerId="ADAL" clId="{9651BFAB-6296-4404-9B3A-1DFAC5F25890}" dt="2024-10-03T14:52:18.118" v="21" actId="47"/>
        <pc:sldMkLst>
          <pc:docMk/>
          <pc:sldMk cId="1735333577" sldId="257"/>
        </pc:sldMkLst>
      </pc:sldChg>
      <pc:sldChg chg="addSp delSp modSp del mod">
        <pc:chgData name="Hugo Arredondo" userId="4857d58f-02c1-4ae8-816c-f36c63671e7f" providerId="ADAL" clId="{9651BFAB-6296-4404-9B3A-1DFAC5F25890}" dt="2024-10-10T17:45:20.146" v="2353" actId="47"/>
        <pc:sldMkLst>
          <pc:docMk/>
          <pc:sldMk cId="856643549" sldId="265"/>
        </pc:sldMkLst>
        <pc:spChg chg="mod">
          <ac:chgData name="Hugo Arredondo" userId="4857d58f-02c1-4ae8-816c-f36c63671e7f" providerId="ADAL" clId="{9651BFAB-6296-4404-9B3A-1DFAC5F25890}" dt="2024-10-03T16:33:02.118" v="696" actId="122"/>
          <ac:spMkLst>
            <pc:docMk/>
            <pc:sldMk cId="856643549" sldId="265"/>
            <ac:spMk id="2" creationId="{022F8879-88D8-231B-17B7-0FE4F440F7B6}"/>
          </ac:spMkLst>
        </pc:spChg>
        <pc:spChg chg="del">
          <ac:chgData name="Hugo Arredondo" userId="4857d58f-02c1-4ae8-816c-f36c63671e7f" providerId="ADAL" clId="{9651BFAB-6296-4404-9B3A-1DFAC5F25890}" dt="2024-10-02T22:21:30.910" v="0" actId="478"/>
          <ac:spMkLst>
            <pc:docMk/>
            <pc:sldMk cId="856643549" sldId="265"/>
            <ac:spMk id="4" creationId="{3ED6BEF5-839A-3D89-6D74-C011D24AA205}"/>
          </ac:spMkLst>
        </pc:spChg>
        <pc:spChg chg="add mod">
          <ac:chgData name="Hugo Arredondo" userId="4857d58f-02c1-4ae8-816c-f36c63671e7f" providerId="ADAL" clId="{9651BFAB-6296-4404-9B3A-1DFAC5F25890}" dt="2024-10-02T22:21:47.046" v="15" actId="1035"/>
          <ac:spMkLst>
            <pc:docMk/>
            <pc:sldMk cId="856643549" sldId="265"/>
            <ac:spMk id="5" creationId="{392ABA03-B099-B155-09EE-4067B1B4951C}"/>
          </ac:spMkLst>
        </pc:spChg>
        <pc:spChg chg="add mod">
          <ac:chgData name="Hugo Arredondo" userId="4857d58f-02c1-4ae8-816c-f36c63671e7f" providerId="ADAL" clId="{9651BFAB-6296-4404-9B3A-1DFAC5F25890}" dt="2024-10-09T18:04:51.352" v="1915" actId="1076"/>
          <ac:spMkLst>
            <pc:docMk/>
            <pc:sldMk cId="856643549" sldId="265"/>
            <ac:spMk id="6" creationId="{5BE987CD-73A7-2FBE-91A1-81B7974194EA}"/>
          </ac:spMkLst>
        </pc:spChg>
        <pc:picChg chg="mod">
          <ac:chgData name="Hugo Arredondo" userId="4857d58f-02c1-4ae8-816c-f36c63671e7f" providerId="ADAL" clId="{9651BFAB-6296-4404-9B3A-1DFAC5F25890}" dt="2024-10-02T22:21:42.010" v="2" actId="1076"/>
          <ac:picMkLst>
            <pc:docMk/>
            <pc:sldMk cId="856643549" sldId="265"/>
            <ac:picMk id="3" creationId="{A6A2DAD0-D1A2-AD48-2BCF-92633B2F4937}"/>
          </ac:picMkLst>
        </pc:picChg>
      </pc:sldChg>
      <pc:sldChg chg="addSp delSp modSp mod">
        <pc:chgData name="Hugo Arredondo" userId="4857d58f-02c1-4ae8-816c-f36c63671e7f" providerId="ADAL" clId="{9651BFAB-6296-4404-9B3A-1DFAC5F25890}" dt="2024-10-10T18:36:18.860" v="2593" actId="20577"/>
        <pc:sldMkLst>
          <pc:docMk/>
          <pc:sldMk cId="918776621" sldId="272"/>
        </pc:sldMkLst>
        <pc:spChg chg="mod">
          <ac:chgData name="Hugo Arredondo" userId="4857d58f-02c1-4ae8-816c-f36c63671e7f" providerId="ADAL" clId="{9651BFAB-6296-4404-9B3A-1DFAC5F25890}" dt="2024-10-03T16:03:54.301" v="490" actId="2711"/>
          <ac:spMkLst>
            <pc:docMk/>
            <pc:sldMk cId="918776621" sldId="272"/>
            <ac:spMk id="3" creationId="{596B0A29-E38C-78A4-27E2-061B32528222}"/>
          </ac:spMkLst>
        </pc:spChg>
        <pc:spChg chg="mod">
          <ac:chgData name="Hugo Arredondo" userId="4857d58f-02c1-4ae8-816c-f36c63671e7f" providerId="ADAL" clId="{9651BFAB-6296-4404-9B3A-1DFAC5F25890}" dt="2024-10-10T17:08:09.085" v="2152" actId="114"/>
          <ac:spMkLst>
            <pc:docMk/>
            <pc:sldMk cId="918776621" sldId="272"/>
            <ac:spMk id="8" creationId="{A21F1F12-9415-CFED-EF0F-F3E3067B78CF}"/>
          </ac:spMkLst>
        </pc:spChg>
        <pc:spChg chg="mod">
          <ac:chgData name="Hugo Arredondo" userId="4857d58f-02c1-4ae8-816c-f36c63671e7f" providerId="ADAL" clId="{9651BFAB-6296-4404-9B3A-1DFAC5F25890}" dt="2024-10-10T18:36:18.860" v="2593" actId="20577"/>
          <ac:spMkLst>
            <pc:docMk/>
            <pc:sldMk cId="918776621" sldId="272"/>
            <ac:spMk id="10" creationId="{AC53F94A-8CFF-0077-900E-ED4AB44D0E8B}"/>
          </ac:spMkLst>
        </pc:spChg>
        <pc:picChg chg="del">
          <ac:chgData name="Hugo Arredondo" userId="4857d58f-02c1-4ae8-816c-f36c63671e7f" providerId="ADAL" clId="{9651BFAB-6296-4404-9B3A-1DFAC5F25890}" dt="2024-10-03T14:57:49.484" v="145" actId="478"/>
          <ac:picMkLst>
            <pc:docMk/>
            <pc:sldMk cId="918776621" sldId="272"/>
            <ac:picMk id="2" creationId="{5B56FF93-DD61-F394-24CC-29031BEBFC91}"/>
          </ac:picMkLst>
        </pc:picChg>
        <pc:picChg chg="add mod">
          <ac:chgData name="Hugo Arredondo" userId="4857d58f-02c1-4ae8-816c-f36c63671e7f" providerId="ADAL" clId="{9651BFAB-6296-4404-9B3A-1DFAC5F25890}" dt="2024-10-03T14:58:22.377" v="152"/>
          <ac:picMkLst>
            <pc:docMk/>
            <pc:sldMk cId="918776621" sldId="272"/>
            <ac:picMk id="4" creationId="{71446F98-DE8E-D840-BC9F-F087A8C3119C}"/>
          </ac:picMkLst>
        </pc:picChg>
      </pc:sldChg>
      <pc:sldChg chg="addSp delSp modSp mod">
        <pc:chgData name="Hugo Arredondo" userId="4857d58f-02c1-4ae8-816c-f36c63671e7f" providerId="ADAL" clId="{9651BFAB-6296-4404-9B3A-1DFAC5F25890}" dt="2024-10-10T17:40:28.538" v="2317" actId="20577"/>
        <pc:sldMkLst>
          <pc:docMk/>
          <pc:sldMk cId="2231874785" sldId="274"/>
        </pc:sldMkLst>
        <pc:spChg chg="mod">
          <ac:chgData name="Hugo Arredondo" userId="4857d58f-02c1-4ae8-816c-f36c63671e7f" providerId="ADAL" clId="{9651BFAB-6296-4404-9B3A-1DFAC5F25890}" dt="2024-10-10T17:40:28.538" v="2317" actId="20577"/>
          <ac:spMkLst>
            <pc:docMk/>
            <pc:sldMk cId="2231874785" sldId="274"/>
            <ac:spMk id="6" creationId="{A21BAED6-FDF1-EE74-A074-59701FCAF86E}"/>
          </ac:spMkLst>
        </pc:spChg>
        <pc:spChg chg="mod">
          <ac:chgData name="Hugo Arredondo" userId="4857d58f-02c1-4ae8-816c-f36c63671e7f" providerId="ADAL" clId="{9651BFAB-6296-4404-9B3A-1DFAC5F25890}" dt="2024-10-03T16:13:34.316" v="658" actId="1036"/>
          <ac:spMkLst>
            <pc:docMk/>
            <pc:sldMk cId="2231874785" sldId="274"/>
            <ac:spMk id="7" creationId="{A73DB337-FD5E-1740-71FD-33A3C6BB5DF7}"/>
          </ac:spMkLst>
        </pc:spChg>
        <pc:picChg chg="del">
          <ac:chgData name="Hugo Arredondo" userId="4857d58f-02c1-4ae8-816c-f36c63671e7f" providerId="ADAL" clId="{9651BFAB-6296-4404-9B3A-1DFAC5F25890}" dt="2024-10-03T14:58:02.318" v="149" actId="478"/>
          <ac:picMkLst>
            <pc:docMk/>
            <pc:sldMk cId="2231874785" sldId="274"/>
            <ac:picMk id="2" creationId="{5B56FF93-DD61-F394-24CC-29031BEBFC91}"/>
          </ac:picMkLst>
        </pc:picChg>
        <pc:picChg chg="add mod">
          <ac:chgData name="Hugo Arredondo" userId="4857d58f-02c1-4ae8-816c-f36c63671e7f" providerId="ADAL" clId="{9651BFAB-6296-4404-9B3A-1DFAC5F25890}" dt="2024-10-03T14:58:34.356" v="156"/>
          <ac:picMkLst>
            <pc:docMk/>
            <pc:sldMk cId="2231874785" sldId="274"/>
            <ac:picMk id="3" creationId="{E48BB8D0-6DCA-393A-93C1-9CE3C0A40CF9}"/>
          </ac:picMkLst>
        </pc:picChg>
      </pc:sldChg>
      <pc:sldChg chg="addSp delSp modSp mod modNotesTx">
        <pc:chgData name="Hugo Arredondo" userId="4857d58f-02c1-4ae8-816c-f36c63671e7f" providerId="ADAL" clId="{9651BFAB-6296-4404-9B3A-1DFAC5F25890}" dt="2024-10-10T18:57:43.044" v="2606" actId="1038"/>
        <pc:sldMkLst>
          <pc:docMk/>
          <pc:sldMk cId="3349680136" sldId="275"/>
        </pc:sldMkLst>
        <pc:spChg chg="mod">
          <ac:chgData name="Hugo Arredondo" userId="4857d58f-02c1-4ae8-816c-f36c63671e7f" providerId="ADAL" clId="{9651BFAB-6296-4404-9B3A-1DFAC5F25890}" dt="2024-10-10T18:57:43.044" v="2606" actId="1038"/>
          <ac:spMkLst>
            <pc:docMk/>
            <pc:sldMk cId="3349680136" sldId="275"/>
            <ac:spMk id="3" creationId="{88B6B5DB-EDD8-544C-C1A7-532217A27E92}"/>
          </ac:spMkLst>
        </pc:spChg>
        <pc:spChg chg="mod">
          <ac:chgData name="Hugo Arredondo" userId="4857d58f-02c1-4ae8-816c-f36c63671e7f" providerId="ADAL" clId="{9651BFAB-6296-4404-9B3A-1DFAC5F25890}" dt="2024-10-10T18:56:42.697" v="2601" actId="20577"/>
          <ac:spMkLst>
            <pc:docMk/>
            <pc:sldMk cId="3349680136" sldId="275"/>
            <ac:spMk id="4" creationId="{C29FCA36-B8E7-413D-F22B-89B38E8FC533}"/>
          </ac:spMkLst>
        </pc:spChg>
        <pc:picChg chg="del">
          <ac:chgData name="Hugo Arredondo" userId="4857d58f-02c1-4ae8-816c-f36c63671e7f" providerId="ADAL" clId="{9651BFAB-6296-4404-9B3A-1DFAC5F25890}" dt="2024-10-03T14:58:06.790" v="150" actId="478"/>
          <ac:picMkLst>
            <pc:docMk/>
            <pc:sldMk cId="3349680136" sldId="275"/>
            <ac:picMk id="2" creationId="{5B56FF93-DD61-F394-24CC-29031BEBFC91}"/>
          </ac:picMkLst>
        </pc:picChg>
        <pc:picChg chg="add mod">
          <ac:chgData name="Hugo Arredondo" userId="4857d58f-02c1-4ae8-816c-f36c63671e7f" providerId="ADAL" clId="{9651BFAB-6296-4404-9B3A-1DFAC5F25890}" dt="2024-10-03T14:58:39.693" v="157"/>
          <ac:picMkLst>
            <pc:docMk/>
            <pc:sldMk cId="3349680136" sldId="275"/>
            <ac:picMk id="5" creationId="{AACD9DC7-5B4C-9B7D-428F-87301E81393D}"/>
          </ac:picMkLst>
        </pc:picChg>
      </pc:sldChg>
      <pc:sldChg chg="addSp delSp modSp mod">
        <pc:chgData name="Hugo Arredondo" userId="4857d58f-02c1-4ae8-816c-f36c63671e7f" providerId="ADAL" clId="{9651BFAB-6296-4404-9B3A-1DFAC5F25890}" dt="2024-10-10T18:59:56.429" v="2634" actId="1076"/>
        <pc:sldMkLst>
          <pc:docMk/>
          <pc:sldMk cId="1748884750" sldId="276"/>
        </pc:sldMkLst>
        <pc:spChg chg="mod">
          <ac:chgData name="Hugo Arredondo" userId="4857d58f-02c1-4ae8-816c-f36c63671e7f" providerId="ADAL" clId="{9651BFAB-6296-4404-9B3A-1DFAC5F25890}" dt="2024-10-10T18:20:40.542" v="2568" actId="1035"/>
          <ac:spMkLst>
            <pc:docMk/>
            <pc:sldMk cId="1748884750" sldId="276"/>
            <ac:spMk id="3" creationId="{94E10977-F4F2-0EB4-96CA-EE55E4881D32}"/>
          </ac:spMkLst>
        </pc:spChg>
        <pc:spChg chg="del">
          <ac:chgData name="Hugo Arredondo" userId="4857d58f-02c1-4ae8-816c-f36c63671e7f" providerId="ADAL" clId="{9651BFAB-6296-4404-9B3A-1DFAC5F25890}" dt="2024-10-10T18:19:17.421" v="2524" actId="478"/>
          <ac:spMkLst>
            <pc:docMk/>
            <pc:sldMk cId="1748884750" sldId="276"/>
            <ac:spMk id="4" creationId="{237F83B2-3B2D-5FCE-199D-5EF9124F48CA}"/>
          </ac:spMkLst>
        </pc:spChg>
        <pc:spChg chg="mod">
          <ac:chgData name="Hugo Arredondo" userId="4857d58f-02c1-4ae8-816c-f36c63671e7f" providerId="ADAL" clId="{9651BFAB-6296-4404-9B3A-1DFAC5F25890}" dt="2024-10-10T18:59:56.429" v="2634" actId="1076"/>
          <ac:spMkLst>
            <pc:docMk/>
            <pc:sldMk cId="1748884750" sldId="276"/>
            <ac:spMk id="6" creationId="{82550ABF-977B-AF9A-3DE8-A63F9291A350}"/>
          </ac:spMkLst>
        </pc:spChg>
        <pc:picChg chg="del">
          <ac:chgData name="Hugo Arredondo" userId="4857d58f-02c1-4ae8-816c-f36c63671e7f" providerId="ADAL" clId="{9651BFAB-6296-4404-9B3A-1DFAC5F25890}" dt="2024-10-03T14:58:10.124" v="151" actId="478"/>
          <ac:picMkLst>
            <pc:docMk/>
            <pc:sldMk cId="1748884750" sldId="276"/>
            <ac:picMk id="2" creationId="{5B56FF93-DD61-F394-24CC-29031BEBFC91}"/>
          </ac:picMkLst>
        </pc:picChg>
        <pc:picChg chg="add mod">
          <ac:chgData name="Hugo Arredondo" userId="4857d58f-02c1-4ae8-816c-f36c63671e7f" providerId="ADAL" clId="{9651BFAB-6296-4404-9B3A-1DFAC5F25890}" dt="2024-10-03T14:58:43.978" v="158"/>
          <ac:picMkLst>
            <pc:docMk/>
            <pc:sldMk cId="1748884750" sldId="276"/>
            <ac:picMk id="5" creationId="{1750ADAF-162E-9E90-EB71-5B1D1B7373C1}"/>
          </ac:picMkLst>
        </pc:picChg>
        <pc:picChg chg="mod">
          <ac:chgData name="Hugo Arredondo" userId="4857d58f-02c1-4ae8-816c-f36c63671e7f" providerId="ADAL" clId="{9651BFAB-6296-4404-9B3A-1DFAC5F25890}" dt="2024-10-10T18:20:40.542" v="2568" actId="1035"/>
          <ac:picMkLst>
            <pc:docMk/>
            <pc:sldMk cId="1748884750" sldId="276"/>
            <ac:picMk id="8" creationId="{850667EC-38F7-65A3-8555-50528DA62837}"/>
          </ac:picMkLst>
        </pc:picChg>
      </pc:sldChg>
      <pc:sldChg chg="addSp delSp modSp mod">
        <pc:chgData name="Hugo Arredondo" userId="4857d58f-02c1-4ae8-816c-f36c63671e7f" providerId="ADAL" clId="{9651BFAB-6296-4404-9B3A-1DFAC5F25890}" dt="2024-10-10T18:37:43.588" v="2600" actId="20577"/>
        <pc:sldMkLst>
          <pc:docMk/>
          <pc:sldMk cId="3426294995" sldId="279"/>
        </pc:sldMkLst>
        <pc:spChg chg="mod">
          <ac:chgData name="Hugo Arredondo" userId="4857d58f-02c1-4ae8-816c-f36c63671e7f" providerId="ADAL" clId="{9651BFAB-6296-4404-9B3A-1DFAC5F25890}" dt="2024-10-10T18:37:43.588" v="2600" actId="20577"/>
          <ac:spMkLst>
            <pc:docMk/>
            <pc:sldMk cId="3426294995" sldId="279"/>
            <ac:spMk id="4" creationId="{BEC10AD5-BBD9-F045-6887-15A79B7A4AAE}"/>
          </ac:spMkLst>
        </pc:spChg>
        <pc:spChg chg="mod">
          <ac:chgData name="Hugo Arredondo" userId="4857d58f-02c1-4ae8-816c-f36c63671e7f" providerId="ADAL" clId="{9651BFAB-6296-4404-9B3A-1DFAC5F25890}" dt="2024-10-03T16:08:53.953" v="578" actId="1036"/>
          <ac:spMkLst>
            <pc:docMk/>
            <pc:sldMk cId="3426294995" sldId="279"/>
            <ac:spMk id="7" creationId="{5E94149B-6EC0-72AF-CA7B-A128CCF093B9}"/>
          </ac:spMkLst>
        </pc:spChg>
        <pc:picChg chg="add mod">
          <ac:chgData name="Hugo Arredondo" userId="4857d58f-02c1-4ae8-816c-f36c63671e7f" providerId="ADAL" clId="{9651BFAB-6296-4404-9B3A-1DFAC5F25890}" dt="2024-10-03T14:58:28.378" v="154"/>
          <ac:picMkLst>
            <pc:docMk/>
            <pc:sldMk cId="3426294995" sldId="279"/>
            <ac:picMk id="2" creationId="{019BC8DB-AD84-7CCA-8E5D-C45F3D89A15D}"/>
          </ac:picMkLst>
        </pc:picChg>
        <pc:picChg chg="del">
          <ac:chgData name="Hugo Arredondo" userId="4857d58f-02c1-4ae8-816c-f36c63671e7f" providerId="ADAL" clId="{9651BFAB-6296-4404-9B3A-1DFAC5F25890}" dt="2024-10-03T14:57:55.659" v="147" actId="478"/>
          <ac:picMkLst>
            <pc:docMk/>
            <pc:sldMk cId="3426294995" sldId="279"/>
            <ac:picMk id="3" creationId="{BF9D8559-36F6-7742-2CFA-7661D50BB3CE}"/>
          </ac:picMkLst>
        </pc:picChg>
      </pc:sldChg>
      <pc:sldChg chg="addSp delSp modSp mod">
        <pc:chgData name="Hugo Arredondo" userId="4857d58f-02c1-4ae8-816c-f36c63671e7f" providerId="ADAL" clId="{9651BFAB-6296-4404-9B3A-1DFAC5F25890}" dt="2024-10-10T17:52:40.337" v="2498" actId="5793"/>
        <pc:sldMkLst>
          <pc:docMk/>
          <pc:sldMk cId="2027234091" sldId="280"/>
        </pc:sldMkLst>
        <pc:spChg chg="mod">
          <ac:chgData name="Hugo Arredondo" userId="4857d58f-02c1-4ae8-816c-f36c63671e7f" providerId="ADAL" clId="{9651BFAB-6296-4404-9B3A-1DFAC5F25890}" dt="2024-10-10T17:48:51.287" v="2404" actId="1036"/>
          <ac:spMkLst>
            <pc:docMk/>
            <pc:sldMk cId="2027234091" sldId="280"/>
            <ac:spMk id="3" creationId="{84790B80-2CD2-C220-21F6-BABDAC46C27D}"/>
          </ac:spMkLst>
        </pc:spChg>
        <pc:spChg chg="mod">
          <ac:chgData name="Hugo Arredondo" userId="4857d58f-02c1-4ae8-816c-f36c63671e7f" providerId="ADAL" clId="{9651BFAB-6296-4404-9B3A-1DFAC5F25890}" dt="2024-10-10T17:52:40.337" v="2498" actId="5793"/>
          <ac:spMkLst>
            <pc:docMk/>
            <pc:sldMk cId="2027234091" sldId="280"/>
            <ac:spMk id="7" creationId="{3F56B572-CF35-43D9-2413-C2D8C255CA99}"/>
          </ac:spMkLst>
        </pc:spChg>
        <pc:picChg chg="add mod">
          <ac:chgData name="Hugo Arredondo" userId="4857d58f-02c1-4ae8-816c-f36c63671e7f" providerId="ADAL" clId="{9651BFAB-6296-4404-9B3A-1DFAC5F25890}" dt="2024-10-03T14:58:32.388" v="155"/>
          <ac:picMkLst>
            <pc:docMk/>
            <pc:sldMk cId="2027234091" sldId="280"/>
            <ac:picMk id="2" creationId="{CEABDC04-35B6-4FF8-C121-F239141669E4}"/>
          </ac:picMkLst>
        </pc:picChg>
        <pc:picChg chg="del">
          <ac:chgData name="Hugo Arredondo" userId="4857d58f-02c1-4ae8-816c-f36c63671e7f" providerId="ADAL" clId="{9651BFAB-6296-4404-9B3A-1DFAC5F25890}" dt="2024-10-03T14:57:58.581" v="148" actId="478"/>
          <ac:picMkLst>
            <pc:docMk/>
            <pc:sldMk cId="2027234091" sldId="280"/>
            <ac:picMk id="4" creationId="{0398BD73-37FE-19FB-65A1-69F6EA1A5225}"/>
          </ac:picMkLst>
        </pc:picChg>
      </pc:sldChg>
      <pc:sldChg chg="addSp delSp modSp mod">
        <pc:chgData name="Hugo Arredondo" userId="4857d58f-02c1-4ae8-816c-f36c63671e7f" providerId="ADAL" clId="{9651BFAB-6296-4404-9B3A-1DFAC5F25890}" dt="2024-10-03T16:07:24.738" v="536" actId="113"/>
        <pc:sldMkLst>
          <pc:docMk/>
          <pc:sldMk cId="2971990800" sldId="283"/>
        </pc:sldMkLst>
        <pc:spChg chg="mod">
          <ac:chgData name="Hugo Arredondo" userId="4857d58f-02c1-4ae8-816c-f36c63671e7f" providerId="ADAL" clId="{9651BFAB-6296-4404-9B3A-1DFAC5F25890}" dt="2024-10-03T16:06:00.698" v="506" actId="2711"/>
          <ac:spMkLst>
            <pc:docMk/>
            <pc:sldMk cId="2971990800" sldId="283"/>
            <ac:spMk id="3" creationId="{596B0A29-E38C-78A4-27E2-061B32528222}"/>
          </ac:spMkLst>
        </pc:spChg>
        <pc:spChg chg="mod">
          <ac:chgData name="Hugo Arredondo" userId="4857d58f-02c1-4ae8-816c-f36c63671e7f" providerId="ADAL" clId="{9651BFAB-6296-4404-9B3A-1DFAC5F25890}" dt="2024-10-03T16:07:24.738" v="536" actId="113"/>
          <ac:spMkLst>
            <pc:docMk/>
            <pc:sldMk cId="2971990800" sldId="283"/>
            <ac:spMk id="8" creationId="{A21F1F12-9415-CFED-EF0F-F3E3067B78CF}"/>
          </ac:spMkLst>
        </pc:spChg>
        <pc:spChg chg="mod">
          <ac:chgData name="Hugo Arredondo" userId="4857d58f-02c1-4ae8-816c-f36c63671e7f" providerId="ADAL" clId="{9651BFAB-6296-4404-9B3A-1DFAC5F25890}" dt="2024-10-03T16:06:41.782" v="532" actId="6549"/>
          <ac:spMkLst>
            <pc:docMk/>
            <pc:sldMk cId="2971990800" sldId="283"/>
            <ac:spMk id="10" creationId="{AC53F94A-8CFF-0077-900E-ED4AB44D0E8B}"/>
          </ac:spMkLst>
        </pc:spChg>
        <pc:picChg chg="del">
          <ac:chgData name="Hugo Arredondo" userId="4857d58f-02c1-4ae8-816c-f36c63671e7f" providerId="ADAL" clId="{9651BFAB-6296-4404-9B3A-1DFAC5F25890}" dt="2024-10-03T14:57:53.171" v="146" actId="478"/>
          <ac:picMkLst>
            <pc:docMk/>
            <pc:sldMk cId="2971990800" sldId="283"/>
            <ac:picMk id="2" creationId="{5B56FF93-DD61-F394-24CC-29031BEBFC91}"/>
          </ac:picMkLst>
        </pc:picChg>
        <pc:picChg chg="add mod">
          <ac:chgData name="Hugo Arredondo" userId="4857d58f-02c1-4ae8-816c-f36c63671e7f" providerId="ADAL" clId="{9651BFAB-6296-4404-9B3A-1DFAC5F25890}" dt="2024-10-03T14:58:24.006" v="153"/>
          <ac:picMkLst>
            <pc:docMk/>
            <pc:sldMk cId="2971990800" sldId="283"/>
            <ac:picMk id="4" creationId="{8F0FB4D9-08F4-1B5B-B188-8C12D6ADCBEB}"/>
          </ac:picMkLst>
        </pc:picChg>
      </pc:sldChg>
      <pc:sldChg chg="delSp add del setBg delDesignElem">
        <pc:chgData name="Hugo Arredondo" userId="4857d58f-02c1-4ae8-816c-f36c63671e7f" providerId="ADAL" clId="{9651BFAB-6296-4404-9B3A-1DFAC5F25890}" dt="2024-10-03T14:51:51.272" v="18" actId="47"/>
        <pc:sldMkLst>
          <pc:docMk/>
          <pc:sldMk cId="76924092" sldId="284"/>
        </pc:sldMkLst>
        <pc:spChg chg="del">
          <ac:chgData name="Hugo Arredondo" userId="4857d58f-02c1-4ae8-816c-f36c63671e7f" providerId="ADAL" clId="{9651BFAB-6296-4404-9B3A-1DFAC5F25890}" dt="2024-10-03T14:51:46.935" v="17"/>
          <ac:spMkLst>
            <pc:docMk/>
            <pc:sldMk cId="76924092" sldId="284"/>
            <ac:spMk id="15" creationId="{F3060C83-F051-4F0E-ABAD-AA0DFC48B218}"/>
          </ac:spMkLst>
        </pc:spChg>
        <pc:spChg chg="del">
          <ac:chgData name="Hugo Arredondo" userId="4857d58f-02c1-4ae8-816c-f36c63671e7f" providerId="ADAL" clId="{9651BFAB-6296-4404-9B3A-1DFAC5F25890}" dt="2024-10-03T14:51:46.935" v="17"/>
          <ac:spMkLst>
            <pc:docMk/>
            <pc:sldMk cId="76924092" sldId="284"/>
            <ac:spMk id="17" creationId="{83C98ABE-055B-441F-B07E-44F97F083C39}"/>
          </ac:spMkLst>
        </pc:spChg>
        <pc:spChg chg="del">
          <ac:chgData name="Hugo Arredondo" userId="4857d58f-02c1-4ae8-816c-f36c63671e7f" providerId="ADAL" clId="{9651BFAB-6296-4404-9B3A-1DFAC5F25890}" dt="2024-10-03T14:51:46.935" v="17"/>
          <ac:spMkLst>
            <pc:docMk/>
            <pc:sldMk cId="76924092" sldId="284"/>
            <ac:spMk id="19" creationId="{29FDB030-9B49-4CED-8CCD-4D99382388AC}"/>
          </ac:spMkLst>
        </pc:spChg>
        <pc:spChg chg="del">
          <ac:chgData name="Hugo Arredondo" userId="4857d58f-02c1-4ae8-816c-f36c63671e7f" providerId="ADAL" clId="{9651BFAB-6296-4404-9B3A-1DFAC5F25890}" dt="2024-10-03T14:51:46.935" v="17"/>
          <ac:spMkLst>
            <pc:docMk/>
            <pc:sldMk cId="76924092" sldId="284"/>
            <ac:spMk id="21" creationId="{3783CA14-24A1-485C-8B30-D6A5D87987AD}"/>
          </ac:spMkLst>
        </pc:spChg>
        <pc:spChg chg="del">
          <ac:chgData name="Hugo Arredondo" userId="4857d58f-02c1-4ae8-816c-f36c63671e7f" providerId="ADAL" clId="{9651BFAB-6296-4404-9B3A-1DFAC5F25890}" dt="2024-10-03T14:51:46.935" v="17"/>
          <ac:spMkLst>
            <pc:docMk/>
            <pc:sldMk cId="76924092" sldId="284"/>
            <ac:spMk id="23" creationId="{9A97C86A-04D6-40F7-AE84-31AB43E6A846}"/>
          </ac:spMkLst>
        </pc:spChg>
        <pc:spChg chg="del">
          <ac:chgData name="Hugo Arredondo" userId="4857d58f-02c1-4ae8-816c-f36c63671e7f" providerId="ADAL" clId="{9651BFAB-6296-4404-9B3A-1DFAC5F25890}" dt="2024-10-03T14:51:46.935" v="17"/>
          <ac:spMkLst>
            <pc:docMk/>
            <pc:sldMk cId="76924092" sldId="284"/>
            <ac:spMk id="25" creationId="{FF9F2414-84E8-453E-B1F3-389FDE8192D9}"/>
          </ac:spMkLst>
        </pc:spChg>
        <pc:spChg chg="del">
          <ac:chgData name="Hugo Arredondo" userId="4857d58f-02c1-4ae8-816c-f36c63671e7f" providerId="ADAL" clId="{9651BFAB-6296-4404-9B3A-1DFAC5F25890}" dt="2024-10-03T14:51:46.935" v="17"/>
          <ac:spMkLst>
            <pc:docMk/>
            <pc:sldMk cId="76924092" sldId="284"/>
            <ac:spMk id="27" creationId="{3ECA69A1-7536-43AC-85EF-C7106179F5ED}"/>
          </ac:spMkLst>
        </pc:spChg>
      </pc:sldChg>
      <pc:sldChg chg="addSp delSp modSp mod">
        <pc:chgData name="Hugo Arredondo" userId="4857d58f-02c1-4ae8-816c-f36c63671e7f" providerId="ADAL" clId="{9651BFAB-6296-4404-9B3A-1DFAC5F25890}" dt="2024-10-10T17:05:54.383" v="2124" actId="1038"/>
        <pc:sldMkLst>
          <pc:docMk/>
          <pc:sldMk cId="3629938269" sldId="284"/>
        </pc:sldMkLst>
        <pc:spChg chg="add mod">
          <ac:chgData name="Hugo Arredondo" userId="4857d58f-02c1-4ae8-816c-f36c63671e7f" providerId="ADAL" clId="{9651BFAB-6296-4404-9B3A-1DFAC5F25890}" dt="2024-10-10T17:05:54.383" v="2124" actId="1038"/>
          <ac:spMkLst>
            <pc:docMk/>
            <pc:sldMk cId="3629938269" sldId="284"/>
            <ac:spMk id="3" creationId="{4701D094-6F26-5E98-762E-D5C248AC3A2F}"/>
          </ac:spMkLst>
        </pc:spChg>
        <pc:spChg chg="add mod">
          <ac:chgData name="Hugo Arredondo" userId="4857d58f-02c1-4ae8-816c-f36c63671e7f" providerId="ADAL" clId="{9651BFAB-6296-4404-9B3A-1DFAC5F25890}" dt="2024-10-03T14:53:35.528" v="22" actId="1076"/>
          <ac:spMkLst>
            <pc:docMk/>
            <pc:sldMk cId="3629938269" sldId="284"/>
            <ac:spMk id="4" creationId="{D0D14955-D633-E2E5-71F3-018B4AD79DDF}"/>
          </ac:spMkLst>
        </pc:spChg>
        <pc:spChg chg="del">
          <ac:chgData name="Hugo Arredondo" userId="4857d58f-02c1-4ae8-816c-f36c63671e7f" providerId="ADAL" clId="{9651BFAB-6296-4404-9B3A-1DFAC5F25890}" dt="2024-10-03T14:52:05.756" v="19" actId="478"/>
          <ac:spMkLst>
            <pc:docMk/>
            <pc:sldMk cId="3629938269" sldId="284"/>
            <ac:spMk id="8" creationId="{DFA66D54-0EFF-D9C0-573B-B3C7948E9489}"/>
          </ac:spMkLst>
        </pc:spChg>
        <pc:graphicFrameChg chg="del">
          <ac:chgData name="Hugo Arredondo" userId="4857d58f-02c1-4ae8-816c-f36c63671e7f" providerId="ADAL" clId="{9651BFAB-6296-4404-9B3A-1DFAC5F25890}" dt="2024-10-03T14:52:05.756" v="19" actId="478"/>
          <ac:graphicFrameMkLst>
            <pc:docMk/>
            <pc:sldMk cId="3629938269" sldId="284"/>
            <ac:graphicFrameMk id="10" creationId="{5DFB10E9-0A7E-0F11-66DB-D150BAAA6C73}"/>
          </ac:graphicFrameMkLst>
        </pc:graphicFrameChg>
        <pc:picChg chg="del">
          <ac:chgData name="Hugo Arredondo" userId="4857d58f-02c1-4ae8-816c-f36c63671e7f" providerId="ADAL" clId="{9651BFAB-6296-4404-9B3A-1DFAC5F25890}" dt="2024-10-03T14:52:05.756" v="19" actId="478"/>
          <ac:picMkLst>
            <pc:docMk/>
            <pc:sldMk cId="3629938269" sldId="284"/>
            <ac:picMk id="2" creationId="{5B56FF93-DD61-F394-24CC-29031BEBFC91}"/>
          </ac:picMkLst>
        </pc:picChg>
        <pc:picChg chg="add mod">
          <ac:chgData name="Hugo Arredondo" userId="4857d58f-02c1-4ae8-816c-f36c63671e7f" providerId="ADAL" clId="{9651BFAB-6296-4404-9B3A-1DFAC5F25890}" dt="2024-10-03T14:57:32.177" v="142" actId="1037"/>
          <ac:picMkLst>
            <pc:docMk/>
            <pc:sldMk cId="3629938269" sldId="284"/>
            <ac:picMk id="5" creationId="{51B2E696-9B5C-71F8-D2EA-A4D83E1B936D}"/>
          </ac:picMkLst>
        </pc:picChg>
        <pc:picChg chg="add mod">
          <ac:chgData name="Hugo Arredondo" userId="4857d58f-02c1-4ae8-816c-f36c63671e7f" providerId="ADAL" clId="{9651BFAB-6296-4404-9B3A-1DFAC5F25890}" dt="2024-10-03T14:53:39.441" v="30" actId="1037"/>
          <ac:picMkLst>
            <pc:docMk/>
            <pc:sldMk cId="3629938269" sldId="284"/>
            <ac:picMk id="6" creationId="{C39750B4-EEE8-D601-B344-9C36BD3D9878}"/>
          </ac:picMkLst>
        </pc:picChg>
      </pc:sldChg>
      <pc:sldChg chg="addSp delSp modSp mod">
        <pc:chgData name="Hugo Arredondo" userId="4857d58f-02c1-4ae8-816c-f36c63671e7f" providerId="ADAL" clId="{9651BFAB-6296-4404-9B3A-1DFAC5F25890}" dt="2024-10-10T17:54:31.159" v="2523" actId="20577"/>
        <pc:sldMkLst>
          <pc:docMk/>
          <pc:sldMk cId="4015449031" sldId="285"/>
        </pc:sldMkLst>
        <pc:spChg chg="add mod">
          <ac:chgData name="Hugo Arredondo" userId="4857d58f-02c1-4ae8-816c-f36c63671e7f" providerId="ADAL" clId="{9651BFAB-6296-4404-9B3A-1DFAC5F25890}" dt="2024-10-10T17:53:32.355" v="2506" actId="20577"/>
          <ac:spMkLst>
            <pc:docMk/>
            <pc:sldMk cId="4015449031" sldId="285"/>
            <ac:spMk id="2" creationId="{F1DF64E3-24A2-BAD2-5F8F-89A04B842CB7}"/>
          </ac:spMkLst>
        </pc:spChg>
        <pc:spChg chg="add mod">
          <ac:chgData name="Hugo Arredondo" userId="4857d58f-02c1-4ae8-816c-f36c63671e7f" providerId="ADAL" clId="{9651BFAB-6296-4404-9B3A-1DFAC5F25890}" dt="2024-10-10T17:54:31.159" v="2523" actId="20577"/>
          <ac:spMkLst>
            <pc:docMk/>
            <pc:sldMk cId="4015449031" sldId="285"/>
            <ac:spMk id="5" creationId="{1989D2FA-C97D-8118-0872-768458490D6C}"/>
          </ac:spMkLst>
        </pc:spChg>
        <pc:spChg chg="del">
          <ac:chgData name="Hugo Arredondo" userId="4857d58f-02c1-4ae8-816c-f36c63671e7f" providerId="ADAL" clId="{9651BFAB-6296-4404-9B3A-1DFAC5F25890}" dt="2024-10-03T16:52:41.158" v="697" actId="478"/>
          <ac:spMkLst>
            <pc:docMk/>
            <pc:sldMk cId="4015449031" sldId="285"/>
            <ac:spMk id="6" creationId="{A21BAED6-FDF1-EE74-A074-59701FCAF86E}"/>
          </ac:spMkLst>
        </pc:spChg>
        <pc:spChg chg="del">
          <ac:chgData name="Hugo Arredondo" userId="4857d58f-02c1-4ae8-816c-f36c63671e7f" providerId="ADAL" clId="{9651BFAB-6296-4404-9B3A-1DFAC5F25890}" dt="2024-10-03T16:52:41.158" v="697" actId="478"/>
          <ac:spMkLst>
            <pc:docMk/>
            <pc:sldMk cId="4015449031" sldId="285"/>
            <ac:spMk id="7" creationId="{A73DB337-FD5E-1740-71FD-33A3C6BB5DF7}"/>
          </ac:spMkLst>
        </pc:spChg>
      </pc:sldChg>
      <pc:sldMasterChg chg="del delSldLayout">
        <pc:chgData name="Hugo Arredondo" userId="4857d58f-02c1-4ae8-816c-f36c63671e7f" providerId="ADAL" clId="{9651BFAB-6296-4404-9B3A-1DFAC5F25890}" dt="2024-10-03T14:52:18.118" v="21" actId="47"/>
        <pc:sldMasterMkLst>
          <pc:docMk/>
          <pc:sldMasterMk cId="377348306" sldId="2147483660"/>
        </pc:sldMasterMkLst>
        <pc:sldLayoutChg chg="del">
          <pc:chgData name="Hugo Arredondo" userId="4857d58f-02c1-4ae8-816c-f36c63671e7f" providerId="ADAL" clId="{9651BFAB-6296-4404-9B3A-1DFAC5F25890}" dt="2024-10-03T14:52:18.118" v="21" actId="47"/>
          <pc:sldLayoutMkLst>
            <pc:docMk/>
            <pc:sldMasterMk cId="377348306" sldId="2147483660"/>
            <pc:sldLayoutMk cId="1539539053" sldId="2147483661"/>
          </pc:sldLayoutMkLst>
        </pc:sldLayoutChg>
        <pc:sldLayoutChg chg="del">
          <pc:chgData name="Hugo Arredondo" userId="4857d58f-02c1-4ae8-816c-f36c63671e7f" providerId="ADAL" clId="{9651BFAB-6296-4404-9B3A-1DFAC5F25890}" dt="2024-10-03T14:52:18.118" v="21" actId="47"/>
          <pc:sldLayoutMkLst>
            <pc:docMk/>
            <pc:sldMasterMk cId="377348306" sldId="2147483660"/>
            <pc:sldLayoutMk cId="2429444190" sldId="2147483662"/>
          </pc:sldLayoutMkLst>
        </pc:sldLayoutChg>
        <pc:sldLayoutChg chg="del">
          <pc:chgData name="Hugo Arredondo" userId="4857d58f-02c1-4ae8-816c-f36c63671e7f" providerId="ADAL" clId="{9651BFAB-6296-4404-9B3A-1DFAC5F25890}" dt="2024-10-03T14:52:18.118" v="21" actId="47"/>
          <pc:sldLayoutMkLst>
            <pc:docMk/>
            <pc:sldMasterMk cId="377348306" sldId="2147483660"/>
            <pc:sldLayoutMk cId="1301575637" sldId="2147483663"/>
          </pc:sldLayoutMkLst>
        </pc:sldLayoutChg>
        <pc:sldLayoutChg chg="del">
          <pc:chgData name="Hugo Arredondo" userId="4857d58f-02c1-4ae8-816c-f36c63671e7f" providerId="ADAL" clId="{9651BFAB-6296-4404-9B3A-1DFAC5F25890}" dt="2024-10-03T14:52:18.118" v="21" actId="47"/>
          <pc:sldLayoutMkLst>
            <pc:docMk/>
            <pc:sldMasterMk cId="377348306" sldId="2147483660"/>
            <pc:sldLayoutMk cId="342760425" sldId="2147483664"/>
          </pc:sldLayoutMkLst>
        </pc:sldLayoutChg>
        <pc:sldLayoutChg chg="del">
          <pc:chgData name="Hugo Arredondo" userId="4857d58f-02c1-4ae8-816c-f36c63671e7f" providerId="ADAL" clId="{9651BFAB-6296-4404-9B3A-1DFAC5F25890}" dt="2024-10-03T14:52:18.118" v="21" actId="47"/>
          <pc:sldLayoutMkLst>
            <pc:docMk/>
            <pc:sldMasterMk cId="377348306" sldId="2147483660"/>
            <pc:sldLayoutMk cId="89906995" sldId="2147483665"/>
          </pc:sldLayoutMkLst>
        </pc:sldLayoutChg>
        <pc:sldLayoutChg chg="del">
          <pc:chgData name="Hugo Arredondo" userId="4857d58f-02c1-4ae8-816c-f36c63671e7f" providerId="ADAL" clId="{9651BFAB-6296-4404-9B3A-1DFAC5F25890}" dt="2024-10-03T14:52:18.118" v="21" actId="47"/>
          <pc:sldLayoutMkLst>
            <pc:docMk/>
            <pc:sldMasterMk cId="377348306" sldId="2147483660"/>
            <pc:sldLayoutMk cId="2709224082" sldId="2147483666"/>
          </pc:sldLayoutMkLst>
        </pc:sldLayoutChg>
        <pc:sldLayoutChg chg="del">
          <pc:chgData name="Hugo Arredondo" userId="4857d58f-02c1-4ae8-816c-f36c63671e7f" providerId="ADAL" clId="{9651BFAB-6296-4404-9B3A-1DFAC5F25890}" dt="2024-10-03T14:52:18.118" v="21" actId="47"/>
          <pc:sldLayoutMkLst>
            <pc:docMk/>
            <pc:sldMasterMk cId="377348306" sldId="2147483660"/>
            <pc:sldLayoutMk cId="20457659" sldId="2147483667"/>
          </pc:sldLayoutMkLst>
        </pc:sldLayoutChg>
        <pc:sldLayoutChg chg="del">
          <pc:chgData name="Hugo Arredondo" userId="4857d58f-02c1-4ae8-816c-f36c63671e7f" providerId="ADAL" clId="{9651BFAB-6296-4404-9B3A-1DFAC5F25890}" dt="2024-10-03T14:52:18.118" v="21" actId="47"/>
          <pc:sldLayoutMkLst>
            <pc:docMk/>
            <pc:sldMasterMk cId="377348306" sldId="2147483660"/>
            <pc:sldLayoutMk cId="2511375291" sldId="2147483668"/>
          </pc:sldLayoutMkLst>
        </pc:sldLayoutChg>
        <pc:sldLayoutChg chg="del">
          <pc:chgData name="Hugo Arredondo" userId="4857d58f-02c1-4ae8-816c-f36c63671e7f" providerId="ADAL" clId="{9651BFAB-6296-4404-9B3A-1DFAC5F25890}" dt="2024-10-03T14:52:18.118" v="21" actId="47"/>
          <pc:sldLayoutMkLst>
            <pc:docMk/>
            <pc:sldMasterMk cId="377348306" sldId="2147483660"/>
            <pc:sldLayoutMk cId="4031006744" sldId="2147483669"/>
          </pc:sldLayoutMkLst>
        </pc:sldLayoutChg>
        <pc:sldLayoutChg chg="del">
          <pc:chgData name="Hugo Arredondo" userId="4857d58f-02c1-4ae8-816c-f36c63671e7f" providerId="ADAL" clId="{9651BFAB-6296-4404-9B3A-1DFAC5F25890}" dt="2024-10-03T14:52:18.118" v="21" actId="47"/>
          <pc:sldLayoutMkLst>
            <pc:docMk/>
            <pc:sldMasterMk cId="377348306" sldId="2147483660"/>
            <pc:sldLayoutMk cId="312851766" sldId="2147483670"/>
          </pc:sldLayoutMkLst>
        </pc:sldLayoutChg>
        <pc:sldLayoutChg chg="del">
          <pc:chgData name="Hugo Arredondo" userId="4857d58f-02c1-4ae8-816c-f36c63671e7f" providerId="ADAL" clId="{9651BFAB-6296-4404-9B3A-1DFAC5F25890}" dt="2024-10-03T14:52:18.118" v="21" actId="47"/>
          <pc:sldLayoutMkLst>
            <pc:docMk/>
            <pc:sldMasterMk cId="377348306" sldId="2147483660"/>
            <pc:sldLayoutMk cId="4030019011" sldId="2147483671"/>
          </pc:sldLayoutMkLst>
        </pc:sldLayoutChg>
      </pc:sldMasterChg>
    </pc:docChg>
  </pc:docChgLst>
  <pc:docChgLst>
    <pc:chgData name="Nedelka Marin-Martinez" userId="18629550-3c9d-4252-a615-0373b95fad7d" providerId="ADAL" clId="{450FE430-DBAB-4951-9AA0-4A1B3DA76B46}"/>
    <pc:docChg chg="modSld">
      <pc:chgData name="Nedelka Marin-Martinez" userId="18629550-3c9d-4252-a615-0373b95fad7d" providerId="ADAL" clId="{450FE430-DBAB-4951-9AA0-4A1B3DA76B46}" dt="2024-10-11T15:23:26.966" v="3" actId="20577"/>
      <pc:docMkLst>
        <pc:docMk/>
      </pc:docMkLst>
      <pc:sldChg chg="modSp mod">
        <pc:chgData name="Nedelka Marin-Martinez" userId="18629550-3c9d-4252-a615-0373b95fad7d" providerId="ADAL" clId="{450FE430-DBAB-4951-9AA0-4A1B3DA76B46}" dt="2024-10-11T15:23:10.463" v="1" actId="20577"/>
        <pc:sldMkLst>
          <pc:docMk/>
          <pc:sldMk cId="3629938269" sldId="284"/>
        </pc:sldMkLst>
        <pc:spChg chg="mod">
          <ac:chgData name="Nedelka Marin-Martinez" userId="18629550-3c9d-4252-a615-0373b95fad7d" providerId="ADAL" clId="{450FE430-DBAB-4951-9AA0-4A1B3DA76B46}" dt="2024-10-11T15:23:10.463" v="1" actId="20577"/>
          <ac:spMkLst>
            <pc:docMk/>
            <pc:sldMk cId="3629938269" sldId="284"/>
            <ac:spMk id="3" creationId="{4701D094-6F26-5E98-762E-D5C248AC3A2F}"/>
          </ac:spMkLst>
        </pc:spChg>
      </pc:sldChg>
      <pc:sldChg chg="modSp mod">
        <pc:chgData name="Nedelka Marin-Martinez" userId="18629550-3c9d-4252-a615-0373b95fad7d" providerId="ADAL" clId="{450FE430-DBAB-4951-9AA0-4A1B3DA76B46}" dt="2024-10-11T15:23:26.966" v="3" actId="20577"/>
        <pc:sldMkLst>
          <pc:docMk/>
          <pc:sldMk cId="4015449031" sldId="285"/>
        </pc:sldMkLst>
        <pc:spChg chg="mod">
          <ac:chgData name="Nedelka Marin-Martinez" userId="18629550-3c9d-4252-a615-0373b95fad7d" providerId="ADAL" clId="{450FE430-DBAB-4951-9AA0-4A1B3DA76B46}" dt="2024-10-11T15:23:26.966" v="3" actId="20577"/>
          <ac:spMkLst>
            <pc:docMk/>
            <pc:sldMk cId="4015449031" sldId="285"/>
            <ac:spMk id="2" creationId="{F1DF64E3-24A2-BAD2-5F8F-89A04B842CB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202E72-5375-441B-A538-3B2C52DA75B2}" type="datetimeFigureOut">
              <a:rPr lang="es-MX" smtClean="0"/>
              <a:t>11/10/2024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A9B6CF-08BD-4BCE-80B8-4ABD530D546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65206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419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A9B6CF-08BD-4BCE-80B8-4ABD530D546F}" type="slidenum">
              <a:rPr kumimoji="0" lang="es-MX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661064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419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A9B6CF-08BD-4BCE-80B8-4ABD530D546F}" type="slidenum">
              <a:rPr kumimoji="0" lang="es-MX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06328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Desde la formación de este grupo de control biológico se han desarrollado 6 NRMF</a:t>
            </a:r>
            <a:endParaRPr lang="es-419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A9B6CF-08BD-4BCE-80B8-4ABD530D546F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667270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419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A9B6CF-08BD-4BCE-80B8-4ABD530D546F}" type="slidenum">
              <a:rPr kumimoji="0" lang="es-MX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900341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419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A9B6CF-08BD-4BCE-80B8-4ABD530D546F}" type="slidenum">
              <a:rPr kumimoji="0" lang="es-MX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85763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419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A9B6CF-08BD-4BCE-80B8-4ABD530D546F}" type="slidenum">
              <a:rPr kumimoji="0" lang="es-MX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6416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419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A9B6CF-08BD-4BCE-80B8-4ABD530D546F}" type="slidenum">
              <a:rPr kumimoji="0" lang="es-MX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880862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419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A9B6CF-08BD-4BCE-80B8-4ABD530D546F}" type="slidenum">
              <a:rPr kumimoji="0" lang="es-MX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82828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419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A9B6CF-08BD-4BCE-80B8-4ABD530D546F}" type="slidenum">
              <a:rPr kumimoji="0" lang="es-MX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52028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35 profesionales han participado en la revisión y conclusión de estas normas</a:t>
            </a:r>
            <a:endParaRPr lang="es-419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A9B6CF-08BD-4BCE-80B8-4ABD530D546F}" type="slidenum">
              <a:rPr kumimoji="0" lang="es-MX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478789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33FCF4-674A-20E4-04FB-D444542A9C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1F3F68E-3878-7B43-AF2B-7839FB6FBC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8FAAA9-47CF-0159-4965-0E81EAA46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447C8-30B4-4C1A-8441-8A2998FB90F4}" type="datetimeFigureOut">
              <a:rPr lang="es-MX" smtClean="0"/>
              <a:t>11/10/2024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1C88EF1-A262-B955-2D59-C262FFEA9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5CBF2A3-400F-E086-AFE1-B0961DA5B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FC64B-2456-4B9E-9434-1CE2CE29B291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60813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2CC24B-73F6-0EF2-FDF0-ABE96FE81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218803B-4CBB-3CD5-37B0-78A7B050D8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B88E748-4728-F77B-2F72-F81ADCB50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447C8-30B4-4C1A-8441-8A2998FB90F4}" type="datetimeFigureOut">
              <a:rPr lang="es-MX" smtClean="0"/>
              <a:t>11/10/2024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959343C-F47B-61E1-CE9F-1DA1370CA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569EEE5-76C7-4CD4-8E7A-2A258C29A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FC64B-2456-4B9E-9434-1CE2CE29B291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82127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BA21B0B-CA8F-4EB2-CDF7-6512A82DBE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4D54F26-6879-3D76-B331-EDDAFED7F8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5DC2E08-9E8B-FD93-8EB0-7BC17CDA5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447C8-30B4-4C1A-8441-8A2998FB90F4}" type="datetimeFigureOut">
              <a:rPr lang="es-MX" smtClean="0"/>
              <a:t>11/10/2024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CEF7EE5-3E8A-319C-2ED6-2877C6E28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4E7B2DC-29D6-C415-1591-873DDB58A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FC64B-2456-4B9E-9434-1CE2CE29B291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8036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EB62C6-6F52-73EA-0D4E-11EAAC072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B513F7E-6DF7-47A0-CB88-027208DFB0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A58E11-E348-952C-98C0-D370A952F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447C8-30B4-4C1A-8441-8A2998FB90F4}" type="datetimeFigureOut">
              <a:rPr lang="es-MX" smtClean="0"/>
              <a:t>11/10/2024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1E328E4-5244-78A5-6580-A7A2B81C6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7EC0F5A-E75D-0E75-2825-61B82A190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FC64B-2456-4B9E-9434-1CE2CE29B291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6191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875179-6638-B760-1EE7-66A4D79DC6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927F2FE-5690-3C8A-FA78-386F4993BD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2BDF6F9-E63E-2244-04C7-2DC9EDA89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447C8-30B4-4C1A-8441-8A2998FB90F4}" type="datetimeFigureOut">
              <a:rPr lang="es-MX" smtClean="0"/>
              <a:t>11/10/2024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1E53E0D-51BD-50CF-6719-216B91368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332EBB4-E406-9C75-7FA2-11B4F1A61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FC64B-2456-4B9E-9434-1CE2CE29B291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37803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62AF0E-0F3D-8B8C-3E77-CC128EA03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FA8531-095C-01C4-3915-19E490DD80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A3687B5-C473-756E-1A35-B07CEE5352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BD8D890-3FDF-9F4F-A238-56A820875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447C8-30B4-4C1A-8441-8A2998FB90F4}" type="datetimeFigureOut">
              <a:rPr lang="es-MX" smtClean="0"/>
              <a:t>11/10/2024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C8E9450-783C-6865-A34A-10E97077F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7744DC9-B479-D7F5-D870-6F87B1EAA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FC64B-2456-4B9E-9434-1CE2CE29B291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188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95CDCB-0807-7057-85BE-E161B273B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2F4C131-1AA2-E96D-9B93-A94BBAA32D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67718A3-38B2-95E2-2BDD-6B4B90FF9D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1A1F77F-3DFE-D27F-9E79-FF6B4D1A4C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09F6894-A548-9BA2-40F6-D0A475C249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35CBAC0-0474-4EE6-8433-97C92CDDA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447C8-30B4-4C1A-8441-8A2998FB90F4}" type="datetimeFigureOut">
              <a:rPr lang="es-MX" smtClean="0"/>
              <a:t>11/10/2024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32F8606-3E38-D8AD-8C96-5FC6FE3FE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F2F41B2-6873-1435-1AB4-213EDAF1D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FC64B-2456-4B9E-9434-1CE2CE29B291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7106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E08238-CF37-54B5-96CA-1860552A5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0F9B9A7-B631-72CB-0C6D-AE140F1E0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447C8-30B4-4C1A-8441-8A2998FB90F4}" type="datetimeFigureOut">
              <a:rPr lang="es-MX" smtClean="0"/>
              <a:t>11/10/2024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796AD90-A710-7B5A-49FC-EFE7FEE85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696D198-AC57-D5C3-588C-90E74CDCF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FC64B-2456-4B9E-9434-1CE2CE29B291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0755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1D25C87-42EB-3D87-C89F-061AA87A8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447C8-30B4-4C1A-8441-8A2998FB90F4}" type="datetimeFigureOut">
              <a:rPr lang="es-MX" smtClean="0"/>
              <a:t>11/10/2024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2F2E682-F295-6F71-B9B6-4487CDB63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F8F0DF4-1CE0-1ECB-59E2-99509FFD0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FC64B-2456-4B9E-9434-1CE2CE29B291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6281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700646-D443-641B-C964-6CDC8537F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4247361-454A-33EF-5E3A-36C76B0936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1F77C35-5575-C6D1-2A10-97C6B89925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1811EAC-38C1-9C8B-3AE6-9C6F30997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447C8-30B4-4C1A-8441-8A2998FB90F4}" type="datetimeFigureOut">
              <a:rPr lang="es-MX" smtClean="0"/>
              <a:t>11/10/2024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FB3238A-B8D4-C6AF-127A-4D0B421E0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F056CEA-36CF-D93E-2480-EFBB73575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FC64B-2456-4B9E-9434-1CE2CE29B291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5436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4764A3-B81A-E295-FC2B-3184C7F2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765AEEA-3C48-AA94-F0EE-38A9FE2C70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7A52FB2-A7AE-06A0-2C8F-60C59BB081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D9F3C00-6EB2-9137-C9F2-B5923E0C3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447C8-30B4-4C1A-8441-8A2998FB90F4}" type="datetimeFigureOut">
              <a:rPr lang="es-MX" smtClean="0"/>
              <a:t>11/10/2024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71B07E6-C411-A1DB-546E-92A225CEB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978DCFF-986A-E343-298C-5030255CE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FC64B-2456-4B9E-9434-1CE2CE29B291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7172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61C3ED4-06AD-F137-1838-ADECBD53B1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3CB6184-48AA-F0C1-4760-D09A91A59C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CAF2A70-F3B1-48E7-6C3A-F9F4FCE7C8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C0447C8-30B4-4C1A-8441-8A2998FB90F4}" type="datetimeFigureOut">
              <a:rPr lang="es-MX" smtClean="0"/>
              <a:t>11/10/2024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9CABE5B-6AF0-D8DC-03CC-7B867A0905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BE93A05-3D2F-BF3F-B43E-E56344A559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F4FC64B-2456-4B9E-9434-1CE2CE29B291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9192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4701D094-6F26-5E98-762E-D5C248AC3A2F}"/>
              </a:ext>
            </a:extLst>
          </p:cNvPr>
          <p:cNvSpPr txBox="1"/>
          <p:nvPr/>
        </p:nvSpPr>
        <p:spPr>
          <a:xfrm>
            <a:off x="959486" y="3205125"/>
            <a:ext cx="10331083" cy="6771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cs typeface="Calibri Light" panose="020F0302020204030204" pitchFamily="34" charset="0"/>
              </a:rPr>
              <a:t>NRMF de Control Biológico y otros productos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0D14955-D633-E2E5-71F3-018B4AD79DDF}"/>
              </a:ext>
            </a:extLst>
          </p:cNvPr>
          <p:cNvSpPr txBox="1"/>
          <p:nvPr/>
        </p:nvSpPr>
        <p:spPr>
          <a:xfrm>
            <a:off x="7270056" y="4797632"/>
            <a:ext cx="44016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Hugo Arredondo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000" b="1" dirty="0" err="1">
                <a:solidFill>
                  <a:prstClr val="black"/>
                </a:solidFill>
                <a:latin typeface="Calibri Light" panose="020F0302020204030204"/>
              </a:rPr>
              <a:t>Biobest</a:t>
            </a:r>
            <a:r>
              <a:rPr lang="es-ES" sz="2000" b="1" dirty="0">
                <a:solidFill>
                  <a:prstClr val="black"/>
                </a:solidFill>
                <a:latin typeface="Calibri Light" panose="020F0302020204030204"/>
              </a:rPr>
              <a:t> México</a:t>
            </a:r>
            <a:endParaRPr kumimoji="0" lang="es-E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47 Reunión Anual de la NAPPO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Tucson, AZ, 22-24 de octubre de 2024</a:t>
            </a:r>
          </a:p>
        </p:txBody>
      </p:sp>
      <p:pic>
        <p:nvPicPr>
          <p:cNvPr id="5" name="Picture 1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51B2E696-9B5C-71F8-D2EA-A4D83E1B936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834" y="436662"/>
            <a:ext cx="5486400" cy="932180"/>
          </a:xfrm>
          <a:prstGeom prst="rect">
            <a:avLst/>
          </a:prstGeom>
        </p:spPr>
      </p:pic>
      <p:pic>
        <p:nvPicPr>
          <p:cNvPr id="6" name="Picture 2" descr="https://sp.yimg.com/ib/th?id=JN.BeBcYONSBDvvEnxNtRQGVw&amp;pid=15.1&amp;P=0">
            <a:extLst>
              <a:ext uri="{FF2B5EF4-FFF2-40B4-BE49-F238E27FC236}">
                <a16:creationId xmlns:a16="http://schemas.microsoft.com/office/drawing/2014/main" id="{C39750B4-EEE8-D601-B344-9C36BD3D98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929182" y="439633"/>
            <a:ext cx="3008039" cy="238637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6299382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82550ABF-977B-AF9A-3DE8-A63F9291A350}"/>
              </a:ext>
            </a:extLst>
          </p:cNvPr>
          <p:cNvSpPr txBox="1"/>
          <p:nvPr/>
        </p:nvSpPr>
        <p:spPr>
          <a:xfrm>
            <a:off x="638363" y="2454674"/>
            <a:ext cx="4571839" cy="34009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419" sz="2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Presidentes del GE en Control Biológico</a:t>
            </a:r>
          </a:p>
          <a:p>
            <a:pPr algn="just">
              <a:spcAft>
                <a:spcPts val="600"/>
              </a:spcAft>
            </a:pPr>
            <a:r>
              <a:rPr lang="es-419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1984 - 1986 Gary Cunningham - EE.UU.</a:t>
            </a:r>
          </a:p>
          <a:p>
            <a:pPr algn="just">
              <a:spcAft>
                <a:spcPts val="600"/>
              </a:spcAft>
            </a:pPr>
            <a:r>
              <a:rPr lang="es-419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1986 - 1993 Enrique Reyes – México </a:t>
            </a:r>
          </a:p>
          <a:p>
            <a:pPr algn="just">
              <a:spcAft>
                <a:spcPts val="600"/>
              </a:spcAft>
            </a:pPr>
            <a:r>
              <a:rPr lang="es-419" sz="2000" dirty="0">
                <a:ea typeface="Calibri" panose="020F0502020204030204" pitchFamily="34" charset="0"/>
                <a:cs typeface="Times New Roman" panose="02020603050405020304" pitchFamily="18" charset="0"/>
              </a:rPr>
              <a:t>1993 - 2002 </a:t>
            </a: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Dale </a:t>
            </a:r>
            <a:r>
              <a:rPr lang="en-US" sz="2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Meyerdirk</a:t>
            </a: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s-419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EE.UU. </a:t>
            </a:r>
          </a:p>
          <a:p>
            <a:pPr algn="just">
              <a:spcAft>
                <a:spcPts val="600"/>
              </a:spcAft>
            </a:pP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2002 - 2004 Joe </a:t>
            </a:r>
            <a:r>
              <a:rPr lang="en-US" sz="2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Voergetts</a:t>
            </a: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es-419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EE.UU. </a:t>
            </a:r>
          </a:p>
          <a:p>
            <a:pPr algn="just">
              <a:spcAft>
                <a:spcPts val="600"/>
              </a:spcAft>
            </a:pP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2004 - 2013 Hugo Arredondo – </a:t>
            </a:r>
            <a:r>
              <a:rPr lang="es-419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México </a:t>
            </a:r>
          </a:p>
          <a:p>
            <a:pPr algn="just">
              <a:spcAft>
                <a:spcPts val="600"/>
              </a:spcAft>
            </a:pP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2014 - 2023 Peter Mason - </a:t>
            </a:r>
            <a:r>
              <a:rPr lang="en-US" sz="2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Canadá</a:t>
            </a:r>
            <a:endParaRPr lang="en-US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2023 -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presente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Bruno Gallant -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Canadá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s-419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Imagen 7" descr="Un grupo de personas posando para una foto&#10;&#10;Descripción generada automáticamente">
            <a:extLst>
              <a:ext uri="{FF2B5EF4-FFF2-40B4-BE49-F238E27FC236}">
                <a16:creationId xmlns:a16="http://schemas.microsoft.com/office/drawing/2014/main" id="{850667EC-38F7-65A3-8555-50528DA628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8565" y="2326340"/>
            <a:ext cx="5486400" cy="36576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94E10977-F4F2-0EB4-96CA-EE55E4881D32}"/>
              </a:ext>
            </a:extLst>
          </p:cNvPr>
          <p:cNvSpPr txBox="1"/>
          <p:nvPr/>
        </p:nvSpPr>
        <p:spPr>
          <a:xfrm>
            <a:off x="6722295" y="5943825"/>
            <a:ext cx="38971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Reunión, Ottawa, Ontario Canadá. 2015. </a:t>
            </a:r>
          </a:p>
        </p:txBody>
      </p:sp>
      <p:pic>
        <p:nvPicPr>
          <p:cNvPr id="5" name="Picture 1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1750ADAF-162E-9E90-EB71-5B1D1B7373C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834" y="436662"/>
            <a:ext cx="5486400" cy="932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884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DFA66D54-0EFF-D9C0-573B-B3C7948E9489}"/>
              </a:ext>
            </a:extLst>
          </p:cNvPr>
          <p:cNvSpPr txBox="1"/>
          <p:nvPr/>
        </p:nvSpPr>
        <p:spPr>
          <a:xfrm>
            <a:off x="2013600" y="1587052"/>
            <a:ext cx="8233654" cy="8710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868680"/>
            <a:r>
              <a:rPr lang="es-MX" sz="2660" b="1" kern="12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Normas Regionales sobre Medidas Fitosanitarias</a:t>
            </a:r>
          </a:p>
          <a:p>
            <a:pPr algn="ctr" defTabSz="868680">
              <a:spcAft>
                <a:spcPts val="600"/>
              </a:spcAft>
            </a:pPr>
            <a:r>
              <a:rPr lang="es-MX" sz="2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Plan de Implementación </a:t>
            </a:r>
          </a:p>
        </p:txBody>
      </p:sp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5DFB10E9-0A7E-0F11-66DB-D150BAAA6C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5523764"/>
              </p:ext>
            </p:extLst>
          </p:nvPr>
        </p:nvGraphicFramePr>
        <p:xfrm>
          <a:off x="808002" y="2539837"/>
          <a:ext cx="10778946" cy="376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5240">
                  <a:extLst>
                    <a:ext uri="{9D8B030D-6E8A-4147-A177-3AD203B41FA5}">
                      <a16:colId xmlns:a16="http://schemas.microsoft.com/office/drawing/2014/main" val="3947733231"/>
                    </a:ext>
                  </a:extLst>
                </a:gridCol>
                <a:gridCol w="9573706">
                  <a:extLst>
                    <a:ext uri="{9D8B030D-6E8A-4147-A177-3AD203B41FA5}">
                      <a16:colId xmlns:a16="http://schemas.microsoft.com/office/drawing/2014/main" val="4009839036"/>
                    </a:ext>
                  </a:extLst>
                </a:gridCol>
              </a:tblGrid>
              <a:tr h="396871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s-MX" b="1" dirty="0">
                          <a:solidFill>
                            <a:schemeClr val="tx1"/>
                          </a:solidFill>
                          <a:latin typeface="+mn-lt"/>
                          <a:cs typeface="Calibri Light" panose="020F0302020204030204" pitchFamily="34" charset="0"/>
                        </a:rPr>
                        <a:t>NRMF 7.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s-MX" b="1" dirty="0">
                        <a:solidFill>
                          <a:schemeClr val="tx1"/>
                        </a:solidFill>
                        <a:latin typeface="+mn-lt"/>
                        <a:cs typeface="Calibri Light" panose="020F0302020204030204" pitchFamily="34" charset="0"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Aptos" panose="020B0004020202020204" pitchFamily="34" charset="0"/>
                          <a:cs typeface="Calibri Light" panose="020F0302020204030204" pitchFamily="34" charset="0"/>
                        </a:rPr>
                        <a:t>NRMF 12.</a:t>
                      </a:r>
                      <a:r>
                        <a:rPr lang="es-MX" b="1" dirty="0">
                          <a:solidFill>
                            <a:schemeClr val="tx1"/>
                          </a:solidFill>
                          <a:latin typeface="+mn-lt"/>
                          <a:cs typeface="Calibri Light" panose="020F0302020204030204" pitchFamily="34" charset="0"/>
                        </a:rPr>
                        <a:t>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s-MX" b="1" dirty="0">
                        <a:solidFill>
                          <a:schemeClr val="tx1"/>
                        </a:solidFill>
                        <a:latin typeface="+mn-lt"/>
                        <a:cs typeface="Calibri Light" panose="020F0302020204030204" pitchFamily="34" charset="0"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Aptos" panose="020B0004020202020204" pitchFamily="34" charset="0"/>
                          <a:cs typeface="Calibri Light" panose="020F0302020204030204" pitchFamily="34" charset="0"/>
                        </a:rPr>
                        <a:t>NRMF 22.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800" b="1" kern="100" dirty="0">
                        <a:solidFill>
                          <a:schemeClr val="tx1"/>
                        </a:solidFill>
                        <a:effectLst/>
                        <a:latin typeface="+mn-lt"/>
                        <a:cs typeface="Calibri Light" panose="020F0302020204030204" pitchFamily="34" charset="0"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Aptos" panose="020B0004020202020204" pitchFamily="34" charset="0"/>
                          <a:cs typeface="Calibri Light" panose="020F0302020204030204" pitchFamily="34" charset="0"/>
                        </a:rPr>
                        <a:t>NRMF 26.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8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Calibri Light" panose="020F0302020204030204" pitchFamily="34" charset="0"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Aptos" panose="020B0004020202020204" pitchFamily="34" charset="0"/>
                          <a:cs typeface="Calibri Light" panose="020F0302020204030204" pitchFamily="34" charset="0"/>
                        </a:rPr>
                        <a:t>NRMF 29.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8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Calibri Light" panose="020F030202020403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Aptos" panose="020B0004020202020204" pitchFamily="34" charset="0"/>
                          <a:cs typeface="Calibri Light" panose="020F0302020204030204" pitchFamily="34" charset="0"/>
                        </a:rPr>
                        <a:t>NRMF 39.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Aptos" panose="020B0004020202020204" pitchFamily="34" charset="0"/>
                          <a:cs typeface="Calibri Light" panose="020F0302020204030204" pitchFamily="34" charset="0"/>
                        </a:rPr>
                        <a:t>Directrices sobre la petición para la primera liberación de agentes fitófagos no nativos para el control biológico. Aprobada en 2001. </a:t>
                      </a:r>
                      <a:r>
                        <a:rPr lang="es-MX" sz="1800" b="1" i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Aptos" panose="020B0004020202020204" pitchFamily="34" charset="0"/>
                          <a:cs typeface="Calibri Light" panose="020F0302020204030204" pitchFamily="34" charset="0"/>
                        </a:rPr>
                        <a:t>NO PLAN DE IMPLEMENTACIÓN (NPI)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Aptos" panose="020B0004020202020204" pitchFamily="34" charset="0"/>
                          <a:cs typeface="Calibri Light" panose="020F0302020204030204" pitchFamily="34" charset="0"/>
                        </a:rPr>
                        <a:t>Directrices sobre la petición para la primera liberación de agentes entomófagos no nativos para el control biológico. 1999 – 2001. </a:t>
                      </a:r>
                      <a:r>
                        <a:rPr lang="es-MX" sz="1800" b="1" i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Aptos" panose="020B0004020202020204" pitchFamily="34" charset="0"/>
                          <a:cs typeface="Calibri Light" panose="020F0302020204030204" pitchFamily="34" charset="0"/>
                        </a:rPr>
                        <a:t>NPI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Aptos" panose="020B0004020202020204" pitchFamily="34" charset="0"/>
                          <a:cs typeface="Calibri Light" panose="020F0302020204030204" pitchFamily="34" charset="0"/>
                        </a:rPr>
                        <a:t>Directrices para la construcción y operación de una instalación de contención para insectos y ácaros que se utilizan como agentes de control biológico. 2001 – 2004. </a:t>
                      </a:r>
                      <a:r>
                        <a:rPr lang="es-MX" sz="1800" b="1" i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Aptos" panose="020B0004020202020204" pitchFamily="34" charset="0"/>
                          <a:cs typeface="Calibri Light" panose="020F0302020204030204" pitchFamily="34" charset="0"/>
                        </a:rPr>
                        <a:t>NPI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18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 Light" panose="020F0302020204030204" pitchFamily="34" charset="0"/>
                        </a:rPr>
                        <a:t>Certificación de artrópodos como agentes comerciales de control biológico o polinizadores que no son </a:t>
                      </a:r>
                      <a:r>
                        <a:rPr lang="es-419" sz="1800" b="0" i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 Light" panose="020F0302020204030204" pitchFamily="34" charset="0"/>
                        </a:rPr>
                        <a:t>Apis</a:t>
                      </a:r>
                      <a:r>
                        <a:rPr lang="es-419" sz="18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 Light" panose="020F0302020204030204" pitchFamily="34" charset="0"/>
                        </a:rPr>
                        <a:t> que se movilizan hacia los países miembros de la NAPPO. 2005 </a:t>
                      </a:r>
                      <a:r>
                        <a:rPr lang="es-MX" sz="18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Aptos" panose="020B0004020202020204" pitchFamily="34" charset="0"/>
                          <a:cs typeface="Calibri Light" panose="020F0302020204030204" pitchFamily="34" charset="0"/>
                        </a:rPr>
                        <a:t>–</a:t>
                      </a:r>
                      <a:r>
                        <a:rPr lang="es-419" sz="18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 Light" panose="020F0302020204030204" pitchFamily="34" charset="0"/>
                        </a:rPr>
                        <a:t> 2006. </a:t>
                      </a:r>
                      <a:r>
                        <a:rPr lang="es-419" sz="1800" b="1" i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 Light" panose="020F0302020204030204" pitchFamily="34" charset="0"/>
                        </a:rPr>
                        <a:t>CON PI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Aptos" panose="020B0004020202020204" pitchFamily="34" charset="0"/>
                          <a:cs typeface="Calibri Light" panose="020F0302020204030204" pitchFamily="34" charset="0"/>
                        </a:rPr>
                        <a:t>Directrices sobre la petición para la importación y liberación de insectos polinizadores que no son  </a:t>
                      </a:r>
                      <a:r>
                        <a:rPr lang="es-MX" sz="1800" b="0" i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Aptos" panose="020B0004020202020204" pitchFamily="34" charset="0"/>
                          <a:cs typeface="Calibri Light" panose="020F0302020204030204" pitchFamily="34" charset="0"/>
                        </a:rPr>
                        <a:t>Apis</a:t>
                      </a:r>
                      <a:r>
                        <a:rPr lang="es-MX" sz="18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Aptos" panose="020B0004020202020204" pitchFamily="34" charset="0"/>
                          <a:cs typeface="Calibri Light" panose="020F0302020204030204" pitchFamily="34" charset="0"/>
                        </a:rPr>
                        <a:t> hacia los países de la NAPPO. 2008 – 2008. </a:t>
                      </a:r>
                      <a:r>
                        <a:rPr lang="es-MX" sz="1800" b="1" i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Aptos" panose="020B0004020202020204" pitchFamily="34" charset="0"/>
                          <a:cs typeface="Calibri Light" panose="020F0302020204030204" pitchFamily="34" charset="0"/>
                        </a:rPr>
                        <a:t>NO APLICA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Aptos" panose="020B0004020202020204" pitchFamily="34" charset="0"/>
                          <a:cs typeface="Calibri Light" panose="020F0302020204030204" pitchFamily="34" charset="0"/>
                        </a:rPr>
                        <a:t>Embalaje de invertebrados vivos que se utilizan como agentes de control biológico para su envío en el ámbito internacional. 2009 – 2011. </a:t>
                      </a:r>
                      <a:r>
                        <a:rPr lang="es-MX" sz="1800" b="1" i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Aptos" panose="020B0004020202020204" pitchFamily="34" charset="0"/>
                          <a:cs typeface="Calibri Light" panose="020F0302020204030204" pitchFamily="34" charset="0"/>
                        </a:rPr>
                        <a:t>CON </a:t>
                      </a:r>
                      <a:r>
                        <a:rPr lang="es-419" sz="1800" b="1" i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 Light" panose="020F0302020204030204" pitchFamily="34" charset="0"/>
                        </a:rPr>
                        <a:t>PI</a:t>
                      </a:r>
                      <a:endParaRPr lang="es-MX" sz="1800" b="1" i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Calibri Light" panose="020F030202020403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0838447"/>
                  </a:ext>
                </a:extLst>
              </a:tr>
            </a:tbl>
          </a:graphicData>
        </a:graphic>
      </p:graphicFrame>
      <p:pic>
        <p:nvPicPr>
          <p:cNvPr id="3" name="Picture 1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D9574E36-D7D7-6F30-A6E5-FCCB03BF315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834" y="436662"/>
            <a:ext cx="5486400" cy="932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2506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596B0A29-E38C-78A4-27E2-061B32528222}"/>
              </a:ext>
            </a:extLst>
          </p:cNvPr>
          <p:cNvSpPr txBox="1"/>
          <p:nvPr/>
        </p:nvSpPr>
        <p:spPr>
          <a:xfrm>
            <a:off x="5448775" y="1397740"/>
            <a:ext cx="13510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>
                <a:cs typeface="Calibri Light" panose="020F0302020204030204" pitchFamily="34" charset="0"/>
              </a:rPr>
              <a:t>México</a:t>
            </a:r>
            <a:endParaRPr lang="es-419" sz="2800" b="1" dirty="0">
              <a:cs typeface="Calibri Light" panose="020F0302020204030204" pitchFamily="34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A21F1F12-9415-CFED-EF0F-F3E3067B78CF}"/>
              </a:ext>
            </a:extLst>
          </p:cNvPr>
          <p:cNvSpPr txBox="1"/>
          <p:nvPr/>
        </p:nvSpPr>
        <p:spPr>
          <a:xfrm>
            <a:off x="666160" y="1959035"/>
            <a:ext cx="1091623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b="1" kern="100" dirty="0">
                <a:effectLst/>
                <a:ea typeface="Aptos" panose="020B0004020202020204" pitchFamily="34" charset="0"/>
                <a:cs typeface="Calibri Light" panose="020F0302020204030204" pitchFamily="34" charset="0"/>
              </a:rPr>
              <a:t>NRMF 26. </a:t>
            </a:r>
            <a:r>
              <a:rPr lang="es-MX" kern="100" dirty="0">
                <a:effectLst/>
                <a:ea typeface="Aptos" panose="020B0004020202020204" pitchFamily="34" charset="0"/>
                <a:cs typeface="Calibri Light" panose="020F0302020204030204" pitchFamily="34" charset="0"/>
              </a:rPr>
              <a:t>Certificación de artrópodos como agentes comerciales de control </a:t>
            </a:r>
            <a:r>
              <a:rPr lang="es-MX" kern="100" dirty="0">
                <a:cs typeface="Calibri Light" panose="020F0302020204030204" pitchFamily="34" charset="0"/>
              </a:rPr>
              <a:t>biológico</a:t>
            </a:r>
          </a:p>
          <a:p>
            <a:pPr algn="ctr"/>
            <a:r>
              <a:rPr lang="es-MX" kern="100" dirty="0">
                <a:cs typeface="Calibri Light" panose="020F0302020204030204" pitchFamily="34" charset="0"/>
              </a:rPr>
              <a:t> </a:t>
            </a:r>
            <a:r>
              <a:rPr lang="es-419" kern="100" dirty="0">
                <a:cs typeface="Calibri Light" panose="020F0302020204030204" pitchFamily="34" charset="0"/>
              </a:rPr>
              <a:t>o polinizadores que no son </a:t>
            </a:r>
            <a:r>
              <a:rPr lang="es-419" i="1" kern="100" dirty="0">
                <a:cs typeface="Calibri Light" panose="020F0302020204030204" pitchFamily="34" charset="0"/>
              </a:rPr>
              <a:t>Apis</a:t>
            </a:r>
            <a:r>
              <a:rPr lang="es-419" kern="100" dirty="0">
                <a:cs typeface="Calibri Light" panose="020F0302020204030204" pitchFamily="34" charset="0"/>
              </a:rPr>
              <a:t> </a:t>
            </a:r>
            <a:r>
              <a:rPr lang="es-MX" kern="100" dirty="0">
                <a:cs typeface="Calibri Light" panose="020F0302020204030204" pitchFamily="34" charset="0"/>
              </a:rPr>
              <a:t>que se movilizan hacia los países miembros de la NAPPO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AC53F94A-8CFF-0077-900E-ED4AB44D0E8B}"/>
              </a:ext>
            </a:extLst>
          </p:cNvPr>
          <p:cNvSpPr txBox="1"/>
          <p:nvPr/>
        </p:nvSpPr>
        <p:spPr>
          <a:xfrm>
            <a:off x="1037230" y="2806487"/>
            <a:ext cx="10215303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b="1" kern="100" dirty="0">
                <a:effectLst/>
                <a:ea typeface="Aptos" panose="020B0004020202020204" pitchFamily="34" charset="0"/>
                <a:cs typeface="Calibri Light" panose="020F0302020204030204" pitchFamily="34" charset="0"/>
              </a:rPr>
              <a:t>Autoridad Responsable: </a:t>
            </a:r>
            <a:r>
              <a:rPr lang="es-MX" kern="100" dirty="0">
                <a:effectLst/>
                <a:ea typeface="Aptos" panose="020B0004020202020204" pitchFamily="34" charset="0"/>
                <a:cs typeface="Calibri Light" panose="020F0302020204030204" pitchFamily="34" charset="0"/>
              </a:rPr>
              <a:t>Dirección General de Sanidad Vegetal-SENASICA.</a:t>
            </a:r>
          </a:p>
          <a:p>
            <a:r>
              <a:rPr lang="es-MX" b="1" kern="100" dirty="0">
                <a:effectLst/>
                <a:ea typeface="Aptos" panose="020B0004020202020204" pitchFamily="34" charset="0"/>
                <a:cs typeface="Calibri Light" panose="020F0302020204030204" pitchFamily="34" charset="0"/>
              </a:rPr>
              <a:t>Fundamento Legal:  </a:t>
            </a:r>
            <a:r>
              <a:rPr lang="es-MX" kern="100" dirty="0">
                <a:effectLst/>
                <a:ea typeface="Aptos" panose="020B0004020202020204" pitchFamily="34" charset="0"/>
                <a:cs typeface="Calibri Light" panose="020F0302020204030204" pitchFamily="34" charset="0"/>
              </a:rPr>
              <a:t>Ley Federal de Sanidad Vegetal (LFSV) (2022) y Reglamento de la LFSV (2015).</a:t>
            </a:r>
          </a:p>
          <a:p>
            <a:endParaRPr lang="es-MX" sz="1000" b="1" kern="100" dirty="0">
              <a:ea typeface="Aptos" panose="020B0004020202020204" pitchFamily="34" charset="0"/>
              <a:cs typeface="Calibri Light" panose="020F0302020204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s-MX" b="1" kern="100" dirty="0">
                <a:effectLst/>
                <a:ea typeface="Aptos" panose="020B0004020202020204" pitchFamily="34" charset="0"/>
                <a:cs typeface="Calibri Light" panose="020F0302020204030204" pitchFamily="34" charset="0"/>
              </a:rPr>
              <a:t>Artículo 127 y 128. </a:t>
            </a:r>
            <a:r>
              <a:rPr lang="es-MX" kern="100" dirty="0">
                <a:effectLst/>
                <a:ea typeface="Aptos" panose="020B0004020202020204" pitchFamily="34" charset="0"/>
                <a:cs typeface="Calibri Light" panose="020F0302020204030204" pitchFamily="34" charset="0"/>
              </a:rPr>
              <a:t>Listado de especies potenciales para importar y usar.</a:t>
            </a:r>
          </a:p>
          <a:p>
            <a:pPr lvl="1">
              <a:tabLst>
                <a:tab pos="457200" algn="l"/>
              </a:tabLst>
            </a:pPr>
            <a:r>
              <a:rPr lang="es-MX" kern="100" dirty="0">
                <a:ea typeface="Aptos" panose="020B0004020202020204" pitchFamily="34" charset="0"/>
                <a:cs typeface="Calibri Light" panose="020F0302020204030204" pitchFamily="34" charset="0"/>
              </a:rPr>
              <a:t>		                    E</a:t>
            </a:r>
            <a:r>
              <a:rPr lang="es-MX" kern="100" dirty="0">
                <a:effectLst/>
                <a:ea typeface="Aptos" panose="020B0004020202020204" pitchFamily="34" charset="0"/>
                <a:cs typeface="Calibri Light" panose="020F0302020204030204" pitchFamily="34" charset="0"/>
              </a:rPr>
              <a:t>xpedición de documentos para exportación de ACB.</a:t>
            </a:r>
          </a:p>
          <a:p>
            <a:pPr marL="800100" lvl="1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s-MX" sz="1000" b="1" kern="100" dirty="0">
              <a:ea typeface="Aptos" panose="020B0004020202020204" pitchFamily="34" charset="0"/>
              <a:cs typeface="Calibri Light" panose="020F0302020204030204" pitchFamily="34" charset="0"/>
            </a:endParaRPr>
          </a:p>
          <a:p>
            <a:r>
              <a:rPr lang="es-MX" b="1" kern="100" dirty="0">
                <a:effectLst/>
                <a:ea typeface="Aptos" panose="020B0004020202020204" pitchFamily="34" charset="0"/>
                <a:cs typeface="Calibri Light" panose="020F0302020204030204" pitchFamily="34" charset="0"/>
              </a:rPr>
              <a:t>Adopción e implementación de la NRMF</a:t>
            </a:r>
          </a:p>
          <a:p>
            <a:pPr marL="800100" lvl="1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s-419" kern="100" dirty="0">
                <a:effectLst/>
                <a:ea typeface="Aptos" panose="020B0004020202020204" pitchFamily="34" charset="0"/>
                <a:cs typeface="Calibri Light" panose="020F0302020204030204" pitchFamily="34" charset="0"/>
              </a:rPr>
              <a:t>México requiere un documento que certifique el origen y pureza </a:t>
            </a:r>
            <a:r>
              <a:rPr lang="es-419" kern="100" dirty="0">
                <a:ea typeface="Aptos" panose="020B0004020202020204" pitchFamily="34" charset="0"/>
                <a:cs typeface="Calibri Light" panose="020F0302020204030204" pitchFamily="34" charset="0"/>
              </a:rPr>
              <a:t>del ACB</a:t>
            </a:r>
            <a:r>
              <a:rPr lang="es-419" kern="100" dirty="0">
                <a:effectLst/>
                <a:ea typeface="Aptos" panose="020B0004020202020204" pitchFamily="34" charset="0"/>
                <a:cs typeface="Calibri Light" panose="020F0302020204030204" pitchFamily="34" charset="0"/>
              </a:rPr>
              <a:t>, </a:t>
            </a:r>
            <a:r>
              <a:rPr lang="es-MX" kern="100" dirty="0">
                <a:effectLst/>
                <a:ea typeface="Aptos" panose="020B0004020202020204" pitchFamily="34" charset="0"/>
                <a:cs typeface="Calibri Light" panose="020F0302020204030204" pitchFamily="34" charset="0"/>
              </a:rPr>
              <a:t>lo que garantiza el comercio seguro en la importación y movilización del ACB.</a:t>
            </a:r>
          </a:p>
          <a:p>
            <a:pPr marL="800100" lvl="1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s-MX" kern="100" dirty="0">
                <a:effectLst/>
                <a:ea typeface="Aptos" panose="020B0004020202020204" pitchFamily="34" charset="0"/>
                <a:cs typeface="Calibri Light" panose="020F0302020204030204" pitchFamily="34" charset="0"/>
              </a:rPr>
              <a:t>A solicitud de la industria, la autoridad puede emitir un documento equivalente a la carta de certificación para cumplir con este requisito solicitado por país importador.</a:t>
            </a:r>
          </a:p>
          <a:p>
            <a:pPr lvl="1">
              <a:tabLst>
                <a:tab pos="457200" algn="l"/>
              </a:tabLst>
            </a:pPr>
            <a:endParaRPr lang="es-MX" b="1" kern="100" dirty="0">
              <a:effectLst/>
              <a:ea typeface="Aptos" panose="020B0004020202020204" pitchFamily="34" charset="0"/>
              <a:cs typeface="Calibri Light" panose="020F0302020204030204" pitchFamily="34" charset="0"/>
            </a:endParaRPr>
          </a:p>
        </p:txBody>
      </p:sp>
      <p:pic>
        <p:nvPicPr>
          <p:cNvPr id="4" name="Picture 1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71446F98-DE8E-D840-BC9F-F087A8C3119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834" y="436662"/>
            <a:ext cx="5486400" cy="932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776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596B0A29-E38C-78A4-27E2-061B32528222}"/>
              </a:ext>
            </a:extLst>
          </p:cNvPr>
          <p:cNvSpPr txBox="1"/>
          <p:nvPr/>
        </p:nvSpPr>
        <p:spPr>
          <a:xfrm>
            <a:off x="5494945" y="1604337"/>
            <a:ext cx="13510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 Light" panose="020F0302020204030204" pitchFamily="34" charset="0"/>
              </a:rPr>
              <a:t>México</a:t>
            </a:r>
            <a:endParaRPr kumimoji="0" lang="es-419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Calibri Light" panose="020F0302020204030204" pitchFamily="34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A21F1F12-9415-CFED-EF0F-F3E3067B78CF}"/>
              </a:ext>
            </a:extLst>
          </p:cNvPr>
          <p:cNvSpPr txBox="1"/>
          <p:nvPr/>
        </p:nvSpPr>
        <p:spPr>
          <a:xfrm>
            <a:off x="690489" y="2151818"/>
            <a:ext cx="10916239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buClrTx/>
              <a:buSzTx/>
              <a:buFontTx/>
              <a:buNone/>
              <a:tabLst/>
              <a:defRPr/>
            </a:pPr>
            <a:r>
              <a:rPr kumimoji="0" lang="es-MX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Aptos" panose="020B0004020202020204" pitchFamily="34" charset="0"/>
                <a:cs typeface="Calibri Light" panose="020F0302020204030204" pitchFamily="34" charset="0"/>
              </a:rPr>
              <a:t>NRMF 39. </a:t>
            </a:r>
            <a:r>
              <a:rPr kumimoji="0" lang="es-MX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Aptos" panose="020B0004020202020204" pitchFamily="34" charset="0"/>
                <a:cs typeface="Calibri Light" panose="020F0302020204030204" pitchFamily="34" charset="0"/>
              </a:rPr>
              <a:t>Embalaje de invertebrados vivos que se utilizan como agentes 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buClrTx/>
              <a:buSzTx/>
              <a:buFontTx/>
              <a:buNone/>
              <a:tabLst/>
              <a:defRPr/>
            </a:pPr>
            <a:r>
              <a:rPr kumimoji="0" lang="es-MX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Aptos" panose="020B0004020202020204" pitchFamily="34" charset="0"/>
                <a:cs typeface="Calibri Light" panose="020F0302020204030204" pitchFamily="34" charset="0"/>
              </a:rPr>
              <a:t>de control biológico para su envío en el ámbito internacional 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AC53F94A-8CFF-0077-900E-ED4AB44D0E8B}"/>
              </a:ext>
            </a:extLst>
          </p:cNvPr>
          <p:cNvSpPr txBox="1"/>
          <p:nvPr/>
        </p:nvSpPr>
        <p:spPr>
          <a:xfrm>
            <a:off x="1105471" y="2983113"/>
            <a:ext cx="9973822" cy="27329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Aptos" panose="020B0004020202020204" pitchFamily="34" charset="0"/>
                <a:cs typeface="Calibri Light" panose="020F0302020204030204" pitchFamily="34" charset="0"/>
              </a:rPr>
              <a:t>Autoridad Responsable: </a:t>
            </a:r>
            <a:r>
              <a:rPr kumimoji="0" lang="es-MX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Aptos" panose="020B0004020202020204" pitchFamily="34" charset="0"/>
                <a:cs typeface="Calibri Light" panose="020F0302020204030204" pitchFamily="34" charset="0"/>
              </a:rPr>
              <a:t>Dirección General de Sanidad Vegetal-SENASICA.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Aptos" panose="020B0004020202020204" pitchFamily="34" charset="0"/>
                <a:cs typeface="Calibri Light" panose="020F0302020204030204" pitchFamily="34" charset="0"/>
              </a:rPr>
              <a:t>Fundamento Legal:  </a:t>
            </a:r>
            <a:r>
              <a:rPr kumimoji="0" lang="es-MX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Aptos" panose="020B0004020202020204" pitchFamily="34" charset="0"/>
                <a:cs typeface="Calibri Light" panose="020F0302020204030204" pitchFamily="34" charset="0"/>
              </a:rPr>
              <a:t>Ley Federal de Sanidad Vegetal (LFSV) (2022) y Reglamento de la LFSV (2015).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sz="1000" kern="100" dirty="0">
              <a:solidFill>
                <a:prstClr val="black"/>
              </a:solidFill>
              <a:ea typeface="Aptos" panose="020B0004020202020204" pitchFamily="34" charset="0"/>
              <a:cs typeface="Calibri Light" panose="020F0302020204030204" pitchFamily="34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b="1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Aptos" panose="020B0004020202020204" pitchFamily="34" charset="0"/>
                <a:cs typeface="Calibri Light" panose="020F0302020204030204" pitchFamily="34" charset="0"/>
              </a:rPr>
              <a:t>Artículo 55 y 128.</a:t>
            </a:r>
            <a:r>
              <a:rPr kumimoji="0" lang="es-MX" b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Aptos" panose="020B0004020202020204" pitchFamily="34" charset="0"/>
                <a:cs typeface="Calibri Light" panose="020F0302020204030204" pitchFamily="34" charset="0"/>
              </a:rPr>
              <a:t> </a:t>
            </a:r>
            <a:r>
              <a:rPr kumimoji="0" lang="es-MX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Aptos" panose="020B0004020202020204" pitchFamily="34" charset="0"/>
                <a:cs typeface="Calibri Light" panose="020F0302020204030204" pitchFamily="34" charset="0"/>
              </a:rPr>
              <a:t>Mitigación de riesgos fitosanitarios en la importación.</a:t>
            </a:r>
          </a:p>
          <a:p>
            <a:pPr marR="0" lvl="1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MX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Aptos" panose="020B0004020202020204" pitchFamily="34" charset="0"/>
                <a:cs typeface="Calibri Light" panose="020F0302020204030204" pitchFamily="34" charset="0"/>
              </a:rPr>
              <a:t>		               Importación de ACB comerciales y exóticos.</a:t>
            </a: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000" b="1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Aptos" panose="020B0004020202020204" pitchFamily="34" charset="0"/>
              <a:cs typeface="Calibri Light" panose="020F03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Aptos" panose="020B0004020202020204" pitchFamily="34" charset="0"/>
                <a:cs typeface="Calibri Light" panose="020F0302020204030204" pitchFamily="34" charset="0"/>
              </a:rPr>
              <a:t>Adopción e implementación de la NRMF</a:t>
            </a:r>
            <a:endParaRPr kumimoji="0" lang="es-MX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Aptos" panose="020B0004020202020204" pitchFamily="34" charset="0"/>
              <a:cs typeface="Calibri Light" panose="020F0302020204030204" pitchFamily="34" charset="0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457200" algn="l"/>
              </a:tabLst>
              <a:defRPr/>
            </a:pPr>
            <a:r>
              <a:rPr kumimoji="0" lang="es-MX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Aptos" panose="020B0004020202020204" pitchFamily="34" charset="0"/>
                <a:cs typeface="Calibri Light" panose="020F0302020204030204" pitchFamily="34" charset="0"/>
              </a:rPr>
              <a:t>La LFSV y su Reglamento permiten solicitar al importador que el material debe contar con las medidas de protección para evitar fugas del material biológico.</a:t>
            </a:r>
          </a:p>
          <a:p>
            <a:pPr marL="800100" marR="0" lvl="1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457200" algn="l"/>
              </a:tabLst>
              <a:defRPr/>
            </a:pPr>
            <a:r>
              <a:rPr kumimoji="0" lang="es-MX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Aptos" panose="020B0004020202020204" pitchFamily="34" charset="0"/>
                <a:cs typeface="Calibri Light" panose="020F0302020204030204" pitchFamily="34" charset="0"/>
              </a:rPr>
              <a:t>La industria ha adoptado las propuestas de embalaje.</a:t>
            </a:r>
          </a:p>
        </p:txBody>
      </p:sp>
      <p:pic>
        <p:nvPicPr>
          <p:cNvPr id="4" name="Picture 1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8F0FB4D9-08F4-1B5B-B188-8C12D6ADCBE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834" y="436662"/>
            <a:ext cx="5486400" cy="932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990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BEC10AD5-BBD9-F045-6887-15A79B7A4AAE}"/>
              </a:ext>
            </a:extLst>
          </p:cNvPr>
          <p:cNvSpPr txBox="1"/>
          <p:nvPr/>
        </p:nvSpPr>
        <p:spPr>
          <a:xfrm>
            <a:off x="925953" y="2221255"/>
            <a:ext cx="10445034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1800" b="1" kern="100" dirty="0">
                <a:effectLst/>
                <a:ea typeface="Aptos" panose="020B0004020202020204" pitchFamily="34" charset="0"/>
                <a:cs typeface="Calibri Light" panose="020F0302020204030204" pitchFamily="34" charset="0"/>
              </a:rPr>
              <a:t>NRMF 26. </a:t>
            </a:r>
            <a:r>
              <a:rPr lang="es-MX" sz="1800" kern="100" dirty="0">
                <a:effectLst/>
                <a:ea typeface="Aptos" panose="020B0004020202020204" pitchFamily="34" charset="0"/>
                <a:cs typeface="Calibri Light" panose="020F0302020204030204" pitchFamily="34" charset="0"/>
              </a:rPr>
              <a:t>Certificación de artrópodos como agentes comerciales de control biológico</a:t>
            </a:r>
            <a:endParaRPr lang="es-MX" sz="200" kern="100" dirty="0">
              <a:effectLst/>
              <a:ea typeface="Aptos" panose="020B0004020202020204" pitchFamily="34" charset="0"/>
              <a:cs typeface="Calibri Light" panose="020F0302020204030204" pitchFamily="34" charset="0"/>
            </a:endParaRPr>
          </a:p>
          <a:p>
            <a:pPr algn="just"/>
            <a:endParaRPr lang="es-MX" sz="800" b="1" kern="100" dirty="0">
              <a:effectLst/>
              <a:ea typeface="Aptos" panose="020B0004020202020204" pitchFamily="34" charset="0"/>
              <a:cs typeface="Calibri Light" panose="020F0302020204030204" pitchFamily="34" charset="0"/>
            </a:endParaRPr>
          </a:p>
          <a:p>
            <a:pPr algn="just"/>
            <a:r>
              <a:rPr lang="es-MX" sz="1800" b="1" kern="100" dirty="0">
                <a:effectLst/>
                <a:ea typeface="Aptos" panose="020B0004020202020204" pitchFamily="34" charset="0"/>
                <a:cs typeface="Calibri Light" panose="020F0302020204030204" pitchFamily="34" charset="0"/>
              </a:rPr>
              <a:t>Autoridad Responsable: </a:t>
            </a:r>
            <a:r>
              <a:rPr lang="es-MX" sz="1800" kern="100" dirty="0">
                <a:effectLst/>
                <a:ea typeface="Aptos" panose="020B0004020202020204" pitchFamily="34" charset="0"/>
                <a:cs typeface="Calibri Light" panose="020F0302020204030204" pitchFamily="34" charset="0"/>
              </a:rPr>
              <a:t>Agencia Canadiense de Inspección de Alimentos</a:t>
            </a:r>
            <a:endParaRPr lang="es-419" sz="1800" kern="100" dirty="0">
              <a:effectLst/>
              <a:ea typeface="Aptos" panose="020B0004020202020204" pitchFamily="34" charset="0"/>
              <a:cs typeface="Calibri Light" panose="020F0302020204030204" pitchFamily="34" charset="0"/>
            </a:endParaRPr>
          </a:p>
          <a:p>
            <a:pPr algn="just"/>
            <a:r>
              <a:rPr lang="es-MX" sz="1800" b="1" kern="100" dirty="0">
                <a:effectLst/>
                <a:ea typeface="Aptos" panose="020B0004020202020204" pitchFamily="34" charset="0"/>
                <a:cs typeface="Calibri Light" panose="020F0302020204030204" pitchFamily="34" charset="0"/>
              </a:rPr>
              <a:t>Fundamento Legal:  </a:t>
            </a:r>
            <a:r>
              <a:rPr lang="es-419" sz="1800" kern="100" dirty="0">
                <a:effectLst/>
                <a:ea typeface="Aptos" panose="020B0004020202020204" pitchFamily="34" charset="0"/>
                <a:cs typeface="Calibri Light" panose="020F0302020204030204" pitchFamily="34" charset="0"/>
              </a:rPr>
              <a:t>Ley de Protección Fitosanitaria y Reglamentos de Protección Fitosanitaria</a:t>
            </a:r>
          </a:p>
          <a:p>
            <a:pPr algn="just"/>
            <a:r>
              <a:rPr lang="es-MX" sz="1800" b="1" kern="100" dirty="0">
                <a:effectLst/>
                <a:ea typeface="Aptos" panose="020B0004020202020204" pitchFamily="34" charset="0"/>
                <a:cs typeface="Calibri Light" panose="020F0302020204030204" pitchFamily="34" charset="0"/>
              </a:rPr>
              <a:t>Adopción e implementación de la NRMF: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ES" kern="100" dirty="0">
                <a:cs typeface="Calibri Light" panose="020F0302020204030204" pitchFamily="34" charset="0"/>
              </a:rPr>
              <a:t>H</a:t>
            </a:r>
            <a:r>
              <a:rPr lang="es-419" kern="100" dirty="0" err="1">
                <a:cs typeface="Calibri Light" panose="020F0302020204030204" pitchFamily="34" charset="0"/>
              </a:rPr>
              <a:t>an</a:t>
            </a:r>
            <a:r>
              <a:rPr lang="es-419" kern="100" dirty="0">
                <a:cs typeface="Calibri Light" panose="020F0302020204030204" pitchFamily="34" charset="0"/>
              </a:rPr>
              <a:t> guiado el desarrollo de procedimientos operativos de la ACIA para la emisión de cartas de </a:t>
            </a:r>
            <a:r>
              <a:rPr lang="es-419" kern="100" dirty="0">
                <a:effectLst/>
                <a:ea typeface="Aptos" panose="020B0004020202020204" pitchFamily="34" charset="0"/>
                <a:cs typeface="Calibri Light" panose="020F0302020204030204" pitchFamily="34" charset="0"/>
              </a:rPr>
              <a:t>certificación de agentes de control biológico.</a:t>
            </a:r>
            <a:endParaRPr lang="es-MX" kern="100" dirty="0">
              <a:effectLst/>
              <a:ea typeface="Aptos" panose="020B0004020202020204" pitchFamily="34" charset="0"/>
              <a:cs typeface="Calibri Light" panose="020F0302020204030204" pitchFamily="34" charset="0"/>
            </a:endParaRPr>
          </a:p>
          <a:p>
            <a:pPr algn="just"/>
            <a:endParaRPr lang="es-MX" b="1" kern="100" dirty="0">
              <a:ea typeface="Aptos" panose="020B0004020202020204" pitchFamily="34" charset="0"/>
              <a:cs typeface="Calibri Light" panose="020F0302020204030204" pitchFamily="34" charset="0"/>
            </a:endParaRPr>
          </a:p>
          <a:p>
            <a:pPr algn="ctr"/>
            <a:r>
              <a:rPr lang="es-ES" sz="1800" b="1" kern="100" dirty="0">
                <a:effectLst/>
                <a:ea typeface="Aptos" panose="020B0004020202020204" pitchFamily="34" charset="0"/>
                <a:cs typeface="Calibri Light" panose="020F0302020204030204" pitchFamily="34" charset="0"/>
              </a:rPr>
              <a:t>NRMF 39. </a:t>
            </a:r>
            <a:r>
              <a:rPr kumimoji="0" lang="es-MX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Aptos" panose="020B0004020202020204" pitchFamily="34" charset="0"/>
                <a:cs typeface="Calibri Light" panose="020F0302020204030204" pitchFamily="34" charset="0"/>
              </a:rPr>
              <a:t>Embalaje de invertebrados vivos que se utilizan </a:t>
            </a:r>
          </a:p>
          <a:p>
            <a:pPr algn="ctr"/>
            <a:r>
              <a:rPr kumimoji="0" lang="es-MX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Aptos" panose="020B0004020202020204" pitchFamily="34" charset="0"/>
                <a:cs typeface="Calibri Light" panose="020F0302020204030204" pitchFamily="34" charset="0"/>
              </a:rPr>
              <a:t>como agentes de control biológico</a:t>
            </a:r>
          </a:p>
          <a:p>
            <a:pPr algn="ctr"/>
            <a:endParaRPr kumimoji="0" lang="es-MX" sz="80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Aptos" panose="020B0004020202020204" pitchFamily="34" charset="0"/>
              <a:cs typeface="Calibri Light" panose="020F0302020204030204" pitchFamily="34" charset="0"/>
            </a:endParaRPr>
          </a:p>
          <a:p>
            <a:r>
              <a:rPr lang="es-MX" sz="200" b="1" kern="100" dirty="0">
                <a:effectLst/>
                <a:ea typeface="Aptos" panose="020B0004020202020204" pitchFamily="34" charset="0"/>
                <a:cs typeface="Calibri Light" panose="020F0302020204030204" pitchFamily="34" charset="0"/>
              </a:rPr>
              <a:t> </a:t>
            </a:r>
          </a:p>
          <a:p>
            <a:r>
              <a:rPr lang="es-MX" sz="1800" b="1" kern="100" dirty="0">
                <a:effectLst/>
                <a:ea typeface="Aptos" panose="020B0004020202020204" pitchFamily="34" charset="0"/>
                <a:cs typeface="Calibri Light" panose="020F0302020204030204" pitchFamily="34" charset="0"/>
              </a:rPr>
              <a:t>Adopción e implementación de la NRMF: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419" kern="100" dirty="0">
                <a:effectLst/>
                <a:ea typeface="Aptos" panose="020B0004020202020204" pitchFamily="34" charset="0"/>
                <a:cs typeface="Calibri Light" panose="020F0302020204030204" pitchFamily="34" charset="0"/>
              </a:rPr>
              <a:t>La ACIA puede implementar los requisitos establecidos de la NRMF 39 a través del permiso otorgado para la importación de agentes de control biológico.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5E94149B-6EC0-72AF-CA7B-A128CCF093B9}"/>
              </a:ext>
            </a:extLst>
          </p:cNvPr>
          <p:cNvSpPr txBox="1"/>
          <p:nvPr/>
        </p:nvSpPr>
        <p:spPr>
          <a:xfrm>
            <a:off x="5412722" y="1635434"/>
            <a:ext cx="14526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>
                <a:cs typeface="Calibri Light" panose="020F0302020204030204" pitchFamily="34" charset="0"/>
              </a:rPr>
              <a:t>Canadá</a:t>
            </a:r>
            <a:endParaRPr lang="es-419" sz="2800" b="1" dirty="0">
              <a:cs typeface="Calibri Light" panose="020F0302020204030204" pitchFamily="34" charset="0"/>
            </a:endParaRPr>
          </a:p>
        </p:txBody>
      </p:sp>
      <p:pic>
        <p:nvPicPr>
          <p:cNvPr id="2" name="Picture 1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019BC8DB-AD84-7CCA-8E5D-C45F3D89A15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834" y="436662"/>
            <a:ext cx="5486400" cy="932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62949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84790B80-2CD2-C220-21F6-BABDAC46C27D}"/>
              </a:ext>
            </a:extLst>
          </p:cNvPr>
          <p:cNvSpPr txBox="1"/>
          <p:nvPr/>
        </p:nvSpPr>
        <p:spPr>
          <a:xfrm>
            <a:off x="4730209" y="1362080"/>
            <a:ext cx="27299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>
                <a:cs typeface="Calibri Light" panose="020F0302020204030204" pitchFamily="34" charset="0"/>
              </a:rPr>
              <a:t>Estados Unidos</a:t>
            </a:r>
            <a:endParaRPr lang="es-419" sz="2800" b="1" dirty="0">
              <a:cs typeface="Calibri Light" panose="020F0302020204030204" pitchFamily="34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3F56B572-CF35-43D9-2413-C2D8C255CA99}"/>
              </a:ext>
            </a:extLst>
          </p:cNvPr>
          <p:cNvSpPr txBox="1"/>
          <p:nvPr/>
        </p:nvSpPr>
        <p:spPr>
          <a:xfrm>
            <a:off x="1050896" y="1859423"/>
            <a:ext cx="10090208" cy="42165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800" b="1" kern="100" dirty="0">
                <a:effectLst/>
                <a:ea typeface="Aptos" panose="020B0004020202020204" pitchFamily="34" charset="0"/>
                <a:cs typeface="Calibri Light" panose="020F0302020204030204" pitchFamily="34" charset="0"/>
              </a:rPr>
              <a:t>NRMF 26.  </a:t>
            </a:r>
            <a:r>
              <a:rPr lang="es-MX" sz="1800" kern="100" dirty="0">
                <a:effectLst/>
                <a:ea typeface="Aptos" panose="020B0004020202020204" pitchFamily="34" charset="0"/>
                <a:cs typeface="Calibri Light" panose="020F0302020204030204" pitchFamily="34" charset="0"/>
              </a:rPr>
              <a:t>Certificación de artrópodos como agentes comerciales de control biológico</a:t>
            </a:r>
            <a:endParaRPr lang="es-MX" sz="200" kern="100" dirty="0">
              <a:effectLst/>
              <a:ea typeface="Aptos" panose="020B0004020202020204" pitchFamily="34" charset="0"/>
              <a:cs typeface="Calibri Light" panose="020F0302020204030204" pitchFamily="34" charset="0"/>
            </a:endParaRPr>
          </a:p>
          <a:p>
            <a:endParaRPr lang="es-MX" sz="800" b="1" kern="100" dirty="0">
              <a:effectLst/>
              <a:ea typeface="Aptos" panose="020B0004020202020204" pitchFamily="34" charset="0"/>
              <a:cs typeface="Calibri Light" panose="020F0302020204030204" pitchFamily="34" charset="0"/>
            </a:endParaRPr>
          </a:p>
          <a:p>
            <a:r>
              <a:rPr lang="es-MX" sz="1800" b="1" kern="100" dirty="0">
                <a:effectLst/>
                <a:ea typeface="Aptos" panose="020B0004020202020204" pitchFamily="34" charset="0"/>
                <a:cs typeface="Calibri Light" panose="020F0302020204030204" pitchFamily="34" charset="0"/>
              </a:rPr>
              <a:t>Autoridad Responsable: </a:t>
            </a:r>
            <a:r>
              <a:rPr lang="es-MX" sz="1800" kern="100" dirty="0">
                <a:effectLst/>
                <a:ea typeface="Aptos" panose="020B0004020202020204" pitchFamily="34" charset="0"/>
                <a:cs typeface="Calibri Light" panose="020F0302020204030204" pitchFamily="34" charset="0"/>
              </a:rPr>
              <a:t>APHIS-PPQ </a:t>
            </a:r>
            <a:endParaRPr lang="es-419" sz="1800" kern="100" dirty="0">
              <a:effectLst/>
              <a:ea typeface="Aptos" panose="020B0004020202020204" pitchFamily="34" charset="0"/>
              <a:cs typeface="Calibri Light" panose="020F0302020204030204" pitchFamily="34" charset="0"/>
            </a:endParaRPr>
          </a:p>
          <a:p>
            <a:r>
              <a:rPr lang="es-MX" sz="1800" b="1" kern="100" dirty="0">
                <a:effectLst/>
                <a:ea typeface="Aptos" panose="020B0004020202020204" pitchFamily="34" charset="0"/>
                <a:cs typeface="Calibri Light" panose="020F0302020204030204" pitchFamily="34" charset="0"/>
              </a:rPr>
              <a:t>Fundamento Legal: </a:t>
            </a:r>
            <a:r>
              <a:rPr lang="es-ES" sz="1800" kern="100" dirty="0">
                <a:effectLst/>
                <a:ea typeface="Aptos" panose="020B0004020202020204" pitchFamily="34" charset="0"/>
                <a:cs typeface="Calibri Light" panose="020F0302020204030204" pitchFamily="34" charset="0"/>
              </a:rPr>
              <a:t>Ley de Protección Fitosanitaria</a:t>
            </a:r>
            <a:endParaRPr lang="es-419" sz="1800" kern="100" dirty="0">
              <a:effectLst/>
              <a:ea typeface="Aptos" panose="020B0004020202020204" pitchFamily="34" charset="0"/>
              <a:cs typeface="Calibri Light" panose="020F0302020204030204" pitchFamily="34" charset="0"/>
            </a:endParaRPr>
          </a:p>
          <a:p>
            <a:r>
              <a:rPr lang="es-MX" sz="1800" b="1" kern="100" dirty="0">
                <a:effectLst/>
                <a:ea typeface="Aptos" panose="020B0004020202020204" pitchFamily="34" charset="0"/>
                <a:cs typeface="Calibri Light" panose="020F0302020204030204" pitchFamily="34" charset="0"/>
              </a:rPr>
              <a:t>Adopción e implementación de la NRMF: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419" kern="100" dirty="0">
                <a:effectLst/>
                <a:ea typeface="Aptos" panose="020B0004020202020204" pitchFamily="34" charset="0"/>
                <a:cs typeface="Calibri Light" panose="020F0302020204030204" pitchFamily="34" charset="0"/>
              </a:rPr>
              <a:t>Su Reglamentación establece lo relativo a "Certificación para exportaciones", aunque es fundamental determinar </a:t>
            </a:r>
            <a:r>
              <a:rPr lang="es-419" kern="100" dirty="0">
                <a:ea typeface="Aptos" panose="020B0004020202020204" pitchFamily="34" charset="0"/>
                <a:cs typeface="Calibri Light" panose="020F0302020204030204" pitchFamily="34" charset="0"/>
              </a:rPr>
              <a:t>si aplica </a:t>
            </a:r>
            <a:r>
              <a:rPr lang="es-419" kern="100" dirty="0">
                <a:effectLst/>
                <a:ea typeface="Aptos" panose="020B0004020202020204" pitchFamily="34" charset="0"/>
                <a:cs typeface="Calibri Light" panose="020F0302020204030204" pitchFamily="34" charset="0"/>
              </a:rPr>
              <a:t>para agentes de control biológico y con ello asegurar el cumplimiento y adopción de esta NRMF.</a:t>
            </a:r>
          </a:p>
          <a:p>
            <a:pPr lvl="1"/>
            <a:endParaRPr lang="es-419" kern="100" dirty="0">
              <a:effectLst/>
              <a:ea typeface="Aptos" panose="020B0004020202020204" pitchFamily="34" charset="0"/>
              <a:cs typeface="Calibri Light" panose="020F0302020204030204" pitchFamily="34" charset="0"/>
            </a:endParaRPr>
          </a:p>
          <a:p>
            <a:pPr lvl="1"/>
            <a:endParaRPr lang="es-419" sz="1800" b="1" kern="100" dirty="0">
              <a:effectLst/>
              <a:ea typeface="Aptos" panose="020B0004020202020204" pitchFamily="34" charset="0"/>
              <a:cs typeface="Calibri Light" panose="020F0302020204030204" pitchFamily="34" charset="0"/>
            </a:endParaRPr>
          </a:p>
          <a:p>
            <a:pPr algn="ctr"/>
            <a:r>
              <a:rPr lang="es-419" sz="1800" b="1" kern="100" dirty="0">
                <a:effectLst/>
                <a:ea typeface="Aptos" panose="020B0004020202020204" pitchFamily="34" charset="0"/>
                <a:cs typeface="Calibri Light" panose="020F0302020204030204" pitchFamily="34" charset="0"/>
              </a:rPr>
              <a:t>NRMF 39. </a:t>
            </a:r>
            <a:r>
              <a:rPr kumimoji="0" lang="es-MX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Aptos" panose="020B0004020202020204" pitchFamily="34" charset="0"/>
                <a:cs typeface="Calibri Light" panose="020F0302020204030204" pitchFamily="34" charset="0"/>
              </a:rPr>
              <a:t>Embalaje de invertebrados vivos que se utilizan como </a:t>
            </a:r>
          </a:p>
          <a:p>
            <a:pPr algn="ctr"/>
            <a:r>
              <a:rPr kumimoji="0" lang="es-MX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Aptos" panose="020B0004020202020204" pitchFamily="34" charset="0"/>
                <a:cs typeface="Calibri Light" panose="020F0302020204030204" pitchFamily="34" charset="0"/>
              </a:rPr>
              <a:t>agentes de control biológico</a:t>
            </a:r>
          </a:p>
          <a:p>
            <a:pPr algn="ctr"/>
            <a:r>
              <a:rPr kumimoji="0" lang="es-MX" sz="80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Aptos" panose="020B0004020202020204" pitchFamily="34" charset="0"/>
                <a:cs typeface="Calibri Light" panose="020F0302020204030204" pitchFamily="34" charset="0"/>
              </a:rPr>
              <a:t> </a:t>
            </a:r>
          </a:p>
          <a:p>
            <a:r>
              <a:rPr lang="es-MX" sz="200" b="1" kern="100" dirty="0">
                <a:effectLst/>
                <a:ea typeface="Aptos" panose="020B0004020202020204" pitchFamily="34" charset="0"/>
                <a:cs typeface="Calibri Light" panose="020F0302020204030204" pitchFamily="34" charset="0"/>
              </a:rPr>
              <a:t> </a:t>
            </a:r>
            <a:r>
              <a:rPr lang="es-MX" b="1" kern="100" dirty="0">
                <a:effectLst/>
                <a:ea typeface="Aptos" panose="020B0004020202020204" pitchFamily="34" charset="0"/>
                <a:cs typeface="Calibri Light" panose="020F0302020204030204" pitchFamily="34" charset="0"/>
              </a:rPr>
              <a:t>Adopción e implementación de la NRMF: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MX" kern="100" dirty="0">
                <a:effectLst/>
                <a:ea typeface="Aptos" panose="020B0004020202020204" pitchFamily="34" charset="0"/>
                <a:cs typeface="Calibri Light" panose="020F0302020204030204" pitchFamily="34" charset="0"/>
              </a:rPr>
              <a:t>Ya se utilizan </a:t>
            </a:r>
            <a:r>
              <a:rPr lang="es-ES" kern="100" dirty="0">
                <a:effectLst/>
                <a:ea typeface="Aptos" panose="020B0004020202020204" pitchFamily="34" charset="0"/>
                <a:cs typeface="Calibri Light" panose="020F0302020204030204" pitchFamily="34" charset="0"/>
              </a:rPr>
              <a:t>directrices para el embalaje de invertebrados vivos utilizados como ACB para envíos internacionales, por lo que la implementación no tiene problemas.</a:t>
            </a:r>
            <a:endParaRPr lang="es-419" kern="100" dirty="0">
              <a:effectLst/>
              <a:ea typeface="Aptos" panose="020B0004020202020204" pitchFamily="34" charset="0"/>
              <a:cs typeface="Calibri Light" panose="020F0302020204030204" pitchFamily="34" charset="0"/>
            </a:endParaRPr>
          </a:p>
        </p:txBody>
      </p:sp>
      <p:pic>
        <p:nvPicPr>
          <p:cNvPr id="2" name="Picture 1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CEABDC04-35B6-4FF8-C121-F239141669E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834" y="436662"/>
            <a:ext cx="5486400" cy="932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72340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A21BAED6-FDF1-EE74-A074-59701FCAF86E}"/>
              </a:ext>
            </a:extLst>
          </p:cNvPr>
          <p:cNvSpPr txBox="1"/>
          <p:nvPr/>
        </p:nvSpPr>
        <p:spPr>
          <a:xfrm>
            <a:off x="1670670" y="2959259"/>
            <a:ext cx="8996114" cy="23391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es-419" dirty="0"/>
              <a:t>Taller de Control Biológico de Cochinilla Rosada del Hibisco. Colima, México, 2000.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es-419" dirty="0"/>
              <a:t>Taller de Taxonomía. Ottawa, Canadá, 2001.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es-ES" dirty="0"/>
              <a:t>Documento de Posición de la NAPPO sobre los Recursos Taxonómicos. 2003.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es-419" dirty="0"/>
              <a:t>Taller </a:t>
            </a:r>
            <a:r>
              <a:rPr lang="es-ES" dirty="0"/>
              <a:t>sobre la Preparación de Peticiones para la 1ª Liberación de Entomófagos no Nativos para el Control Biológico. Ottawa, Canadá, 2015.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es-ES" dirty="0"/>
              <a:t>Módulo en línea sobre sobre la Preparación de Peticiones para la 1ª Liberación de Entomófagos no Nativos para el Control Biológico, 2018.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A73DB337-FD5E-1740-71FD-33A3C6BB5DF7}"/>
              </a:ext>
            </a:extLst>
          </p:cNvPr>
          <p:cNvSpPr txBox="1"/>
          <p:nvPr/>
        </p:nvSpPr>
        <p:spPr>
          <a:xfrm flipH="1">
            <a:off x="3851482" y="1764398"/>
            <a:ext cx="448831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/>
              <a:t>Otros productos desarrollados</a:t>
            </a:r>
            <a:endParaRPr lang="es-419" sz="2800" b="1" dirty="0"/>
          </a:p>
        </p:txBody>
      </p:sp>
      <p:pic>
        <p:nvPicPr>
          <p:cNvPr id="3" name="Picture 1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E48BB8D0-6DCA-393A-93C1-9CE3C0A40CF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834" y="436662"/>
            <a:ext cx="5486400" cy="932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18747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3" name="Picture 1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E48BB8D0-6DCA-393A-93C1-9CE3C0A40CF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834" y="436662"/>
            <a:ext cx="5486400" cy="932180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F1DF64E3-24A2-BAD2-5F8F-89A04B842CB7}"/>
              </a:ext>
            </a:extLst>
          </p:cNvPr>
          <p:cNvSpPr txBox="1"/>
          <p:nvPr/>
        </p:nvSpPr>
        <p:spPr>
          <a:xfrm>
            <a:off x="1062939" y="1553358"/>
            <a:ext cx="10066122" cy="87554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000" b="1" kern="1200" dirty="0" err="1">
                <a:solidFill>
                  <a:schemeClr val="tx1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rPr>
              <a:t>Limitaciones</a:t>
            </a:r>
            <a:r>
              <a:rPr lang="en-US" sz="3000" b="1" kern="1200" dirty="0">
                <a:solidFill>
                  <a:schemeClr val="tx1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rPr>
              <a:t> </a:t>
            </a:r>
            <a:r>
              <a:rPr lang="en-US" sz="3000" b="1" kern="1200" dirty="0" err="1">
                <a:solidFill>
                  <a:schemeClr val="tx1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rPr>
              <a:t>en</a:t>
            </a:r>
            <a:r>
              <a:rPr lang="en-US" sz="3000" b="1" kern="1200" dirty="0">
                <a:solidFill>
                  <a:schemeClr val="tx1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rPr>
              <a:t> </a:t>
            </a:r>
            <a:r>
              <a:rPr lang="en-US" sz="3000" b="1" dirty="0"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rPr>
              <a:t>la </a:t>
            </a:r>
            <a:r>
              <a:rPr lang="en-US" sz="3000" b="1" dirty="0" err="1"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rPr>
              <a:t>implementación</a:t>
            </a:r>
            <a:r>
              <a:rPr lang="en-US" sz="3000" b="1" dirty="0"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rPr>
              <a:t> 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000" b="1" dirty="0"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rPr>
              <a:t>NRMF 26 y NRMF 39</a:t>
            </a:r>
            <a:endParaRPr lang="en-US" sz="3000" b="1" i="1" dirty="0">
              <a:highlight>
                <a:srgbClr val="00FFFF"/>
              </a:highlight>
              <a:latin typeface="Calibri Light" panose="020F0302020204030204" pitchFamily="34" charset="0"/>
              <a:ea typeface="+mj-ea"/>
              <a:cs typeface="Calibri Light" panose="020F0302020204030204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1989D2FA-C97D-8118-0872-768458490D6C}"/>
              </a:ext>
            </a:extLst>
          </p:cNvPr>
          <p:cNvSpPr txBox="1"/>
          <p:nvPr/>
        </p:nvSpPr>
        <p:spPr>
          <a:xfrm>
            <a:off x="829942" y="2552521"/>
            <a:ext cx="10626807" cy="37461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419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EEUU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419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USDA APHIS n</a:t>
            </a:r>
            <a:r>
              <a:rPr lang="es-419" dirty="0"/>
              <a:t>o regula las exportaciones de agentes de control biológico, pero las autoridades locales pueden emitir una carta de certificación a solicitud de la industria.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419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Un programa de certificación demanda recursos financieros y personal adicional</a:t>
            </a:r>
            <a:r>
              <a:rPr lang="es-419" kern="100" dirty="0"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endParaRPr lang="es-419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419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No está claro si aceptaría </a:t>
            </a:r>
            <a:r>
              <a:rPr lang="es-419" kern="100" dirty="0">
                <a:ea typeface="Aptos" panose="020B0004020202020204" pitchFamily="34" charset="0"/>
                <a:cs typeface="Times New Roman" panose="02020603050405020304" pitchFamily="18" charset="0"/>
              </a:rPr>
              <a:t>una carta de </a:t>
            </a:r>
            <a:r>
              <a:rPr lang="es-419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certificación de otra ONPF, ni si esto agilizaría la inspección y el ingreso de ACB.</a:t>
            </a:r>
          </a:p>
          <a:p>
            <a:pPr marL="0" lvl="1">
              <a:lnSpc>
                <a:spcPct val="115000"/>
              </a:lnSpc>
            </a:pPr>
            <a:r>
              <a:rPr lang="es-419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Canadá</a:t>
            </a:r>
          </a:p>
          <a:p>
            <a:pPr marL="742950" lvl="1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419" kern="100" dirty="0">
                <a:ea typeface="Aptos" panose="020B0004020202020204" pitchFamily="34" charset="0"/>
                <a:cs typeface="Times New Roman" panose="02020603050405020304" pitchFamily="18" charset="0"/>
              </a:rPr>
              <a:t>En la actualidad, n</a:t>
            </a:r>
            <a:r>
              <a:rPr lang="es-419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o hay planes de implementación para ambas normas; sin embargo, se expide una carta de certificación si es solicitada por la industria.</a:t>
            </a:r>
          </a:p>
          <a:p>
            <a:r>
              <a:rPr lang="es-419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México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419" kern="100" dirty="0">
                <a:ea typeface="Aptos" panose="020B0004020202020204" pitchFamily="34" charset="0"/>
                <a:cs typeface="Times New Roman" panose="02020603050405020304" pitchFamily="18" charset="0"/>
              </a:rPr>
              <a:t>Aunque n</a:t>
            </a:r>
            <a:r>
              <a:rPr lang="es-419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o tiene inconveniente en adoptar las NRMF 26 y 39 para agentes de control biológico,  la regulación para certificación de polinizadores corresponde a otra instancia diferente </a:t>
            </a:r>
            <a:r>
              <a:rPr lang="es-419" kern="100" dirty="0">
                <a:ea typeface="Aptos" panose="020B0004020202020204" pitchFamily="34" charset="0"/>
                <a:cs typeface="Times New Roman" panose="02020603050405020304" pitchFamily="18" charset="0"/>
              </a:rPr>
              <a:t>a</a:t>
            </a:r>
            <a:r>
              <a:rPr lang="es-419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la DGSV.           </a:t>
            </a:r>
          </a:p>
        </p:txBody>
      </p:sp>
    </p:spTree>
    <p:extLst>
      <p:ext uri="{BB962C8B-B14F-4D97-AF65-F5344CB8AC3E}">
        <p14:creationId xmlns:p14="http://schemas.microsoft.com/office/powerpoint/2010/main" val="4015449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88B6B5DB-EDD8-544C-C1A7-532217A27E92}"/>
              </a:ext>
            </a:extLst>
          </p:cNvPr>
          <p:cNvSpPr txBox="1"/>
          <p:nvPr/>
        </p:nvSpPr>
        <p:spPr>
          <a:xfrm>
            <a:off x="595719" y="1840129"/>
            <a:ext cx="11000096" cy="46297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419" sz="13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Participantes en N</a:t>
            </a:r>
            <a:r>
              <a:rPr lang="es-419" sz="13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RMF </a:t>
            </a:r>
            <a:r>
              <a:rPr lang="es-419" sz="13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 </a:t>
            </a:r>
            <a:r>
              <a:rPr lang="es-419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419" sz="13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CANADÁ: </a:t>
            </a:r>
            <a:r>
              <a:rPr lang="es-419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Peter Mason, Thierry Poiré, Bruno Gallant, Barbara Peterson, Doug Parker </a:t>
            </a:r>
            <a:r>
              <a:rPr lang="es-419" sz="13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s-419" sz="13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</a:t>
            </a:r>
            <a:r>
              <a:rPr lang="es-419" sz="13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XICO:</a:t>
            </a:r>
            <a:r>
              <a:rPr lang="es-419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Hugo Arredondo, José Gustavo Torres, Martin Aluja, Patricia Espinoza </a:t>
            </a:r>
            <a:r>
              <a:rPr lang="es-419" sz="13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EEUU</a:t>
            </a:r>
            <a:r>
              <a:rPr lang="es-419" sz="13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s-419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Robert </a:t>
            </a:r>
            <a:r>
              <a:rPr lang="es-419" sz="13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Tichenor</a:t>
            </a:r>
            <a:r>
              <a:rPr lang="es-419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Ken Bloem, Walker Jones, Mike </a:t>
            </a:r>
            <a:r>
              <a:rPr lang="es-419" sz="13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Oraze</a:t>
            </a:r>
            <a:r>
              <a:rPr lang="es-419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Joseph </a:t>
            </a:r>
            <a:r>
              <a:rPr lang="es-419" sz="13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Vorgetts</a:t>
            </a:r>
            <a:r>
              <a:rPr lang="es-419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Robert Pfannenstiel, A.J. Martínez, Dale </a:t>
            </a:r>
            <a:r>
              <a:rPr lang="es-419" sz="13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Meyerdirk</a:t>
            </a:r>
            <a:r>
              <a:rPr lang="es-419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Ray </a:t>
            </a:r>
            <a:r>
              <a:rPr lang="es-419" sz="13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Carruthers</a:t>
            </a:r>
            <a:r>
              <a:rPr lang="es-419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INDUSTRIA: Brian Spencer, Rene Ruiter.</a:t>
            </a:r>
            <a:endParaRPr lang="es-419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419" sz="13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Participantes en N</a:t>
            </a:r>
            <a:r>
              <a:rPr lang="es-419" sz="13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RMF 12 </a:t>
            </a:r>
            <a:r>
              <a:rPr lang="es-419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s-419" sz="13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CANADÁ:</a:t>
            </a:r>
            <a:r>
              <a:rPr lang="es-419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Peter Mason, Thierry Poiré, Bruno Gallant, Barbara Peterson, Doug Parker </a:t>
            </a:r>
            <a:r>
              <a:rPr lang="es-419" sz="13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MÉXICO: </a:t>
            </a:r>
            <a:r>
              <a:rPr lang="es-419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Hugo Arredondo, José Gustavo Torres, Martin Aluja, Patricia Espinoza </a:t>
            </a:r>
            <a:r>
              <a:rPr lang="es-419" sz="13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EEUU: </a:t>
            </a:r>
            <a:r>
              <a:rPr lang="es-419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Robert </a:t>
            </a:r>
            <a:r>
              <a:rPr lang="es-419" sz="13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Tichenor</a:t>
            </a:r>
            <a:r>
              <a:rPr lang="es-419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Ken Bloem, John A. Goolsby, Walker Jones, Mike </a:t>
            </a:r>
            <a:r>
              <a:rPr lang="es-419" sz="13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Oraze</a:t>
            </a:r>
            <a:r>
              <a:rPr lang="es-419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Joseph </a:t>
            </a:r>
            <a:r>
              <a:rPr lang="es-419" sz="13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Vorgetts</a:t>
            </a:r>
            <a:r>
              <a:rPr lang="es-419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Robert Pfannenstiel, A. J. Martinez, Dale </a:t>
            </a:r>
            <a:r>
              <a:rPr lang="es-419" sz="13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Meyerdirk</a:t>
            </a:r>
            <a:r>
              <a:rPr lang="es-419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Ray </a:t>
            </a:r>
            <a:r>
              <a:rPr lang="es-419" sz="13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Carruthers</a:t>
            </a:r>
            <a:r>
              <a:rPr lang="es-419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INDUSTRIA : Brian Spencer, Rene Ruiter.</a:t>
            </a:r>
            <a:endParaRPr lang="es-419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419" sz="13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Participantes</a:t>
            </a:r>
            <a:r>
              <a:rPr lang="es-419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419" sz="13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</a:t>
            </a:r>
            <a:r>
              <a:rPr lang="es-419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419" sz="13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NRMF 22 </a:t>
            </a:r>
            <a:r>
              <a:rPr lang="es-419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 </a:t>
            </a:r>
            <a:r>
              <a:rPr lang="es-419" sz="13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CANADÁ:</a:t>
            </a:r>
            <a:r>
              <a:rPr lang="es-419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Barbara Peterson, Peter Mason, Doug Parker, Brian Spencer, Michel-Antoine Renaud </a:t>
            </a:r>
            <a:r>
              <a:rPr lang="es-419" sz="13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MÉXICO: </a:t>
            </a:r>
            <a:r>
              <a:rPr lang="es-419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Hugo Arredondo, Martin Aluja, Patricia Espinoza </a:t>
            </a:r>
            <a:r>
              <a:rPr lang="es-419" sz="13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EEUU:</a:t>
            </a:r>
            <a:r>
              <a:rPr lang="es-419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John A. Goolsby, Ken Bloem, Robert </a:t>
            </a:r>
            <a:r>
              <a:rPr lang="es-419" sz="13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Tichenor</a:t>
            </a:r>
            <a:r>
              <a:rPr lang="es-419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Walker Jones, Mike </a:t>
            </a:r>
            <a:r>
              <a:rPr lang="es-419" sz="13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Oraze</a:t>
            </a:r>
            <a:r>
              <a:rPr lang="es-419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Joseph </a:t>
            </a:r>
            <a:r>
              <a:rPr lang="es-419" sz="13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Vorgetts</a:t>
            </a:r>
            <a:r>
              <a:rPr lang="es-419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Robert Pfannenstiel, A.J. Martínez, Dale </a:t>
            </a:r>
            <a:r>
              <a:rPr lang="es-419" sz="13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Meyerdirk</a:t>
            </a:r>
            <a:r>
              <a:rPr lang="es-419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Ray </a:t>
            </a:r>
            <a:r>
              <a:rPr lang="es-419" sz="13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Carruthers</a:t>
            </a:r>
            <a:r>
              <a:rPr lang="es-419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s-419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419" sz="13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Participantes</a:t>
            </a:r>
            <a:r>
              <a:rPr lang="es-419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419" sz="13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N</a:t>
            </a:r>
            <a:r>
              <a:rPr lang="es-419" sz="13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RMF 26 </a:t>
            </a:r>
            <a:r>
              <a:rPr lang="es-419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 </a:t>
            </a:r>
            <a:r>
              <a:rPr lang="es-419" sz="13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CANADÁ:</a:t>
            </a:r>
            <a:r>
              <a:rPr lang="es-419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Peter Mason, Thierry Poiré, Bruno Gallant, Barbara Peterson, Doug Parker, Sarah Davis, Tanya Fielding </a:t>
            </a:r>
            <a:r>
              <a:rPr lang="es-419" sz="13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MÉXICO:</a:t>
            </a:r>
            <a:r>
              <a:rPr lang="es-419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Hugo Arredondo, José Gustavo Torres, Juan José Acevedo </a:t>
            </a:r>
            <a:r>
              <a:rPr lang="es-419" sz="13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EEUU: </a:t>
            </a:r>
            <a:r>
              <a:rPr lang="es-419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Robert </a:t>
            </a:r>
            <a:r>
              <a:rPr lang="es-419" sz="13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Tichenor</a:t>
            </a:r>
            <a:r>
              <a:rPr lang="es-419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Ken Bloem, John A. Goolsby, Colin Stewart, Rosalind James, Joseph </a:t>
            </a:r>
            <a:r>
              <a:rPr lang="es-419" sz="13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Vorgetts</a:t>
            </a:r>
            <a:r>
              <a:rPr lang="es-419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419" sz="13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INDUSTRIA: </a:t>
            </a:r>
            <a:r>
              <a:rPr lang="es-419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Brian Spencer, Rene Ruiter, Richard Ward.</a:t>
            </a:r>
            <a:endParaRPr lang="es-419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419" sz="13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Participantes</a:t>
            </a:r>
            <a:r>
              <a:rPr lang="es-419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419" sz="13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N</a:t>
            </a:r>
            <a:r>
              <a:rPr lang="es-419" sz="13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RMF 29 </a:t>
            </a:r>
            <a:r>
              <a:rPr lang="es-419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es-419" sz="13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CANADÁ:</a:t>
            </a:r>
            <a:r>
              <a:rPr lang="es-419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Barbara Peterson, Peter Mason, Doug Parker, Brian Spencer, Michel-Antoine Renaud </a:t>
            </a:r>
            <a:r>
              <a:rPr lang="es-419" sz="13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MÉXICO:</a:t>
            </a:r>
            <a:r>
              <a:rPr lang="es-419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Hugo Arredondo, Juan José Acevedo </a:t>
            </a:r>
            <a:r>
              <a:rPr lang="es-419" sz="13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EEUU:</a:t>
            </a:r>
            <a:r>
              <a:rPr lang="es-419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John A. Goolsby, Ken Bloem, Robert </a:t>
            </a:r>
            <a:r>
              <a:rPr lang="es-419" sz="13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Tichenor</a:t>
            </a:r>
            <a:r>
              <a:rPr lang="es-419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s-419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419" sz="13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Participantes en N</a:t>
            </a:r>
            <a:r>
              <a:rPr lang="es-419" sz="13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RMF 39</a:t>
            </a:r>
            <a:r>
              <a:rPr lang="es-419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s-419" sz="13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CANADÁ:</a:t>
            </a:r>
            <a:r>
              <a:rPr lang="es-419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Peter Mason, Thierry Poiré, Bruno Gallant, Barbara Peterson, Doug Parker, Sarah Davis, Tanya Fielding </a:t>
            </a:r>
            <a:r>
              <a:rPr lang="es-419" sz="13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MÉXICO:  </a:t>
            </a:r>
            <a:r>
              <a:rPr lang="es-419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Hugo Arredondo, Jose Gustavo Torres, Juan José Acevedo </a:t>
            </a:r>
            <a:r>
              <a:rPr lang="es-419" sz="13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EEUU: </a:t>
            </a:r>
            <a:r>
              <a:rPr lang="es-419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Robert </a:t>
            </a:r>
            <a:r>
              <a:rPr lang="es-419" sz="13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Tichenor</a:t>
            </a:r>
            <a:r>
              <a:rPr lang="es-419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Ken Bloem, John A. Goolsby, Rosalind James, Colin Stewart </a:t>
            </a:r>
            <a:r>
              <a:rPr lang="es-419" sz="13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INDUSTRIA:</a:t>
            </a:r>
            <a:r>
              <a:rPr lang="es-419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Brian Spencer, Rene Ruiter, Richard Ward.</a:t>
            </a:r>
            <a:endParaRPr lang="es-419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C29FCA36-B8E7-413D-F22B-89B38E8FC533}"/>
              </a:ext>
            </a:extLst>
          </p:cNvPr>
          <p:cNvSpPr txBox="1"/>
          <p:nvPr/>
        </p:nvSpPr>
        <p:spPr>
          <a:xfrm>
            <a:off x="4901216" y="1314763"/>
            <a:ext cx="24041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dirty="0"/>
              <a:t>Agradecimiento</a:t>
            </a:r>
            <a:endParaRPr lang="es-419" sz="2400" b="1" dirty="0"/>
          </a:p>
        </p:txBody>
      </p:sp>
      <p:pic>
        <p:nvPicPr>
          <p:cNvPr id="5" name="Picture 1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AACD9DC7-5B4C-9B7D-428F-87301E81393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834" y="436662"/>
            <a:ext cx="5486400" cy="932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96801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0DFBDAA08241146B46D0B1640CC890F" ma:contentTypeVersion="18" ma:contentTypeDescription="Create a new document." ma:contentTypeScope="" ma:versionID="61e50d27a94aff6ed0da6958732925b4">
  <xsd:schema xmlns:xsd="http://www.w3.org/2001/XMLSchema" xmlns:xs="http://www.w3.org/2001/XMLSchema" xmlns:p="http://schemas.microsoft.com/office/2006/metadata/properties" xmlns:ns2="51d07005-8444-42b2-a841-576e386ff06a" xmlns:ns3="826fa057-fb92-41d3-a05d-69389c14cff1" targetNamespace="http://schemas.microsoft.com/office/2006/metadata/properties" ma:root="true" ma:fieldsID="1b297bcc931609e2c0ac29f3ebfb515b" ns2:_="" ns3:_="">
    <xsd:import namespace="51d07005-8444-42b2-a841-576e386ff06a"/>
    <xsd:import namespace="826fa057-fb92-41d3-a05d-69389c14cff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d07005-8444-42b2-a841-576e386ff0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d39854ef-6beb-4fd7-bc9b-c96434c7cf1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6fa057-fb92-41d3-a05d-69389c14cff1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f99ac99f-5bc7-4e9e-b205-96276ba9976a}" ma:internalName="TaxCatchAll" ma:showField="CatchAllData" ma:web="826fa057-fb92-41d3-a05d-69389c14cf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06735BD-2E6C-449E-BD84-19BF2D27AEB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1d07005-8444-42b2-a841-576e386ff06a"/>
    <ds:schemaRef ds:uri="826fa057-fb92-41d3-a05d-69389c14cff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5FD8F25-AFE7-4ACD-9000-8EC2BB55167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1543</TotalTime>
  <Words>1453</Words>
  <Application>Microsoft Office PowerPoint</Application>
  <PresentationFormat>Widescreen</PresentationFormat>
  <Paragraphs>120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Aptos</vt:lpstr>
      <vt:lpstr>Aptos Display</vt:lpstr>
      <vt:lpstr>Arial</vt:lpstr>
      <vt:lpstr>Calibri</vt:lpstr>
      <vt:lpstr>Calibri Light</vt:lpstr>
      <vt:lpstr>Tema de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Hugo Arredondo</dc:creator>
  <cp:lastModifiedBy>Nedelka Marin-Martinez</cp:lastModifiedBy>
  <cp:revision>6</cp:revision>
  <dcterms:created xsi:type="dcterms:W3CDTF">2024-07-23T20:50:07Z</dcterms:created>
  <dcterms:modified xsi:type="dcterms:W3CDTF">2024-10-11T15:23:39Z</dcterms:modified>
</cp:coreProperties>
</file>